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5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8" r:id="rId3"/>
    <p:sldId id="264" r:id="rId4"/>
    <p:sldId id="344" r:id="rId5"/>
    <p:sldId id="345" r:id="rId6"/>
    <p:sldId id="349" r:id="rId7"/>
    <p:sldId id="372" r:id="rId8"/>
    <p:sldId id="362" r:id="rId9"/>
    <p:sldId id="363" r:id="rId10"/>
    <p:sldId id="350" r:id="rId11"/>
    <p:sldId id="353" r:id="rId12"/>
    <p:sldId id="360" r:id="rId13"/>
    <p:sldId id="354" r:id="rId14"/>
    <p:sldId id="357" r:id="rId15"/>
    <p:sldId id="355" r:id="rId16"/>
    <p:sldId id="356" r:id="rId17"/>
    <p:sldId id="359" r:id="rId18"/>
    <p:sldId id="358" r:id="rId19"/>
    <p:sldId id="361" r:id="rId20"/>
    <p:sldId id="368" r:id="rId21"/>
    <p:sldId id="369" r:id="rId22"/>
    <p:sldId id="370" r:id="rId23"/>
    <p:sldId id="367" r:id="rId24"/>
    <p:sldId id="364" r:id="rId25"/>
    <p:sldId id="261" r:id="rId26"/>
    <p:sldId id="365" r:id="rId27"/>
    <p:sldId id="366" r:id="rId28"/>
    <p:sldId id="270" r:id="rId29"/>
    <p:sldId id="352" r:id="rId30"/>
    <p:sldId id="346" r:id="rId31"/>
    <p:sldId id="348" r:id="rId32"/>
    <p:sldId id="351" r:id="rId33"/>
    <p:sldId id="371" r:id="rId34"/>
    <p:sldId id="316" r:id="rId3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mbria Math" panose="02040503050406030204" pitchFamily="18" charset="0"/>
      <p:regular r:id="rId42"/>
    </p:embeddedFont>
    <p:embeddedFont>
      <p:font typeface="Fira Sans" panose="020B0503050000020004" pitchFamily="34" charset="0"/>
      <p:regular r:id="rId43"/>
      <p:bold r:id="rId44"/>
      <p:italic r:id="rId45"/>
      <p:boldItalic r:id="rId46"/>
    </p:embeddedFont>
    <p:embeddedFont>
      <p:font typeface="Fira Sans Condensed" panose="020B0503050000020004" pitchFamily="34" charset="0"/>
      <p:regular r:id="rId47"/>
      <p:bold r:id="rId48"/>
      <p:italic r:id="rId49"/>
      <p:boldItalic r:id="rId50"/>
    </p:embeddedFont>
    <p:embeddedFont>
      <p:font typeface="Fira Sans Condensed ExtraBold" panose="020B0903050000020004" pitchFamily="34" charset="0"/>
      <p:bold r:id="rId51"/>
      <p:italic r:id="rId52"/>
      <p:boldItalic r:id="rId53"/>
    </p:embeddedFont>
    <p:embeddedFont>
      <p:font typeface="Poppins" panose="00000500000000000000" pitchFamily="2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769CAB-2002-4633-8085-E049E0B81A4A}" v="1401" dt="2023-03-07T14:32:42.554"/>
    <p1510:client id="{C68FD0B2-CA15-70C2-153C-47E88F81713B}" v="7" dt="2023-04-11T21:30:21.083"/>
    <p1510:client id="{FD0E14F1-55D6-05F5-7DA8-B1D377EEE5FF}" v="20" dt="2023-03-07T17:13:40.335"/>
  </p1510:revLst>
</p1510:revInfo>
</file>

<file path=ppt/tableStyles.xml><?xml version="1.0" encoding="utf-8"?>
<a:tblStyleLst xmlns:a="http://schemas.openxmlformats.org/drawingml/2006/main" def="{11683A96-1E7D-4BF7-B7EB-E598F9EA6F5F}">
  <a:tblStyle styleId="{11683A96-1E7D-4BF7-B7EB-E598F9EA6F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89" autoAdjust="0"/>
    <p:restoredTop sz="94660"/>
  </p:normalViewPr>
  <p:slideViewPr>
    <p:cSldViewPr snapToGrid="0">
      <p:cViewPr>
        <p:scale>
          <a:sx n="75" d="100"/>
          <a:sy n="75" d="100"/>
        </p:scale>
        <p:origin x="1757" y="5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20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 Gabriel Cordoba Silva" userId="b9689aa5-e991-4872-83c2-1802fe841977" providerId="ADAL" clId="{97769CAB-2002-4633-8085-E049E0B81A4A}"/>
    <pc:docChg chg="undo redo custSel addSld delSld modSld sldOrd addMainMaster delMainMaster modMainMaster">
      <pc:chgData name="Jose Gabriel Cordoba Silva" userId="b9689aa5-e991-4872-83c2-1802fe841977" providerId="ADAL" clId="{97769CAB-2002-4633-8085-E049E0B81A4A}" dt="2023-03-07T14:41:14.373" v="5512"/>
      <pc:docMkLst>
        <pc:docMk/>
      </pc:docMkLst>
      <pc:sldChg chg="addSp delSp modSp mod">
        <pc:chgData name="Jose Gabriel Cordoba Silva" userId="b9689aa5-e991-4872-83c2-1802fe841977" providerId="ADAL" clId="{97769CAB-2002-4633-8085-E049E0B81A4A}" dt="2023-03-05T16:14:52.041" v="538" actId="1076"/>
        <pc:sldMkLst>
          <pc:docMk/>
          <pc:sldMk cId="0" sldId="256"/>
        </pc:sldMkLst>
        <pc:spChg chg="mod">
          <ac:chgData name="Jose Gabriel Cordoba Silva" userId="b9689aa5-e991-4872-83c2-1802fe841977" providerId="ADAL" clId="{97769CAB-2002-4633-8085-E049E0B81A4A}" dt="2023-03-05T16:03:58.739" v="53" actId="790"/>
          <ac:spMkLst>
            <pc:docMk/>
            <pc:sldMk cId="0" sldId="256"/>
            <ac:spMk id="676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5T16:03:58.739" v="53" actId="790"/>
          <ac:spMkLst>
            <pc:docMk/>
            <pc:sldMk cId="0" sldId="256"/>
            <ac:spMk id="677" creationId="{00000000-0000-0000-0000-000000000000}"/>
          </ac:spMkLst>
        </pc:spChg>
        <pc:picChg chg="add del mod">
          <ac:chgData name="Jose Gabriel Cordoba Silva" userId="b9689aa5-e991-4872-83c2-1802fe841977" providerId="ADAL" clId="{97769CAB-2002-4633-8085-E049E0B81A4A}" dt="2023-03-05T16:14:33.709" v="536" actId="478"/>
          <ac:picMkLst>
            <pc:docMk/>
            <pc:sldMk cId="0" sldId="256"/>
            <ac:picMk id="3" creationId="{6A1D627A-7178-3620-EE83-39F306A42179}"/>
          </ac:picMkLst>
        </pc:picChg>
        <pc:picChg chg="add mod">
          <ac:chgData name="Jose Gabriel Cordoba Silva" userId="b9689aa5-e991-4872-83c2-1802fe841977" providerId="ADAL" clId="{97769CAB-2002-4633-8085-E049E0B81A4A}" dt="2023-03-05T16:14:52.041" v="538" actId="1076"/>
          <ac:picMkLst>
            <pc:docMk/>
            <pc:sldMk cId="0" sldId="256"/>
            <ac:picMk id="4" creationId="{12C4CB18-7015-140E-567C-978715A17520}"/>
          </ac:picMkLst>
        </pc:picChg>
      </pc:sldChg>
      <pc:sldChg chg="del">
        <pc:chgData name="Jose Gabriel Cordoba Silva" userId="b9689aa5-e991-4872-83c2-1802fe841977" providerId="ADAL" clId="{97769CAB-2002-4633-8085-E049E0B81A4A}" dt="2023-03-05T16:13:57.890" v="529" actId="47"/>
        <pc:sldMkLst>
          <pc:docMk/>
          <pc:sldMk cId="0" sldId="257"/>
        </pc:sldMkLst>
      </pc:sldChg>
      <pc:sldChg chg="addSp delSp modSp mod">
        <pc:chgData name="Jose Gabriel Cordoba Silva" userId="b9689aa5-e991-4872-83c2-1802fe841977" providerId="ADAL" clId="{97769CAB-2002-4633-8085-E049E0B81A4A}" dt="2023-03-05T22:52:51.651" v="797" actId="20577"/>
        <pc:sldMkLst>
          <pc:docMk/>
          <pc:sldMk cId="0" sldId="258"/>
        </pc:sldMkLst>
        <pc:spChg chg="add del mod">
          <ac:chgData name="Jose Gabriel Cordoba Silva" userId="b9689aa5-e991-4872-83c2-1802fe841977" providerId="ADAL" clId="{97769CAB-2002-4633-8085-E049E0B81A4A}" dt="2023-03-05T16:07:06.024" v="69" actId="478"/>
          <ac:spMkLst>
            <pc:docMk/>
            <pc:sldMk cId="0" sldId="258"/>
            <ac:spMk id="2" creationId="{27756D9B-746E-672C-65E8-D077D6EA83B0}"/>
          </ac:spMkLst>
        </pc:spChg>
        <pc:spChg chg="add del mod">
          <ac:chgData name="Jose Gabriel Cordoba Silva" userId="b9689aa5-e991-4872-83c2-1802fe841977" providerId="ADAL" clId="{97769CAB-2002-4633-8085-E049E0B81A4A}" dt="2023-03-05T16:07:57.989" v="145" actId="478"/>
          <ac:spMkLst>
            <pc:docMk/>
            <pc:sldMk cId="0" sldId="258"/>
            <ac:spMk id="3" creationId="{0329DE4E-4B8E-2867-F43A-D6D0A372F434}"/>
          </ac:spMkLst>
        </pc:spChg>
        <pc:spChg chg="mod">
          <ac:chgData name="Jose Gabriel Cordoba Silva" userId="b9689aa5-e991-4872-83c2-1802fe841977" providerId="ADAL" clId="{97769CAB-2002-4633-8085-E049E0B81A4A}" dt="2023-03-05T16:10:52.225" v="352" actId="790"/>
          <ac:spMkLst>
            <pc:docMk/>
            <pc:sldMk cId="0" sldId="258"/>
            <ac:spMk id="723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5T16:07:49.219" v="132" actId="20577"/>
          <ac:spMkLst>
            <pc:docMk/>
            <pc:sldMk cId="0" sldId="258"/>
            <ac:spMk id="724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5T16:08:19.509" v="191" actId="20577"/>
          <ac:spMkLst>
            <pc:docMk/>
            <pc:sldMk cId="0" sldId="258"/>
            <ac:spMk id="725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5T22:52:51.651" v="797" actId="20577"/>
          <ac:spMkLst>
            <pc:docMk/>
            <pc:sldMk cId="0" sldId="258"/>
            <ac:spMk id="726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5T16:09:38.469" v="269" actId="20577"/>
          <ac:spMkLst>
            <pc:docMk/>
            <pc:sldMk cId="0" sldId="258"/>
            <ac:spMk id="727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5T16:10:25.210" v="294" actId="313"/>
          <ac:spMkLst>
            <pc:docMk/>
            <pc:sldMk cId="0" sldId="258"/>
            <ac:spMk id="728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5T16:11:30.665" v="395" actId="20577"/>
          <ac:spMkLst>
            <pc:docMk/>
            <pc:sldMk cId="0" sldId="258"/>
            <ac:spMk id="729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5T16:10:21.572" v="293" actId="20577"/>
          <ac:spMkLst>
            <pc:docMk/>
            <pc:sldMk cId="0" sldId="258"/>
            <ac:spMk id="730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5T16:11:47.289" v="439" actId="20577"/>
          <ac:spMkLst>
            <pc:docMk/>
            <pc:sldMk cId="0" sldId="258"/>
            <ac:spMk id="731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5T16:10:27.513" v="299" actId="20577"/>
          <ac:spMkLst>
            <pc:docMk/>
            <pc:sldMk cId="0" sldId="258"/>
            <ac:spMk id="732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5T16:13:44.996" v="528" actId="20577"/>
          <ac:spMkLst>
            <pc:docMk/>
            <pc:sldMk cId="0" sldId="258"/>
            <ac:spMk id="733" creationId="{00000000-0000-0000-0000-000000000000}"/>
          </ac:spMkLst>
        </pc:spChg>
      </pc:sldChg>
      <pc:sldChg chg="del">
        <pc:chgData name="Jose Gabriel Cordoba Silva" userId="b9689aa5-e991-4872-83c2-1802fe841977" providerId="ADAL" clId="{97769CAB-2002-4633-8085-E049E0B81A4A}" dt="2023-03-05T16:15:20.333" v="539" actId="47"/>
        <pc:sldMkLst>
          <pc:docMk/>
          <pc:sldMk cId="0" sldId="259"/>
        </pc:sldMkLst>
      </pc:sldChg>
      <pc:sldChg chg="modSp del mod">
        <pc:chgData name="Jose Gabriel Cordoba Silva" userId="b9689aa5-e991-4872-83c2-1802fe841977" providerId="ADAL" clId="{97769CAB-2002-4633-8085-E049E0B81A4A}" dt="2023-03-07T03:52:28.025" v="4895" actId="47"/>
        <pc:sldMkLst>
          <pc:docMk/>
          <pc:sldMk cId="0" sldId="260"/>
        </pc:sldMkLst>
        <pc:spChg chg="mod">
          <ac:chgData name="Jose Gabriel Cordoba Silva" userId="b9689aa5-e991-4872-83c2-1802fe841977" providerId="ADAL" clId="{97769CAB-2002-4633-8085-E049E0B81A4A}" dt="2023-03-05T23:08:43.702" v="923" actId="1076"/>
          <ac:spMkLst>
            <pc:docMk/>
            <pc:sldMk cId="0" sldId="260"/>
            <ac:spMk id="773" creationId="{00000000-0000-0000-0000-000000000000}"/>
          </ac:spMkLst>
        </pc:spChg>
      </pc:sldChg>
      <pc:sldChg chg="addSp modSp mod ord">
        <pc:chgData name="Jose Gabriel Cordoba Silva" userId="b9689aa5-e991-4872-83c2-1802fe841977" providerId="ADAL" clId="{97769CAB-2002-4633-8085-E049E0B81A4A}" dt="2023-03-07T02:46:53.383" v="4150" actId="14100"/>
        <pc:sldMkLst>
          <pc:docMk/>
          <pc:sldMk cId="0" sldId="261"/>
        </pc:sldMkLst>
        <pc:spChg chg="add mod">
          <ac:chgData name="Jose Gabriel Cordoba Silva" userId="b9689aa5-e991-4872-83c2-1802fe841977" providerId="ADAL" clId="{97769CAB-2002-4633-8085-E049E0B81A4A}" dt="2023-03-07T02:15:48.526" v="3873" actId="207"/>
          <ac:spMkLst>
            <pc:docMk/>
            <pc:sldMk cId="0" sldId="261"/>
            <ac:spMk id="3" creationId="{3B6CC7B4-B8B4-5845-7BD9-0394A64B4DE3}"/>
          </ac:spMkLst>
        </pc:spChg>
        <pc:spChg chg="mod">
          <ac:chgData name="Jose Gabriel Cordoba Silva" userId="b9689aa5-e991-4872-83c2-1802fe841977" providerId="ADAL" clId="{97769CAB-2002-4633-8085-E049E0B81A4A}" dt="2023-03-07T02:46:53.383" v="4150" actId="14100"/>
          <ac:spMkLst>
            <pc:docMk/>
            <pc:sldMk cId="0" sldId="261"/>
            <ac:spMk id="797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7T02:10:16.805" v="3829" actId="313"/>
          <ac:spMkLst>
            <pc:docMk/>
            <pc:sldMk cId="0" sldId="261"/>
            <ac:spMk id="798" creationId="{00000000-0000-0000-0000-000000000000}"/>
          </ac:spMkLst>
        </pc:spChg>
        <pc:grpChg chg="mod">
          <ac:chgData name="Jose Gabriel Cordoba Silva" userId="b9689aa5-e991-4872-83c2-1802fe841977" providerId="ADAL" clId="{97769CAB-2002-4633-8085-E049E0B81A4A}" dt="2023-03-07T02:15:03.988" v="3863" actId="1076"/>
          <ac:grpSpMkLst>
            <pc:docMk/>
            <pc:sldMk cId="0" sldId="261"/>
            <ac:grpSpMk id="799" creationId="{00000000-0000-0000-0000-000000000000}"/>
          </ac:grpSpMkLst>
        </pc:grpChg>
      </pc:sldChg>
      <pc:sldChg chg="del">
        <pc:chgData name="Jose Gabriel Cordoba Silva" userId="b9689aa5-e991-4872-83c2-1802fe841977" providerId="ADAL" clId="{97769CAB-2002-4633-8085-E049E0B81A4A}" dt="2023-03-07T03:52:28.309" v="4896" actId="47"/>
        <pc:sldMkLst>
          <pc:docMk/>
          <pc:sldMk cId="0" sldId="262"/>
        </pc:sldMkLst>
      </pc:sldChg>
      <pc:sldChg chg="del">
        <pc:chgData name="Jose Gabriel Cordoba Silva" userId="b9689aa5-e991-4872-83c2-1802fe841977" providerId="ADAL" clId="{97769CAB-2002-4633-8085-E049E0B81A4A}" dt="2023-03-07T03:52:28.827" v="4897" actId="47"/>
        <pc:sldMkLst>
          <pc:docMk/>
          <pc:sldMk cId="0" sldId="263"/>
        </pc:sldMkLst>
      </pc:sldChg>
      <pc:sldChg chg="addSp modSp mod ord">
        <pc:chgData name="Jose Gabriel Cordoba Silva" userId="b9689aa5-e991-4872-83c2-1802fe841977" providerId="ADAL" clId="{97769CAB-2002-4633-8085-E049E0B81A4A}" dt="2023-03-07T03:53:53.918" v="4991"/>
        <pc:sldMkLst>
          <pc:docMk/>
          <pc:sldMk cId="0" sldId="264"/>
        </pc:sldMkLst>
        <pc:spChg chg="mod">
          <ac:chgData name="Jose Gabriel Cordoba Silva" userId="b9689aa5-e991-4872-83c2-1802fe841977" providerId="ADAL" clId="{97769CAB-2002-4633-8085-E049E0B81A4A}" dt="2023-03-05T16:17:02.500" v="544" actId="14100"/>
          <ac:spMkLst>
            <pc:docMk/>
            <pc:sldMk cId="0" sldId="264"/>
            <ac:spMk id="915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5T16:40:09.957" v="554" actId="313"/>
          <ac:spMkLst>
            <pc:docMk/>
            <pc:sldMk cId="0" sldId="264"/>
            <ac:spMk id="917" creationId="{00000000-0000-0000-0000-000000000000}"/>
          </ac:spMkLst>
        </pc:spChg>
        <pc:picChg chg="add mod">
          <ac:chgData name="Jose Gabriel Cordoba Silva" userId="b9689aa5-e991-4872-83c2-1802fe841977" providerId="ADAL" clId="{97769CAB-2002-4633-8085-E049E0B81A4A}" dt="2023-03-07T03:53:53.918" v="4991"/>
          <ac:picMkLst>
            <pc:docMk/>
            <pc:sldMk cId="0" sldId="264"/>
            <ac:picMk id="2" creationId="{B1A88DF3-01A6-313E-A448-57DAFD500F63}"/>
          </ac:picMkLst>
        </pc:picChg>
      </pc:sldChg>
      <pc:sldChg chg="del">
        <pc:chgData name="Jose Gabriel Cordoba Silva" userId="b9689aa5-e991-4872-83c2-1802fe841977" providerId="ADAL" clId="{97769CAB-2002-4633-8085-E049E0B81A4A}" dt="2023-03-07T03:52:29.332" v="4898" actId="47"/>
        <pc:sldMkLst>
          <pc:docMk/>
          <pc:sldMk cId="0" sldId="265"/>
        </pc:sldMkLst>
      </pc:sldChg>
      <pc:sldChg chg="del">
        <pc:chgData name="Jose Gabriel Cordoba Silva" userId="b9689aa5-e991-4872-83c2-1802fe841977" providerId="ADAL" clId="{97769CAB-2002-4633-8085-E049E0B81A4A}" dt="2023-03-07T03:52:53.700" v="4900" actId="47"/>
        <pc:sldMkLst>
          <pc:docMk/>
          <pc:sldMk cId="0" sldId="266"/>
        </pc:sldMkLst>
      </pc:sldChg>
      <pc:sldChg chg="del">
        <pc:chgData name="Jose Gabriel Cordoba Silva" userId="b9689aa5-e991-4872-83c2-1802fe841977" providerId="ADAL" clId="{97769CAB-2002-4633-8085-E049E0B81A4A}" dt="2023-03-07T03:52:53.888" v="4901" actId="47"/>
        <pc:sldMkLst>
          <pc:docMk/>
          <pc:sldMk cId="0" sldId="267"/>
        </pc:sldMkLst>
      </pc:sldChg>
      <pc:sldChg chg="del">
        <pc:chgData name="Jose Gabriel Cordoba Silva" userId="b9689aa5-e991-4872-83c2-1802fe841977" providerId="ADAL" clId="{97769CAB-2002-4633-8085-E049E0B81A4A}" dt="2023-03-07T03:52:54.014" v="4902" actId="47"/>
        <pc:sldMkLst>
          <pc:docMk/>
          <pc:sldMk cId="0" sldId="268"/>
        </pc:sldMkLst>
      </pc:sldChg>
      <pc:sldChg chg="del">
        <pc:chgData name="Jose Gabriel Cordoba Silva" userId="b9689aa5-e991-4872-83c2-1802fe841977" providerId="ADAL" clId="{97769CAB-2002-4633-8085-E049E0B81A4A}" dt="2023-03-07T03:52:54.250" v="4903" actId="47"/>
        <pc:sldMkLst>
          <pc:docMk/>
          <pc:sldMk cId="0" sldId="269"/>
        </pc:sldMkLst>
      </pc:sldChg>
      <pc:sldChg chg="modSp mod ord">
        <pc:chgData name="Jose Gabriel Cordoba Silva" userId="b9689aa5-e991-4872-83c2-1802fe841977" providerId="ADAL" clId="{97769CAB-2002-4633-8085-E049E0B81A4A}" dt="2023-03-07T03:01:45.123" v="4501"/>
        <pc:sldMkLst>
          <pc:docMk/>
          <pc:sldMk cId="0" sldId="270"/>
        </pc:sldMkLst>
        <pc:spChg chg="mod">
          <ac:chgData name="Jose Gabriel Cordoba Silva" userId="b9689aa5-e991-4872-83c2-1802fe841977" providerId="ADAL" clId="{97769CAB-2002-4633-8085-E049E0B81A4A}" dt="2023-03-07T02:49:17.906" v="4223" actId="20577"/>
          <ac:spMkLst>
            <pc:docMk/>
            <pc:sldMk cId="0" sldId="270"/>
            <ac:spMk id="1058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7T02:58:30.196" v="4485" actId="20577"/>
          <ac:spMkLst>
            <pc:docMk/>
            <pc:sldMk cId="0" sldId="270"/>
            <ac:spMk id="1070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7T02:58:12.532" v="4473" actId="20577"/>
          <ac:spMkLst>
            <pc:docMk/>
            <pc:sldMk cId="0" sldId="270"/>
            <ac:spMk id="1071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7T02:58:59.644" v="4498" actId="20577"/>
          <ac:spMkLst>
            <pc:docMk/>
            <pc:sldMk cId="0" sldId="270"/>
            <ac:spMk id="1072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7T02:59:02.895" v="4499" actId="313"/>
          <ac:spMkLst>
            <pc:docMk/>
            <pc:sldMk cId="0" sldId="270"/>
            <ac:spMk id="1073" creationId="{00000000-0000-0000-0000-000000000000}"/>
          </ac:spMkLst>
        </pc:spChg>
      </pc:sldChg>
      <pc:sldChg chg="del">
        <pc:chgData name="Jose Gabriel Cordoba Silva" userId="b9689aa5-e991-4872-83c2-1802fe841977" providerId="ADAL" clId="{97769CAB-2002-4633-8085-E049E0B81A4A}" dt="2023-03-07T03:52:54.802" v="4904" actId="47"/>
        <pc:sldMkLst>
          <pc:docMk/>
          <pc:sldMk cId="0" sldId="271"/>
        </pc:sldMkLst>
      </pc:sldChg>
      <pc:sldChg chg="del">
        <pc:chgData name="Jose Gabriel Cordoba Silva" userId="b9689aa5-e991-4872-83c2-1802fe841977" providerId="ADAL" clId="{97769CAB-2002-4633-8085-E049E0B81A4A}" dt="2023-03-07T03:52:55.018" v="4905" actId="47"/>
        <pc:sldMkLst>
          <pc:docMk/>
          <pc:sldMk cId="0" sldId="272"/>
        </pc:sldMkLst>
      </pc:sldChg>
      <pc:sldChg chg="del">
        <pc:chgData name="Jose Gabriel Cordoba Silva" userId="b9689aa5-e991-4872-83c2-1802fe841977" providerId="ADAL" clId="{97769CAB-2002-4633-8085-E049E0B81A4A}" dt="2023-03-07T03:52:55.207" v="4906" actId="47"/>
        <pc:sldMkLst>
          <pc:docMk/>
          <pc:sldMk cId="0" sldId="273"/>
        </pc:sldMkLst>
      </pc:sldChg>
      <pc:sldChg chg="del">
        <pc:chgData name="Jose Gabriel Cordoba Silva" userId="b9689aa5-e991-4872-83c2-1802fe841977" providerId="ADAL" clId="{97769CAB-2002-4633-8085-E049E0B81A4A}" dt="2023-03-07T03:52:55.395" v="4907" actId="47"/>
        <pc:sldMkLst>
          <pc:docMk/>
          <pc:sldMk cId="0" sldId="274"/>
        </pc:sldMkLst>
      </pc:sldChg>
      <pc:sldChg chg="del">
        <pc:chgData name="Jose Gabriel Cordoba Silva" userId="b9689aa5-e991-4872-83c2-1802fe841977" providerId="ADAL" clId="{97769CAB-2002-4633-8085-E049E0B81A4A}" dt="2023-03-07T03:52:55.662" v="4908" actId="47"/>
        <pc:sldMkLst>
          <pc:docMk/>
          <pc:sldMk cId="0" sldId="275"/>
        </pc:sldMkLst>
      </pc:sldChg>
      <pc:sldChg chg="del">
        <pc:chgData name="Jose Gabriel Cordoba Silva" userId="b9689aa5-e991-4872-83c2-1802fe841977" providerId="ADAL" clId="{97769CAB-2002-4633-8085-E049E0B81A4A}" dt="2023-03-07T03:52:55.913" v="4909" actId="47"/>
        <pc:sldMkLst>
          <pc:docMk/>
          <pc:sldMk cId="0" sldId="276"/>
        </pc:sldMkLst>
      </pc:sldChg>
      <pc:sldChg chg="del">
        <pc:chgData name="Jose Gabriel Cordoba Silva" userId="b9689aa5-e991-4872-83c2-1802fe841977" providerId="ADAL" clId="{97769CAB-2002-4633-8085-E049E0B81A4A}" dt="2023-03-07T03:52:56.086" v="4910" actId="47"/>
        <pc:sldMkLst>
          <pc:docMk/>
          <pc:sldMk cId="0" sldId="277"/>
        </pc:sldMkLst>
      </pc:sldChg>
      <pc:sldChg chg="del">
        <pc:chgData name="Jose Gabriel Cordoba Silva" userId="b9689aa5-e991-4872-83c2-1802fe841977" providerId="ADAL" clId="{97769CAB-2002-4633-8085-E049E0B81A4A}" dt="2023-03-07T03:52:56.950" v="4911" actId="47"/>
        <pc:sldMkLst>
          <pc:docMk/>
          <pc:sldMk cId="0" sldId="278"/>
        </pc:sldMkLst>
      </pc:sldChg>
      <pc:sldChg chg="del">
        <pc:chgData name="Jose Gabriel Cordoba Silva" userId="b9689aa5-e991-4872-83c2-1802fe841977" providerId="ADAL" clId="{97769CAB-2002-4633-8085-E049E0B81A4A}" dt="2023-03-07T03:52:57.298" v="4912" actId="47"/>
        <pc:sldMkLst>
          <pc:docMk/>
          <pc:sldMk cId="0" sldId="279"/>
        </pc:sldMkLst>
      </pc:sldChg>
      <pc:sldChg chg="del">
        <pc:chgData name="Jose Gabriel Cordoba Silva" userId="b9689aa5-e991-4872-83c2-1802fe841977" providerId="ADAL" clId="{97769CAB-2002-4633-8085-E049E0B81A4A}" dt="2023-03-07T03:52:58.322" v="4915" actId="47"/>
        <pc:sldMkLst>
          <pc:docMk/>
          <pc:sldMk cId="0" sldId="280"/>
        </pc:sldMkLst>
      </pc:sldChg>
      <pc:sldChg chg="del">
        <pc:chgData name="Jose Gabriel Cordoba Silva" userId="b9689aa5-e991-4872-83c2-1802fe841977" providerId="ADAL" clId="{97769CAB-2002-4633-8085-E049E0B81A4A}" dt="2023-03-07T03:52:58.683" v="4916" actId="47"/>
        <pc:sldMkLst>
          <pc:docMk/>
          <pc:sldMk cId="0" sldId="281"/>
        </pc:sldMkLst>
      </pc:sldChg>
      <pc:sldChg chg="del">
        <pc:chgData name="Jose Gabriel Cordoba Silva" userId="b9689aa5-e991-4872-83c2-1802fe841977" providerId="ADAL" clId="{97769CAB-2002-4633-8085-E049E0B81A4A}" dt="2023-03-07T03:52:59.358" v="4917" actId="47"/>
        <pc:sldMkLst>
          <pc:docMk/>
          <pc:sldMk cId="0" sldId="282"/>
        </pc:sldMkLst>
      </pc:sldChg>
      <pc:sldChg chg="del">
        <pc:chgData name="Jose Gabriel Cordoba Silva" userId="b9689aa5-e991-4872-83c2-1802fe841977" providerId="ADAL" clId="{97769CAB-2002-4633-8085-E049E0B81A4A}" dt="2023-03-07T03:52:59.845" v="4918" actId="47"/>
        <pc:sldMkLst>
          <pc:docMk/>
          <pc:sldMk cId="0" sldId="283"/>
        </pc:sldMkLst>
      </pc:sldChg>
      <pc:sldChg chg="del">
        <pc:chgData name="Jose Gabriel Cordoba Silva" userId="b9689aa5-e991-4872-83c2-1802fe841977" providerId="ADAL" clId="{97769CAB-2002-4633-8085-E049E0B81A4A}" dt="2023-03-07T03:53:00.332" v="4919" actId="47"/>
        <pc:sldMkLst>
          <pc:docMk/>
          <pc:sldMk cId="0" sldId="284"/>
        </pc:sldMkLst>
      </pc:sldChg>
      <pc:sldChg chg="del">
        <pc:chgData name="Jose Gabriel Cordoba Silva" userId="b9689aa5-e991-4872-83c2-1802fe841977" providerId="ADAL" clId="{97769CAB-2002-4633-8085-E049E0B81A4A}" dt="2023-03-07T03:53:00.693" v="4920" actId="47"/>
        <pc:sldMkLst>
          <pc:docMk/>
          <pc:sldMk cId="0" sldId="285"/>
        </pc:sldMkLst>
      </pc:sldChg>
      <pc:sldChg chg="del">
        <pc:chgData name="Jose Gabriel Cordoba Silva" userId="b9689aa5-e991-4872-83c2-1802fe841977" providerId="ADAL" clId="{97769CAB-2002-4633-8085-E049E0B81A4A}" dt="2023-03-07T03:53:01.289" v="4921" actId="47"/>
        <pc:sldMkLst>
          <pc:docMk/>
          <pc:sldMk cId="0" sldId="286"/>
        </pc:sldMkLst>
      </pc:sldChg>
      <pc:sldChg chg="del">
        <pc:chgData name="Jose Gabriel Cordoba Silva" userId="b9689aa5-e991-4872-83c2-1802fe841977" providerId="ADAL" clId="{97769CAB-2002-4633-8085-E049E0B81A4A}" dt="2023-03-07T03:53:01.715" v="4922" actId="47"/>
        <pc:sldMkLst>
          <pc:docMk/>
          <pc:sldMk cId="0" sldId="287"/>
        </pc:sldMkLst>
      </pc:sldChg>
      <pc:sldChg chg="del">
        <pc:chgData name="Jose Gabriel Cordoba Silva" userId="b9689aa5-e991-4872-83c2-1802fe841977" providerId="ADAL" clId="{97769CAB-2002-4633-8085-E049E0B81A4A}" dt="2023-03-07T03:53:02.092" v="4923" actId="47"/>
        <pc:sldMkLst>
          <pc:docMk/>
          <pc:sldMk cId="0" sldId="288"/>
        </pc:sldMkLst>
      </pc:sldChg>
      <pc:sldChg chg="del">
        <pc:chgData name="Jose Gabriel Cordoba Silva" userId="b9689aa5-e991-4872-83c2-1802fe841977" providerId="ADAL" clId="{97769CAB-2002-4633-8085-E049E0B81A4A}" dt="2023-03-07T03:53:02.548" v="4924" actId="47"/>
        <pc:sldMkLst>
          <pc:docMk/>
          <pc:sldMk cId="0" sldId="289"/>
        </pc:sldMkLst>
      </pc:sldChg>
      <pc:sldChg chg="del">
        <pc:chgData name="Jose Gabriel Cordoba Silva" userId="b9689aa5-e991-4872-83c2-1802fe841977" providerId="ADAL" clId="{97769CAB-2002-4633-8085-E049E0B81A4A}" dt="2023-03-07T03:53:03.115" v="4925" actId="47"/>
        <pc:sldMkLst>
          <pc:docMk/>
          <pc:sldMk cId="0" sldId="290"/>
        </pc:sldMkLst>
      </pc:sldChg>
      <pc:sldChg chg="del">
        <pc:chgData name="Jose Gabriel Cordoba Silva" userId="b9689aa5-e991-4872-83c2-1802fe841977" providerId="ADAL" clId="{97769CAB-2002-4633-8085-E049E0B81A4A}" dt="2023-03-07T03:53:03.599" v="4926" actId="47"/>
        <pc:sldMkLst>
          <pc:docMk/>
          <pc:sldMk cId="0" sldId="291"/>
        </pc:sldMkLst>
      </pc:sldChg>
      <pc:sldChg chg="del">
        <pc:chgData name="Jose Gabriel Cordoba Silva" userId="b9689aa5-e991-4872-83c2-1802fe841977" providerId="ADAL" clId="{97769CAB-2002-4633-8085-E049E0B81A4A}" dt="2023-03-07T03:53:04.305" v="4927" actId="47"/>
        <pc:sldMkLst>
          <pc:docMk/>
          <pc:sldMk cId="0" sldId="292"/>
        </pc:sldMkLst>
      </pc:sldChg>
      <pc:sldChg chg="del">
        <pc:chgData name="Jose Gabriel Cordoba Silva" userId="b9689aa5-e991-4872-83c2-1802fe841977" providerId="ADAL" clId="{97769CAB-2002-4633-8085-E049E0B81A4A}" dt="2023-03-07T03:53:04.886" v="4928" actId="47"/>
        <pc:sldMkLst>
          <pc:docMk/>
          <pc:sldMk cId="0" sldId="293"/>
        </pc:sldMkLst>
      </pc:sldChg>
      <pc:sldChg chg="del">
        <pc:chgData name="Jose Gabriel Cordoba Silva" userId="b9689aa5-e991-4872-83c2-1802fe841977" providerId="ADAL" clId="{97769CAB-2002-4633-8085-E049E0B81A4A}" dt="2023-03-07T03:53:05.169" v="4929" actId="47"/>
        <pc:sldMkLst>
          <pc:docMk/>
          <pc:sldMk cId="0" sldId="294"/>
        </pc:sldMkLst>
      </pc:sldChg>
      <pc:sldChg chg="del">
        <pc:chgData name="Jose Gabriel Cordoba Silva" userId="b9689aa5-e991-4872-83c2-1802fe841977" providerId="ADAL" clId="{97769CAB-2002-4633-8085-E049E0B81A4A}" dt="2023-03-07T03:53:05.624" v="4930" actId="47"/>
        <pc:sldMkLst>
          <pc:docMk/>
          <pc:sldMk cId="0" sldId="295"/>
        </pc:sldMkLst>
      </pc:sldChg>
      <pc:sldChg chg="del">
        <pc:chgData name="Jose Gabriel Cordoba Silva" userId="b9689aa5-e991-4872-83c2-1802fe841977" providerId="ADAL" clId="{97769CAB-2002-4633-8085-E049E0B81A4A}" dt="2023-03-07T03:53:06.049" v="4931" actId="47"/>
        <pc:sldMkLst>
          <pc:docMk/>
          <pc:sldMk cId="0" sldId="296"/>
        </pc:sldMkLst>
      </pc:sldChg>
      <pc:sldChg chg="del">
        <pc:chgData name="Jose Gabriel Cordoba Silva" userId="b9689aa5-e991-4872-83c2-1802fe841977" providerId="ADAL" clId="{97769CAB-2002-4633-8085-E049E0B81A4A}" dt="2023-03-07T03:53:06.423" v="4932" actId="47"/>
        <pc:sldMkLst>
          <pc:docMk/>
          <pc:sldMk cId="0" sldId="297"/>
        </pc:sldMkLst>
      </pc:sldChg>
      <pc:sldChg chg="del">
        <pc:chgData name="Jose Gabriel Cordoba Silva" userId="b9689aa5-e991-4872-83c2-1802fe841977" providerId="ADAL" clId="{97769CAB-2002-4633-8085-E049E0B81A4A}" dt="2023-03-07T03:53:06.837" v="4933" actId="47"/>
        <pc:sldMkLst>
          <pc:docMk/>
          <pc:sldMk cId="0" sldId="298"/>
        </pc:sldMkLst>
      </pc:sldChg>
      <pc:sldChg chg="del">
        <pc:chgData name="Jose Gabriel Cordoba Silva" userId="b9689aa5-e991-4872-83c2-1802fe841977" providerId="ADAL" clId="{97769CAB-2002-4633-8085-E049E0B81A4A}" dt="2023-03-07T03:53:07.250" v="4934" actId="47"/>
        <pc:sldMkLst>
          <pc:docMk/>
          <pc:sldMk cId="0" sldId="299"/>
        </pc:sldMkLst>
      </pc:sldChg>
      <pc:sldChg chg="del">
        <pc:chgData name="Jose Gabriel Cordoba Silva" userId="b9689aa5-e991-4872-83c2-1802fe841977" providerId="ADAL" clId="{97769CAB-2002-4633-8085-E049E0B81A4A}" dt="2023-03-07T03:53:07.661" v="4935" actId="47"/>
        <pc:sldMkLst>
          <pc:docMk/>
          <pc:sldMk cId="0" sldId="300"/>
        </pc:sldMkLst>
      </pc:sldChg>
      <pc:sldChg chg="del">
        <pc:chgData name="Jose Gabriel Cordoba Silva" userId="b9689aa5-e991-4872-83c2-1802fe841977" providerId="ADAL" clId="{97769CAB-2002-4633-8085-E049E0B81A4A}" dt="2023-03-07T03:53:08.071" v="4936" actId="47"/>
        <pc:sldMkLst>
          <pc:docMk/>
          <pc:sldMk cId="0" sldId="301"/>
        </pc:sldMkLst>
      </pc:sldChg>
      <pc:sldChg chg="del">
        <pc:chgData name="Jose Gabriel Cordoba Silva" userId="b9689aa5-e991-4872-83c2-1802fe841977" providerId="ADAL" clId="{97769CAB-2002-4633-8085-E049E0B81A4A}" dt="2023-03-07T03:53:08.483" v="4937" actId="47"/>
        <pc:sldMkLst>
          <pc:docMk/>
          <pc:sldMk cId="0" sldId="302"/>
        </pc:sldMkLst>
      </pc:sldChg>
      <pc:sldChg chg="del">
        <pc:chgData name="Jose Gabriel Cordoba Silva" userId="b9689aa5-e991-4872-83c2-1802fe841977" providerId="ADAL" clId="{97769CAB-2002-4633-8085-E049E0B81A4A}" dt="2023-03-07T03:53:08.927" v="4938" actId="47"/>
        <pc:sldMkLst>
          <pc:docMk/>
          <pc:sldMk cId="0" sldId="303"/>
        </pc:sldMkLst>
      </pc:sldChg>
      <pc:sldChg chg="del">
        <pc:chgData name="Jose Gabriel Cordoba Silva" userId="b9689aa5-e991-4872-83c2-1802fe841977" providerId="ADAL" clId="{97769CAB-2002-4633-8085-E049E0B81A4A}" dt="2023-03-07T03:53:09.803" v="4939" actId="47"/>
        <pc:sldMkLst>
          <pc:docMk/>
          <pc:sldMk cId="0" sldId="304"/>
        </pc:sldMkLst>
      </pc:sldChg>
      <pc:sldChg chg="del">
        <pc:chgData name="Jose Gabriel Cordoba Silva" userId="b9689aa5-e991-4872-83c2-1802fe841977" providerId="ADAL" clId="{97769CAB-2002-4633-8085-E049E0B81A4A}" dt="2023-03-07T03:53:10.231" v="4940" actId="47"/>
        <pc:sldMkLst>
          <pc:docMk/>
          <pc:sldMk cId="0" sldId="305"/>
        </pc:sldMkLst>
      </pc:sldChg>
      <pc:sldChg chg="del">
        <pc:chgData name="Jose Gabriel Cordoba Silva" userId="b9689aa5-e991-4872-83c2-1802fe841977" providerId="ADAL" clId="{97769CAB-2002-4633-8085-E049E0B81A4A}" dt="2023-03-07T03:53:10.728" v="4941" actId="47"/>
        <pc:sldMkLst>
          <pc:docMk/>
          <pc:sldMk cId="0" sldId="306"/>
        </pc:sldMkLst>
      </pc:sldChg>
      <pc:sldChg chg="del">
        <pc:chgData name="Jose Gabriel Cordoba Silva" userId="b9689aa5-e991-4872-83c2-1802fe841977" providerId="ADAL" clId="{97769CAB-2002-4633-8085-E049E0B81A4A}" dt="2023-03-07T03:53:11.240" v="4942" actId="47"/>
        <pc:sldMkLst>
          <pc:docMk/>
          <pc:sldMk cId="0" sldId="307"/>
        </pc:sldMkLst>
      </pc:sldChg>
      <pc:sldChg chg="del">
        <pc:chgData name="Jose Gabriel Cordoba Silva" userId="b9689aa5-e991-4872-83c2-1802fe841977" providerId="ADAL" clId="{97769CAB-2002-4633-8085-E049E0B81A4A}" dt="2023-03-07T03:53:11.681" v="4943" actId="47"/>
        <pc:sldMkLst>
          <pc:docMk/>
          <pc:sldMk cId="0" sldId="308"/>
        </pc:sldMkLst>
      </pc:sldChg>
      <pc:sldChg chg="del">
        <pc:chgData name="Jose Gabriel Cordoba Silva" userId="b9689aa5-e991-4872-83c2-1802fe841977" providerId="ADAL" clId="{97769CAB-2002-4633-8085-E049E0B81A4A}" dt="2023-03-07T03:53:12.331" v="4944" actId="47"/>
        <pc:sldMkLst>
          <pc:docMk/>
          <pc:sldMk cId="0" sldId="309"/>
        </pc:sldMkLst>
      </pc:sldChg>
      <pc:sldChg chg="del">
        <pc:chgData name="Jose Gabriel Cordoba Silva" userId="b9689aa5-e991-4872-83c2-1802fe841977" providerId="ADAL" clId="{97769CAB-2002-4633-8085-E049E0B81A4A}" dt="2023-03-07T03:53:13.082" v="4945" actId="47"/>
        <pc:sldMkLst>
          <pc:docMk/>
          <pc:sldMk cId="0" sldId="310"/>
        </pc:sldMkLst>
      </pc:sldChg>
      <pc:sldChg chg="del">
        <pc:chgData name="Jose Gabriel Cordoba Silva" userId="b9689aa5-e991-4872-83c2-1802fe841977" providerId="ADAL" clId="{97769CAB-2002-4633-8085-E049E0B81A4A}" dt="2023-03-07T03:53:13.663" v="4946" actId="47"/>
        <pc:sldMkLst>
          <pc:docMk/>
          <pc:sldMk cId="0" sldId="311"/>
        </pc:sldMkLst>
      </pc:sldChg>
      <pc:sldChg chg="del">
        <pc:chgData name="Jose Gabriel Cordoba Silva" userId="b9689aa5-e991-4872-83c2-1802fe841977" providerId="ADAL" clId="{97769CAB-2002-4633-8085-E049E0B81A4A}" dt="2023-03-07T03:53:14.197" v="4947" actId="47"/>
        <pc:sldMkLst>
          <pc:docMk/>
          <pc:sldMk cId="0" sldId="312"/>
        </pc:sldMkLst>
      </pc:sldChg>
      <pc:sldChg chg="del">
        <pc:chgData name="Jose Gabriel Cordoba Silva" userId="b9689aa5-e991-4872-83c2-1802fe841977" providerId="ADAL" clId="{97769CAB-2002-4633-8085-E049E0B81A4A}" dt="2023-03-07T03:53:14.668" v="4948" actId="47"/>
        <pc:sldMkLst>
          <pc:docMk/>
          <pc:sldMk cId="0" sldId="313"/>
        </pc:sldMkLst>
      </pc:sldChg>
      <pc:sldChg chg="del">
        <pc:chgData name="Jose Gabriel Cordoba Silva" userId="b9689aa5-e991-4872-83c2-1802fe841977" providerId="ADAL" clId="{97769CAB-2002-4633-8085-E049E0B81A4A}" dt="2023-03-07T03:53:15.171" v="4949" actId="47"/>
        <pc:sldMkLst>
          <pc:docMk/>
          <pc:sldMk cId="0" sldId="314"/>
        </pc:sldMkLst>
      </pc:sldChg>
      <pc:sldChg chg="del">
        <pc:chgData name="Jose Gabriel Cordoba Silva" userId="b9689aa5-e991-4872-83c2-1802fe841977" providerId="ADAL" clId="{97769CAB-2002-4633-8085-E049E0B81A4A}" dt="2023-03-07T03:53:15.738" v="4950" actId="47"/>
        <pc:sldMkLst>
          <pc:docMk/>
          <pc:sldMk cId="0" sldId="315"/>
        </pc:sldMkLst>
      </pc:sldChg>
      <pc:sldChg chg="addSp delSp modSp mod">
        <pc:chgData name="Jose Gabriel Cordoba Silva" userId="b9689aa5-e991-4872-83c2-1802fe841977" providerId="ADAL" clId="{97769CAB-2002-4633-8085-E049E0B81A4A}" dt="2023-03-07T03:54:20.266" v="4999" actId="1076"/>
        <pc:sldMkLst>
          <pc:docMk/>
          <pc:sldMk cId="0" sldId="316"/>
        </pc:sldMkLst>
        <pc:spChg chg="add del mod">
          <ac:chgData name="Jose Gabriel Cordoba Silva" userId="b9689aa5-e991-4872-83c2-1802fe841977" providerId="ADAL" clId="{97769CAB-2002-4633-8085-E049E0B81A4A}" dt="2023-03-07T03:53:39.565" v="4979" actId="478"/>
          <ac:spMkLst>
            <pc:docMk/>
            <pc:sldMk cId="0" sldId="316"/>
            <ac:spMk id="3" creationId="{9CC6954E-5EF3-97D5-A880-48265800F00D}"/>
          </ac:spMkLst>
        </pc:spChg>
        <pc:spChg chg="del">
          <ac:chgData name="Jose Gabriel Cordoba Silva" userId="b9689aa5-e991-4872-83c2-1802fe841977" providerId="ADAL" clId="{97769CAB-2002-4633-8085-E049E0B81A4A}" dt="2023-03-07T03:53:37.509" v="4978" actId="478"/>
          <ac:spMkLst>
            <pc:docMk/>
            <pc:sldMk cId="0" sldId="316"/>
            <ac:spMk id="2412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7T03:53:48.728" v="4990" actId="1076"/>
          <ac:spMkLst>
            <pc:docMk/>
            <pc:sldMk cId="0" sldId="316"/>
            <ac:spMk id="2413" creationId="{00000000-0000-0000-0000-000000000000}"/>
          </ac:spMkLst>
        </pc:spChg>
        <pc:spChg chg="del">
          <ac:chgData name="Jose Gabriel Cordoba Silva" userId="b9689aa5-e991-4872-83c2-1802fe841977" providerId="ADAL" clId="{97769CAB-2002-4633-8085-E049E0B81A4A}" dt="2023-03-07T03:53:32.872" v="4976" actId="478"/>
          <ac:spMkLst>
            <pc:docMk/>
            <pc:sldMk cId="0" sldId="316"/>
            <ac:spMk id="2414" creationId="{00000000-0000-0000-0000-000000000000}"/>
          </ac:spMkLst>
        </pc:spChg>
        <pc:spChg chg="del">
          <ac:chgData name="Jose Gabriel Cordoba Silva" userId="b9689aa5-e991-4872-83c2-1802fe841977" providerId="ADAL" clId="{97769CAB-2002-4633-8085-E049E0B81A4A}" dt="2023-03-07T03:53:32.872" v="4976" actId="478"/>
          <ac:spMkLst>
            <pc:docMk/>
            <pc:sldMk cId="0" sldId="316"/>
            <ac:spMk id="2415" creationId="{00000000-0000-0000-0000-000000000000}"/>
          </ac:spMkLst>
        </pc:spChg>
        <pc:spChg chg="del">
          <ac:chgData name="Jose Gabriel Cordoba Silva" userId="b9689aa5-e991-4872-83c2-1802fe841977" providerId="ADAL" clId="{97769CAB-2002-4633-8085-E049E0B81A4A}" dt="2023-03-07T03:53:32.872" v="4976" actId="478"/>
          <ac:spMkLst>
            <pc:docMk/>
            <pc:sldMk cId="0" sldId="316"/>
            <ac:spMk id="2416" creationId="{00000000-0000-0000-0000-000000000000}"/>
          </ac:spMkLst>
        </pc:spChg>
        <pc:spChg chg="del">
          <ac:chgData name="Jose Gabriel Cordoba Silva" userId="b9689aa5-e991-4872-83c2-1802fe841977" providerId="ADAL" clId="{97769CAB-2002-4633-8085-E049E0B81A4A}" dt="2023-03-07T03:53:32.872" v="4976" actId="478"/>
          <ac:spMkLst>
            <pc:docMk/>
            <pc:sldMk cId="0" sldId="316"/>
            <ac:spMk id="2417" creationId="{00000000-0000-0000-0000-000000000000}"/>
          </ac:spMkLst>
        </pc:spChg>
        <pc:spChg chg="del">
          <ac:chgData name="Jose Gabriel Cordoba Silva" userId="b9689aa5-e991-4872-83c2-1802fe841977" providerId="ADAL" clId="{97769CAB-2002-4633-8085-E049E0B81A4A}" dt="2023-03-07T03:53:32.872" v="4976" actId="478"/>
          <ac:spMkLst>
            <pc:docMk/>
            <pc:sldMk cId="0" sldId="316"/>
            <ac:spMk id="2421" creationId="{00000000-0000-0000-0000-000000000000}"/>
          </ac:spMkLst>
        </pc:spChg>
        <pc:spChg chg="del">
          <ac:chgData name="Jose Gabriel Cordoba Silva" userId="b9689aa5-e991-4872-83c2-1802fe841977" providerId="ADAL" clId="{97769CAB-2002-4633-8085-E049E0B81A4A}" dt="2023-03-07T03:53:33.908" v="4977" actId="478"/>
          <ac:spMkLst>
            <pc:docMk/>
            <pc:sldMk cId="0" sldId="316"/>
            <ac:spMk id="2422" creationId="{00000000-0000-0000-0000-000000000000}"/>
          </ac:spMkLst>
        </pc:spChg>
        <pc:grpChg chg="del">
          <ac:chgData name="Jose Gabriel Cordoba Silva" userId="b9689aa5-e991-4872-83c2-1802fe841977" providerId="ADAL" clId="{97769CAB-2002-4633-8085-E049E0B81A4A}" dt="2023-03-07T03:53:32.872" v="4976" actId="478"/>
          <ac:grpSpMkLst>
            <pc:docMk/>
            <pc:sldMk cId="0" sldId="316"/>
            <ac:grpSpMk id="2418" creationId="{00000000-0000-0000-0000-000000000000}"/>
          </ac:grpSpMkLst>
        </pc:grpChg>
        <pc:picChg chg="add mod">
          <ac:chgData name="Jose Gabriel Cordoba Silva" userId="b9689aa5-e991-4872-83c2-1802fe841977" providerId="ADAL" clId="{97769CAB-2002-4633-8085-E049E0B81A4A}" dt="2023-03-07T03:54:20.266" v="4999" actId="1076"/>
          <ac:picMkLst>
            <pc:docMk/>
            <pc:sldMk cId="0" sldId="316"/>
            <ac:picMk id="4" creationId="{1225E07B-6BC4-0704-BA64-5C4822249901}"/>
          </ac:picMkLst>
        </pc:picChg>
      </pc:sldChg>
      <pc:sldChg chg="del">
        <pc:chgData name="Jose Gabriel Cordoba Silva" userId="b9689aa5-e991-4872-83c2-1802fe841977" providerId="ADAL" clId="{97769CAB-2002-4633-8085-E049E0B81A4A}" dt="2023-03-07T03:53:20.758" v="4951" actId="47"/>
        <pc:sldMkLst>
          <pc:docMk/>
          <pc:sldMk cId="0" sldId="317"/>
        </pc:sldMkLst>
      </pc:sldChg>
      <pc:sldChg chg="del">
        <pc:chgData name="Jose Gabriel Cordoba Silva" userId="b9689aa5-e991-4872-83c2-1802fe841977" providerId="ADAL" clId="{97769CAB-2002-4633-8085-E049E0B81A4A}" dt="2023-03-07T03:53:21.449" v="4952" actId="47"/>
        <pc:sldMkLst>
          <pc:docMk/>
          <pc:sldMk cId="0" sldId="318"/>
        </pc:sldMkLst>
      </pc:sldChg>
      <pc:sldChg chg="del">
        <pc:chgData name="Jose Gabriel Cordoba Silva" userId="b9689aa5-e991-4872-83c2-1802fe841977" providerId="ADAL" clId="{97769CAB-2002-4633-8085-E049E0B81A4A}" dt="2023-03-07T03:53:22.328" v="4953" actId="47"/>
        <pc:sldMkLst>
          <pc:docMk/>
          <pc:sldMk cId="0" sldId="319"/>
        </pc:sldMkLst>
      </pc:sldChg>
      <pc:sldChg chg="del">
        <pc:chgData name="Jose Gabriel Cordoba Silva" userId="b9689aa5-e991-4872-83c2-1802fe841977" providerId="ADAL" clId="{97769CAB-2002-4633-8085-E049E0B81A4A}" dt="2023-03-07T03:53:23.130" v="4954" actId="47"/>
        <pc:sldMkLst>
          <pc:docMk/>
          <pc:sldMk cId="0" sldId="320"/>
        </pc:sldMkLst>
      </pc:sldChg>
      <pc:sldChg chg="del">
        <pc:chgData name="Jose Gabriel Cordoba Silva" userId="b9689aa5-e991-4872-83c2-1802fe841977" providerId="ADAL" clId="{97769CAB-2002-4633-8085-E049E0B81A4A}" dt="2023-03-07T03:53:23.555" v="4955" actId="47"/>
        <pc:sldMkLst>
          <pc:docMk/>
          <pc:sldMk cId="0" sldId="321"/>
        </pc:sldMkLst>
      </pc:sldChg>
      <pc:sldChg chg="del">
        <pc:chgData name="Jose Gabriel Cordoba Silva" userId="b9689aa5-e991-4872-83c2-1802fe841977" providerId="ADAL" clId="{97769CAB-2002-4633-8085-E049E0B81A4A}" dt="2023-03-07T03:53:24.010" v="4956" actId="47"/>
        <pc:sldMkLst>
          <pc:docMk/>
          <pc:sldMk cId="0" sldId="322"/>
        </pc:sldMkLst>
      </pc:sldChg>
      <pc:sldChg chg="del">
        <pc:chgData name="Jose Gabriel Cordoba Silva" userId="b9689aa5-e991-4872-83c2-1802fe841977" providerId="ADAL" clId="{97769CAB-2002-4633-8085-E049E0B81A4A}" dt="2023-03-07T03:53:24.245" v="4957" actId="47"/>
        <pc:sldMkLst>
          <pc:docMk/>
          <pc:sldMk cId="0" sldId="323"/>
        </pc:sldMkLst>
      </pc:sldChg>
      <pc:sldChg chg="del">
        <pc:chgData name="Jose Gabriel Cordoba Silva" userId="b9689aa5-e991-4872-83c2-1802fe841977" providerId="ADAL" clId="{97769CAB-2002-4633-8085-E049E0B81A4A}" dt="2023-03-07T03:53:24.481" v="4958" actId="47"/>
        <pc:sldMkLst>
          <pc:docMk/>
          <pc:sldMk cId="0" sldId="324"/>
        </pc:sldMkLst>
      </pc:sldChg>
      <pc:sldChg chg="del">
        <pc:chgData name="Jose Gabriel Cordoba Silva" userId="b9689aa5-e991-4872-83c2-1802fe841977" providerId="ADAL" clId="{97769CAB-2002-4633-8085-E049E0B81A4A}" dt="2023-03-07T03:53:24.794" v="4959" actId="47"/>
        <pc:sldMkLst>
          <pc:docMk/>
          <pc:sldMk cId="0" sldId="325"/>
        </pc:sldMkLst>
      </pc:sldChg>
      <pc:sldChg chg="del">
        <pc:chgData name="Jose Gabriel Cordoba Silva" userId="b9689aa5-e991-4872-83c2-1802fe841977" providerId="ADAL" clId="{97769CAB-2002-4633-8085-E049E0B81A4A}" dt="2023-03-07T03:53:25.029" v="4960" actId="47"/>
        <pc:sldMkLst>
          <pc:docMk/>
          <pc:sldMk cId="0" sldId="326"/>
        </pc:sldMkLst>
      </pc:sldChg>
      <pc:sldChg chg="del">
        <pc:chgData name="Jose Gabriel Cordoba Silva" userId="b9689aa5-e991-4872-83c2-1802fe841977" providerId="ADAL" clId="{97769CAB-2002-4633-8085-E049E0B81A4A}" dt="2023-03-07T03:53:25.391" v="4961" actId="47"/>
        <pc:sldMkLst>
          <pc:docMk/>
          <pc:sldMk cId="0" sldId="327"/>
        </pc:sldMkLst>
      </pc:sldChg>
      <pc:sldChg chg="del">
        <pc:chgData name="Jose Gabriel Cordoba Silva" userId="b9689aa5-e991-4872-83c2-1802fe841977" providerId="ADAL" clId="{97769CAB-2002-4633-8085-E049E0B81A4A}" dt="2023-03-07T03:53:25.554" v="4962" actId="47"/>
        <pc:sldMkLst>
          <pc:docMk/>
          <pc:sldMk cId="0" sldId="328"/>
        </pc:sldMkLst>
      </pc:sldChg>
      <pc:sldChg chg="del">
        <pc:chgData name="Jose Gabriel Cordoba Silva" userId="b9689aa5-e991-4872-83c2-1802fe841977" providerId="ADAL" clId="{97769CAB-2002-4633-8085-E049E0B81A4A}" dt="2023-03-07T03:53:25.705" v="4963" actId="47"/>
        <pc:sldMkLst>
          <pc:docMk/>
          <pc:sldMk cId="0" sldId="329"/>
        </pc:sldMkLst>
      </pc:sldChg>
      <pc:sldChg chg="del">
        <pc:chgData name="Jose Gabriel Cordoba Silva" userId="b9689aa5-e991-4872-83c2-1802fe841977" providerId="ADAL" clId="{97769CAB-2002-4633-8085-E049E0B81A4A}" dt="2023-03-07T03:53:26.177" v="4964" actId="47"/>
        <pc:sldMkLst>
          <pc:docMk/>
          <pc:sldMk cId="0" sldId="330"/>
        </pc:sldMkLst>
      </pc:sldChg>
      <pc:sldChg chg="del">
        <pc:chgData name="Jose Gabriel Cordoba Silva" userId="b9689aa5-e991-4872-83c2-1802fe841977" providerId="ADAL" clId="{97769CAB-2002-4633-8085-E049E0B81A4A}" dt="2023-03-07T03:53:26.349" v="4965" actId="47"/>
        <pc:sldMkLst>
          <pc:docMk/>
          <pc:sldMk cId="0" sldId="331"/>
        </pc:sldMkLst>
      </pc:sldChg>
      <pc:sldChg chg="del">
        <pc:chgData name="Jose Gabriel Cordoba Silva" userId="b9689aa5-e991-4872-83c2-1802fe841977" providerId="ADAL" clId="{97769CAB-2002-4633-8085-E049E0B81A4A}" dt="2023-03-07T03:53:26.522" v="4966" actId="47"/>
        <pc:sldMkLst>
          <pc:docMk/>
          <pc:sldMk cId="0" sldId="332"/>
        </pc:sldMkLst>
      </pc:sldChg>
      <pc:sldChg chg="del">
        <pc:chgData name="Jose Gabriel Cordoba Silva" userId="b9689aa5-e991-4872-83c2-1802fe841977" providerId="ADAL" clId="{97769CAB-2002-4633-8085-E049E0B81A4A}" dt="2023-03-07T03:53:26.945" v="4967" actId="47"/>
        <pc:sldMkLst>
          <pc:docMk/>
          <pc:sldMk cId="0" sldId="333"/>
        </pc:sldMkLst>
      </pc:sldChg>
      <pc:sldChg chg="del">
        <pc:chgData name="Jose Gabriel Cordoba Silva" userId="b9689aa5-e991-4872-83c2-1802fe841977" providerId="ADAL" clId="{97769CAB-2002-4633-8085-E049E0B81A4A}" dt="2023-03-07T03:53:27.118" v="4968" actId="47"/>
        <pc:sldMkLst>
          <pc:docMk/>
          <pc:sldMk cId="0" sldId="334"/>
        </pc:sldMkLst>
      </pc:sldChg>
      <pc:sldChg chg="del">
        <pc:chgData name="Jose Gabriel Cordoba Silva" userId="b9689aa5-e991-4872-83c2-1802fe841977" providerId="ADAL" clId="{97769CAB-2002-4633-8085-E049E0B81A4A}" dt="2023-03-07T03:53:27.275" v="4969" actId="47"/>
        <pc:sldMkLst>
          <pc:docMk/>
          <pc:sldMk cId="0" sldId="335"/>
        </pc:sldMkLst>
      </pc:sldChg>
      <pc:sldChg chg="del">
        <pc:chgData name="Jose Gabriel Cordoba Silva" userId="b9689aa5-e991-4872-83c2-1802fe841977" providerId="ADAL" clId="{97769CAB-2002-4633-8085-E049E0B81A4A}" dt="2023-03-07T03:53:27.495" v="4970" actId="47"/>
        <pc:sldMkLst>
          <pc:docMk/>
          <pc:sldMk cId="0" sldId="336"/>
        </pc:sldMkLst>
      </pc:sldChg>
      <pc:sldChg chg="del">
        <pc:chgData name="Jose Gabriel Cordoba Silva" userId="b9689aa5-e991-4872-83c2-1802fe841977" providerId="ADAL" clId="{97769CAB-2002-4633-8085-E049E0B81A4A}" dt="2023-03-07T03:53:27.859" v="4971" actId="47"/>
        <pc:sldMkLst>
          <pc:docMk/>
          <pc:sldMk cId="0" sldId="337"/>
        </pc:sldMkLst>
      </pc:sldChg>
      <pc:sldChg chg="del">
        <pc:chgData name="Jose Gabriel Cordoba Silva" userId="b9689aa5-e991-4872-83c2-1802fe841977" providerId="ADAL" clId="{97769CAB-2002-4633-8085-E049E0B81A4A}" dt="2023-03-07T03:53:28.014" v="4972" actId="47"/>
        <pc:sldMkLst>
          <pc:docMk/>
          <pc:sldMk cId="0" sldId="338"/>
        </pc:sldMkLst>
      </pc:sldChg>
      <pc:sldChg chg="del">
        <pc:chgData name="Jose Gabriel Cordoba Silva" userId="b9689aa5-e991-4872-83c2-1802fe841977" providerId="ADAL" clId="{97769CAB-2002-4633-8085-E049E0B81A4A}" dt="2023-03-07T03:53:28.202" v="4973" actId="47"/>
        <pc:sldMkLst>
          <pc:docMk/>
          <pc:sldMk cId="0" sldId="339"/>
        </pc:sldMkLst>
      </pc:sldChg>
      <pc:sldChg chg="del">
        <pc:chgData name="Jose Gabriel Cordoba Silva" userId="b9689aa5-e991-4872-83c2-1802fe841977" providerId="ADAL" clId="{97769CAB-2002-4633-8085-E049E0B81A4A}" dt="2023-03-07T03:53:28.375" v="4974" actId="47"/>
        <pc:sldMkLst>
          <pc:docMk/>
          <pc:sldMk cId="0" sldId="340"/>
        </pc:sldMkLst>
      </pc:sldChg>
      <pc:sldChg chg="del">
        <pc:chgData name="Jose Gabriel Cordoba Silva" userId="b9689aa5-e991-4872-83c2-1802fe841977" providerId="ADAL" clId="{97769CAB-2002-4633-8085-E049E0B81A4A}" dt="2023-03-07T03:53:28.830" v="4975" actId="47"/>
        <pc:sldMkLst>
          <pc:docMk/>
          <pc:sldMk cId="0" sldId="341"/>
        </pc:sldMkLst>
      </pc:sldChg>
      <pc:sldChg chg="del">
        <pc:chgData name="Jose Gabriel Cordoba Silva" userId="b9689aa5-e991-4872-83c2-1802fe841977" providerId="ADAL" clId="{97769CAB-2002-4633-8085-E049E0B81A4A}" dt="2023-03-07T03:52:57.677" v="4913" actId="47"/>
        <pc:sldMkLst>
          <pc:docMk/>
          <pc:sldMk cId="250407339" sldId="342"/>
        </pc:sldMkLst>
      </pc:sldChg>
      <pc:sldChg chg="del">
        <pc:chgData name="Jose Gabriel Cordoba Silva" userId="b9689aa5-e991-4872-83c2-1802fe841977" providerId="ADAL" clId="{97769CAB-2002-4633-8085-E049E0B81A4A}" dt="2023-03-07T03:52:57.929" v="4914" actId="47"/>
        <pc:sldMkLst>
          <pc:docMk/>
          <pc:sldMk cId="2879394474" sldId="343"/>
        </pc:sldMkLst>
      </pc:sldChg>
      <pc:sldChg chg="modSp add mod">
        <pc:chgData name="Jose Gabriel Cordoba Silva" userId="b9689aa5-e991-4872-83c2-1802fe841977" providerId="ADAL" clId="{97769CAB-2002-4633-8085-E049E0B81A4A}" dt="2023-03-06T00:58:58.916" v="2398" actId="14861"/>
        <pc:sldMkLst>
          <pc:docMk/>
          <pc:sldMk cId="0" sldId="344"/>
        </pc:sldMkLst>
        <pc:spChg chg="mod">
          <ac:chgData name="Jose Gabriel Cordoba Silva" userId="b9689aa5-e991-4872-83c2-1802fe841977" providerId="ADAL" clId="{97769CAB-2002-4633-8085-E049E0B81A4A}" dt="2023-03-06T00:37:21.858" v="2053" actId="207"/>
          <ac:spMkLst>
            <pc:docMk/>
            <pc:sldMk cId="0" sldId="344"/>
            <ac:spMk id="404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6T00:58:45.695" v="2397" actId="1582"/>
          <ac:spMkLst>
            <pc:docMk/>
            <pc:sldMk cId="0" sldId="344"/>
            <ac:spMk id="406" creationId="{00000000-0000-0000-0000-000000000000}"/>
          </ac:spMkLst>
        </pc:spChg>
        <pc:grpChg chg="mod">
          <ac:chgData name="Jose Gabriel Cordoba Silva" userId="b9689aa5-e991-4872-83c2-1802fe841977" providerId="ADAL" clId="{97769CAB-2002-4633-8085-E049E0B81A4A}" dt="2023-03-06T00:58:37.918" v="2395" actId="1076"/>
          <ac:grpSpMkLst>
            <pc:docMk/>
            <pc:sldMk cId="0" sldId="344"/>
            <ac:grpSpMk id="405" creationId="{00000000-0000-0000-0000-000000000000}"/>
          </ac:grpSpMkLst>
        </pc:grpChg>
        <pc:picChg chg="mod">
          <ac:chgData name="Jose Gabriel Cordoba Silva" userId="b9689aa5-e991-4872-83c2-1802fe841977" providerId="ADAL" clId="{97769CAB-2002-4633-8085-E049E0B81A4A}" dt="2023-03-06T00:58:58.916" v="2398" actId="14861"/>
          <ac:picMkLst>
            <pc:docMk/>
            <pc:sldMk cId="0" sldId="344"/>
            <ac:picMk id="3" creationId="{B6926ECC-3A51-FC48-A98C-0C96F362C989}"/>
          </ac:picMkLst>
        </pc:picChg>
        <pc:picChg chg="mod">
          <ac:chgData name="Jose Gabriel Cordoba Silva" userId="b9689aa5-e991-4872-83c2-1802fe841977" providerId="ADAL" clId="{97769CAB-2002-4633-8085-E049E0B81A4A}" dt="2023-03-06T00:58:58.916" v="2398" actId="14861"/>
          <ac:picMkLst>
            <pc:docMk/>
            <pc:sldMk cId="0" sldId="344"/>
            <ac:picMk id="7" creationId="{892C04B1-34DB-3E4C-9FB1-6FCF3AAE0173}"/>
          </ac:picMkLst>
        </pc:picChg>
        <pc:picChg chg="mod">
          <ac:chgData name="Jose Gabriel Cordoba Silva" userId="b9689aa5-e991-4872-83c2-1802fe841977" providerId="ADAL" clId="{97769CAB-2002-4633-8085-E049E0B81A4A}" dt="2023-03-06T00:58:58.916" v="2398" actId="14861"/>
          <ac:picMkLst>
            <pc:docMk/>
            <pc:sldMk cId="0" sldId="344"/>
            <ac:picMk id="8" creationId="{D276E9E2-95B4-4262-B3B0-9E3A0C04B686}"/>
          </ac:picMkLst>
        </pc:picChg>
      </pc:sldChg>
      <pc:sldChg chg="modSp add mod">
        <pc:chgData name="Jose Gabriel Cordoba Silva" userId="b9689aa5-e991-4872-83c2-1802fe841977" providerId="ADAL" clId="{97769CAB-2002-4633-8085-E049E0B81A4A}" dt="2023-03-06T00:59:16.767" v="2400" actId="1582"/>
        <pc:sldMkLst>
          <pc:docMk/>
          <pc:sldMk cId="0" sldId="345"/>
        </pc:sldMkLst>
        <pc:spChg chg="mod">
          <ac:chgData name="Jose Gabriel Cordoba Silva" userId="b9689aa5-e991-4872-83c2-1802fe841977" providerId="ADAL" clId="{97769CAB-2002-4633-8085-E049E0B81A4A}" dt="2023-03-06T00:59:16.767" v="2400" actId="1582"/>
          <ac:spMkLst>
            <pc:docMk/>
            <pc:sldMk cId="0" sldId="345"/>
            <ac:spMk id="441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6T00:59:16.767" v="2400" actId="1582"/>
          <ac:spMkLst>
            <pc:docMk/>
            <pc:sldMk cId="0" sldId="345"/>
            <ac:spMk id="442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6T00:59:16.767" v="2400" actId="1582"/>
          <ac:spMkLst>
            <pc:docMk/>
            <pc:sldMk cId="0" sldId="345"/>
            <ac:spMk id="443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6T00:59:09.884" v="2399" actId="2085"/>
          <ac:spMkLst>
            <pc:docMk/>
            <pc:sldMk cId="0" sldId="345"/>
            <ac:spMk id="450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6T00:59:09.884" v="2399" actId="2085"/>
          <ac:spMkLst>
            <pc:docMk/>
            <pc:sldMk cId="0" sldId="345"/>
            <ac:spMk id="451" creationId="{00000000-0000-0000-0000-000000000000}"/>
          </ac:spMkLst>
        </pc:spChg>
        <pc:picChg chg="mod">
          <ac:chgData name="Jose Gabriel Cordoba Silva" userId="b9689aa5-e991-4872-83c2-1802fe841977" providerId="ADAL" clId="{97769CAB-2002-4633-8085-E049E0B81A4A}" dt="2023-03-06T00:59:09.884" v="2399" actId="2085"/>
          <ac:picMkLst>
            <pc:docMk/>
            <pc:sldMk cId="0" sldId="345"/>
            <ac:picMk id="3" creationId="{AAE4A999-B3D4-F740-B707-E44DA95E20C0}"/>
          </ac:picMkLst>
        </pc:picChg>
        <pc:picChg chg="mod">
          <ac:chgData name="Jose Gabriel Cordoba Silva" userId="b9689aa5-e991-4872-83c2-1802fe841977" providerId="ADAL" clId="{97769CAB-2002-4633-8085-E049E0B81A4A}" dt="2023-03-06T00:59:09.884" v="2399" actId="2085"/>
          <ac:picMkLst>
            <pc:docMk/>
            <pc:sldMk cId="0" sldId="345"/>
            <ac:picMk id="5" creationId="{2088813D-7836-224A-B511-F57F48A72187}"/>
          </ac:picMkLst>
        </pc:picChg>
      </pc:sldChg>
      <pc:sldChg chg="modSp add mod">
        <pc:chgData name="Jose Gabriel Cordoba Silva" userId="b9689aa5-e991-4872-83c2-1802fe841977" providerId="ADAL" clId="{97769CAB-2002-4633-8085-E049E0B81A4A}" dt="2023-03-07T04:00:05.010" v="5057" actId="20577"/>
        <pc:sldMkLst>
          <pc:docMk/>
          <pc:sldMk cId="0" sldId="346"/>
        </pc:sldMkLst>
        <pc:spChg chg="mod">
          <ac:chgData name="Jose Gabriel Cordoba Silva" userId="b9689aa5-e991-4872-83c2-1802fe841977" providerId="ADAL" clId="{97769CAB-2002-4633-8085-E049E0B81A4A}" dt="2023-03-07T04:00:05.010" v="5057" actId="20577"/>
          <ac:spMkLst>
            <pc:docMk/>
            <pc:sldMk cId="0" sldId="346"/>
            <ac:spMk id="40" creationId="{1838D355-D97D-4BD5-9134-18926027808D}"/>
          </ac:spMkLst>
        </pc:spChg>
      </pc:sldChg>
      <pc:sldChg chg="add">
        <pc:chgData name="Jose Gabriel Cordoba Silva" userId="b9689aa5-e991-4872-83c2-1802fe841977" providerId="ADAL" clId="{97769CAB-2002-4633-8085-E049E0B81A4A}" dt="2023-03-05T16:39:20.253" v="550"/>
        <pc:sldMkLst>
          <pc:docMk/>
          <pc:sldMk cId="2814990494" sldId="348"/>
        </pc:sldMkLst>
      </pc:sldChg>
      <pc:sldChg chg="modSp add mod ord">
        <pc:chgData name="Jose Gabriel Cordoba Silva" userId="b9689aa5-e991-4872-83c2-1802fe841977" providerId="ADAL" clId="{97769CAB-2002-4633-8085-E049E0B81A4A}" dt="2023-03-07T03:59:36.264" v="5052" actId="1076"/>
        <pc:sldMkLst>
          <pc:docMk/>
          <pc:sldMk cId="0" sldId="349"/>
        </pc:sldMkLst>
        <pc:spChg chg="mod">
          <ac:chgData name="Jose Gabriel Cordoba Silva" userId="b9689aa5-e991-4872-83c2-1802fe841977" providerId="ADAL" clId="{97769CAB-2002-4633-8085-E049E0B81A4A}" dt="2023-03-07T03:59:15.943" v="5049" actId="1076"/>
          <ac:spMkLst>
            <pc:docMk/>
            <pc:sldMk cId="0" sldId="349"/>
            <ac:spMk id="9" creationId="{A19C992B-0634-5746-AD8E-D5D730D6F1EB}"/>
          </ac:spMkLst>
        </pc:spChg>
        <pc:spChg chg="mod">
          <ac:chgData name="Jose Gabriel Cordoba Silva" userId="b9689aa5-e991-4872-83c2-1802fe841977" providerId="ADAL" clId="{97769CAB-2002-4633-8085-E049E0B81A4A}" dt="2023-03-07T03:59:36.264" v="5052" actId="1076"/>
          <ac:spMkLst>
            <pc:docMk/>
            <pc:sldMk cId="0" sldId="349"/>
            <ac:spMk id="547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7T03:59:36.264" v="5052" actId="1076"/>
          <ac:spMkLst>
            <pc:docMk/>
            <pc:sldMk cId="0" sldId="349"/>
            <ac:spMk id="548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7T03:59:36.264" v="5052" actId="1076"/>
          <ac:spMkLst>
            <pc:docMk/>
            <pc:sldMk cId="0" sldId="349"/>
            <ac:spMk id="549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7T03:59:36.264" v="5052" actId="1076"/>
          <ac:spMkLst>
            <pc:docMk/>
            <pc:sldMk cId="0" sldId="349"/>
            <ac:spMk id="550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7T03:59:36.264" v="5052" actId="1076"/>
          <ac:spMkLst>
            <pc:docMk/>
            <pc:sldMk cId="0" sldId="349"/>
            <ac:spMk id="551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7T03:59:36.264" v="5052" actId="1076"/>
          <ac:spMkLst>
            <pc:docMk/>
            <pc:sldMk cId="0" sldId="349"/>
            <ac:spMk id="552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7T03:59:36.264" v="5052" actId="1076"/>
          <ac:spMkLst>
            <pc:docMk/>
            <pc:sldMk cId="0" sldId="349"/>
            <ac:spMk id="553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7T03:59:36.264" v="5052" actId="1076"/>
          <ac:spMkLst>
            <pc:docMk/>
            <pc:sldMk cId="0" sldId="349"/>
            <ac:spMk id="554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7T03:59:36.264" v="5052" actId="1076"/>
          <ac:spMkLst>
            <pc:docMk/>
            <pc:sldMk cId="0" sldId="349"/>
            <ac:spMk id="555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7T03:59:36.264" v="5052" actId="1076"/>
          <ac:spMkLst>
            <pc:docMk/>
            <pc:sldMk cId="0" sldId="349"/>
            <ac:spMk id="556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7T03:59:36.264" v="5052" actId="1076"/>
          <ac:spMkLst>
            <pc:docMk/>
            <pc:sldMk cId="0" sldId="349"/>
            <ac:spMk id="557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7T03:59:36.264" v="5052" actId="1076"/>
          <ac:spMkLst>
            <pc:docMk/>
            <pc:sldMk cId="0" sldId="349"/>
            <ac:spMk id="558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7T03:59:36.264" v="5052" actId="1076"/>
          <ac:spMkLst>
            <pc:docMk/>
            <pc:sldMk cId="0" sldId="349"/>
            <ac:spMk id="559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7T03:59:36.264" v="5052" actId="1076"/>
          <ac:spMkLst>
            <pc:docMk/>
            <pc:sldMk cId="0" sldId="349"/>
            <ac:spMk id="560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7T03:59:36.264" v="5052" actId="1076"/>
          <ac:spMkLst>
            <pc:docMk/>
            <pc:sldMk cId="0" sldId="349"/>
            <ac:spMk id="561" creationId="{00000000-0000-0000-0000-000000000000}"/>
          </ac:spMkLst>
        </pc:spChg>
        <pc:grpChg chg="mod">
          <ac:chgData name="Jose Gabriel Cordoba Silva" userId="b9689aa5-e991-4872-83c2-1802fe841977" providerId="ADAL" clId="{97769CAB-2002-4633-8085-E049E0B81A4A}" dt="2023-03-07T03:59:36.264" v="5052" actId="1076"/>
          <ac:grpSpMkLst>
            <pc:docMk/>
            <pc:sldMk cId="0" sldId="349"/>
            <ac:grpSpMk id="2" creationId="{38078911-405B-64D8-F6BB-0A30AF4E43C3}"/>
          </ac:grpSpMkLst>
        </pc:grpChg>
        <pc:cxnChg chg="mod">
          <ac:chgData name="Jose Gabriel Cordoba Silva" userId="b9689aa5-e991-4872-83c2-1802fe841977" providerId="ADAL" clId="{97769CAB-2002-4633-8085-E049E0B81A4A}" dt="2023-03-07T03:59:36.264" v="5052" actId="1076"/>
          <ac:cxnSpMkLst>
            <pc:docMk/>
            <pc:sldMk cId="0" sldId="349"/>
            <ac:cxnSpMk id="562" creationId="{00000000-0000-0000-0000-000000000000}"/>
          </ac:cxnSpMkLst>
        </pc:cxnChg>
        <pc:cxnChg chg="mod">
          <ac:chgData name="Jose Gabriel Cordoba Silva" userId="b9689aa5-e991-4872-83c2-1802fe841977" providerId="ADAL" clId="{97769CAB-2002-4633-8085-E049E0B81A4A}" dt="2023-03-07T03:59:36.264" v="5052" actId="1076"/>
          <ac:cxnSpMkLst>
            <pc:docMk/>
            <pc:sldMk cId="0" sldId="349"/>
            <ac:cxnSpMk id="563" creationId="{00000000-0000-0000-0000-000000000000}"/>
          </ac:cxnSpMkLst>
        </pc:cxnChg>
        <pc:cxnChg chg="mod">
          <ac:chgData name="Jose Gabriel Cordoba Silva" userId="b9689aa5-e991-4872-83c2-1802fe841977" providerId="ADAL" clId="{97769CAB-2002-4633-8085-E049E0B81A4A}" dt="2023-03-07T03:59:36.264" v="5052" actId="1076"/>
          <ac:cxnSpMkLst>
            <pc:docMk/>
            <pc:sldMk cId="0" sldId="349"/>
            <ac:cxnSpMk id="564" creationId="{00000000-0000-0000-0000-000000000000}"/>
          </ac:cxnSpMkLst>
        </pc:cxnChg>
        <pc:cxnChg chg="mod">
          <ac:chgData name="Jose Gabriel Cordoba Silva" userId="b9689aa5-e991-4872-83c2-1802fe841977" providerId="ADAL" clId="{97769CAB-2002-4633-8085-E049E0B81A4A}" dt="2023-03-07T03:59:36.264" v="5052" actId="1076"/>
          <ac:cxnSpMkLst>
            <pc:docMk/>
            <pc:sldMk cId="0" sldId="349"/>
            <ac:cxnSpMk id="565" creationId="{00000000-0000-0000-0000-000000000000}"/>
          </ac:cxnSpMkLst>
        </pc:cxnChg>
        <pc:cxnChg chg="mod">
          <ac:chgData name="Jose Gabriel Cordoba Silva" userId="b9689aa5-e991-4872-83c2-1802fe841977" providerId="ADAL" clId="{97769CAB-2002-4633-8085-E049E0B81A4A}" dt="2023-03-07T03:59:36.264" v="5052" actId="1076"/>
          <ac:cxnSpMkLst>
            <pc:docMk/>
            <pc:sldMk cId="0" sldId="349"/>
            <ac:cxnSpMk id="566" creationId="{00000000-0000-0000-0000-000000000000}"/>
          </ac:cxnSpMkLst>
        </pc:cxnChg>
      </pc:sldChg>
      <pc:sldChg chg="addSp delSp modSp add mod ord">
        <pc:chgData name="Jose Gabriel Cordoba Silva" userId="b9689aa5-e991-4872-83c2-1802fe841977" providerId="ADAL" clId="{97769CAB-2002-4633-8085-E049E0B81A4A}" dt="2023-03-06T14:19:48.983" v="2460" actId="20577"/>
        <pc:sldMkLst>
          <pc:docMk/>
          <pc:sldMk cId="0" sldId="350"/>
        </pc:sldMkLst>
        <pc:spChg chg="add del mod">
          <ac:chgData name="Jose Gabriel Cordoba Silva" userId="b9689aa5-e991-4872-83c2-1802fe841977" providerId="ADAL" clId="{97769CAB-2002-4633-8085-E049E0B81A4A}" dt="2023-03-06T01:01:03.016" v="2416" actId="11529"/>
          <ac:spMkLst>
            <pc:docMk/>
            <pc:sldMk cId="0" sldId="350"/>
            <ac:spMk id="2" creationId="{C27381A1-2A4C-833F-3960-9290F1CBDC02}"/>
          </ac:spMkLst>
        </pc:spChg>
        <pc:spChg chg="add del mod">
          <ac:chgData name="Jose Gabriel Cordoba Silva" userId="b9689aa5-e991-4872-83c2-1802fe841977" providerId="ADAL" clId="{97769CAB-2002-4633-8085-E049E0B81A4A}" dt="2023-03-06T01:01:35.507" v="2427" actId="1076"/>
          <ac:spMkLst>
            <pc:docMk/>
            <pc:sldMk cId="0" sldId="350"/>
            <ac:spMk id="29" creationId="{B7579268-8B87-0F48-BF6E-31D8A0FE5001}"/>
          </ac:spMkLst>
        </pc:spChg>
        <pc:spChg chg="add del mod">
          <ac:chgData name="Jose Gabriel Cordoba Silva" userId="b9689aa5-e991-4872-83c2-1802fe841977" providerId="ADAL" clId="{97769CAB-2002-4633-8085-E049E0B81A4A}" dt="2023-03-06T01:01:58.143" v="2429" actId="1076"/>
          <ac:spMkLst>
            <pc:docMk/>
            <pc:sldMk cId="0" sldId="350"/>
            <ac:spMk id="30" creationId="{1F3211ED-765D-3C4C-A084-C0DAE5DCDE46}"/>
          </ac:spMkLst>
        </pc:spChg>
        <pc:spChg chg="add del">
          <ac:chgData name="Jose Gabriel Cordoba Silva" userId="b9689aa5-e991-4872-83c2-1802fe841977" providerId="ADAL" clId="{97769CAB-2002-4633-8085-E049E0B81A4A}" dt="2023-03-06T01:01:03.717" v="2418" actId="478"/>
          <ac:spMkLst>
            <pc:docMk/>
            <pc:sldMk cId="0" sldId="350"/>
            <ac:spMk id="31" creationId="{3781BAD4-2728-4948-BEF9-AF3AD2E295F6}"/>
          </ac:spMkLst>
        </pc:spChg>
        <pc:spChg chg="add del">
          <ac:chgData name="Jose Gabriel Cordoba Silva" userId="b9689aa5-e991-4872-83c2-1802fe841977" providerId="ADAL" clId="{97769CAB-2002-4633-8085-E049E0B81A4A}" dt="2023-03-06T01:01:03.350" v="2417" actId="478"/>
          <ac:spMkLst>
            <pc:docMk/>
            <pc:sldMk cId="0" sldId="350"/>
            <ac:spMk id="32" creationId="{D2A4B13D-91CA-2641-97CF-9DA1A1A6941E}"/>
          </ac:spMkLst>
        </pc:spChg>
        <pc:spChg chg="mod">
          <ac:chgData name="Jose Gabriel Cordoba Silva" userId="b9689aa5-e991-4872-83c2-1802fe841977" providerId="ADAL" clId="{97769CAB-2002-4633-8085-E049E0B81A4A}" dt="2023-03-06T00:36:58.612" v="2050" actId="20577"/>
          <ac:spMkLst>
            <pc:docMk/>
            <pc:sldMk cId="0" sldId="350"/>
            <ac:spMk id="469" creationId="{00000000-0000-0000-0000-000000000000}"/>
          </ac:spMkLst>
        </pc:spChg>
        <pc:graphicFrameChg chg="modGraphic">
          <ac:chgData name="Jose Gabriel Cordoba Silva" userId="b9689aa5-e991-4872-83c2-1802fe841977" providerId="ADAL" clId="{97769CAB-2002-4633-8085-E049E0B81A4A}" dt="2023-03-06T14:19:48.983" v="2460" actId="20577"/>
          <ac:graphicFrameMkLst>
            <pc:docMk/>
            <pc:sldMk cId="0" sldId="350"/>
            <ac:graphicFrameMk id="473" creationId="{00000000-0000-0000-0000-000000000000}"/>
          </ac:graphicFrameMkLst>
        </pc:graphicFrameChg>
        <pc:graphicFrameChg chg="mod">
          <ac:chgData name="Jose Gabriel Cordoba Silva" userId="b9689aa5-e991-4872-83c2-1802fe841977" providerId="ADAL" clId="{97769CAB-2002-4633-8085-E049E0B81A4A}" dt="2023-03-06T01:01:26.156" v="2425" actId="1076"/>
          <ac:graphicFrameMkLst>
            <pc:docMk/>
            <pc:sldMk cId="0" sldId="350"/>
            <ac:graphicFrameMk id="474" creationId="{00000000-0000-0000-0000-000000000000}"/>
          </ac:graphicFrameMkLst>
        </pc:graphicFrameChg>
      </pc:sldChg>
      <pc:sldChg chg="add">
        <pc:chgData name="Jose Gabriel Cordoba Silva" userId="b9689aa5-e991-4872-83c2-1802fe841977" providerId="ADAL" clId="{97769CAB-2002-4633-8085-E049E0B81A4A}" dt="2023-03-05T16:39:20.253" v="550"/>
        <pc:sldMkLst>
          <pc:docMk/>
          <pc:sldMk cId="2044007335" sldId="351"/>
        </pc:sldMkLst>
      </pc:sldChg>
      <pc:sldChg chg="addSp delSp modSp add mod">
        <pc:chgData name="Jose Gabriel Cordoba Silva" userId="b9689aa5-e991-4872-83c2-1802fe841977" providerId="ADAL" clId="{97769CAB-2002-4633-8085-E049E0B81A4A}" dt="2023-03-07T03:57:49.744" v="5020" actId="1076"/>
        <pc:sldMkLst>
          <pc:docMk/>
          <pc:sldMk cId="240223996" sldId="352"/>
        </pc:sldMkLst>
        <pc:spChg chg="add del mod">
          <ac:chgData name="Jose Gabriel Cordoba Silva" userId="b9689aa5-e991-4872-83c2-1802fe841977" providerId="ADAL" clId="{97769CAB-2002-4633-8085-E049E0B81A4A}" dt="2023-03-05T23:08:49.633" v="925"/>
          <ac:spMkLst>
            <pc:docMk/>
            <pc:sldMk cId="240223996" sldId="352"/>
            <ac:spMk id="2" creationId="{287F697B-31D7-1581-5438-22137732B9A2}"/>
          </ac:spMkLst>
        </pc:spChg>
        <pc:spChg chg="add del mod">
          <ac:chgData name="Jose Gabriel Cordoba Silva" userId="b9689aa5-e991-4872-83c2-1802fe841977" providerId="ADAL" clId="{97769CAB-2002-4633-8085-E049E0B81A4A}" dt="2023-03-05T23:08:49.633" v="925"/>
          <ac:spMkLst>
            <pc:docMk/>
            <pc:sldMk cId="240223996" sldId="352"/>
            <ac:spMk id="3" creationId="{8FF78B4F-3B32-CB9F-5580-BD62D8FDC5EB}"/>
          </ac:spMkLst>
        </pc:spChg>
        <pc:spChg chg="mod">
          <ac:chgData name="Jose Gabriel Cordoba Silva" userId="b9689aa5-e991-4872-83c2-1802fe841977" providerId="ADAL" clId="{97769CAB-2002-4633-8085-E049E0B81A4A}" dt="2023-03-05T16:40:56.641" v="578" actId="1076"/>
          <ac:spMkLst>
            <pc:docMk/>
            <pc:sldMk cId="240223996" sldId="352"/>
            <ac:spMk id="915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5T16:40:36.301" v="563" actId="20577"/>
          <ac:spMkLst>
            <pc:docMk/>
            <pc:sldMk cId="240223996" sldId="352"/>
            <ac:spMk id="916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5T16:40:56.641" v="578" actId="1076"/>
          <ac:spMkLst>
            <pc:docMk/>
            <pc:sldMk cId="240223996" sldId="352"/>
            <ac:spMk id="917" creationId="{00000000-0000-0000-0000-000000000000}"/>
          </ac:spMkLst>
        </pc:spChg>
        <pc:picChg chg="add mod">
          <ac:chgData name="Jose Gabriel Cordoba Silva" userId="b9689aa5-e991-4872-83c2-1802fe841977" providerId="ADAL" clId="{97769CAB-2002-4633-8085-E049E0B81A4A}" dt="2023-03-07T03:57:49.744" v="5020" actId="1076"/>
          <ac:picMkLst>
            <pc:docMk/>
            <pc:sldMk cId="240223996" sldId="352"/>
            <ac:picMk id="2" creationId="{030B6AE2-EFED-A802-D89E-BEC2F3C2FE68}"/>
          </ac:picMkLst>
        </pc:picChg>
      </pc:sldChg>
      <pc:sldChg chg="addSp delSp modSp new del mod modAnim">
        <pc:chgData name="Jose Gabriel Cordoba Silva" userId="b9689aa5-e991-4872-83c2-1802fe841977" providerId="ADAL" clId="{97769CAB-2002-4633-8085-E049E0B81A4A}" dt="2023-03-05T16:40:21.174" v="557" actId="47"/>
        <pc:sldMkLst>
          <pc:docMk/>
          <pc:sldMk cId="2367426967" sldId="352"/>
        </pc:sldMkLst>
        <pc:spChg chg="del">
          <ac:chgData name="Jose Gabriel Cordoba Silva" userId="b9689aa5-e991-4872-83c2-1802fe841977" providerId="ADAL" clId="{97769CAB-2002-4633-8085-E049E0B81A4A}" dt="2023-03-05T16:39:57.781" v="552" actId="478"/>
          <ac:spMkLst>
            <pc:docMk/>
            <pc:sldMk cId="2367426967" sldId="352"/>
            <ac:spMk id="2" creationId="{C54DA186-F62A-408A-F5D3-49F32DD3F2E1}"/>
          </ac:spMkLst>
        </pc:spChg>
        <pc:spChg chg="del">
          <ac:chgData name="Jose Gabriel Cordoba Silva" userId="b9689aa5-e991-4872-83c2-1802fe841977" providerId="ADAL" clId="{97769CAB-2002-4633-8085-E049E0B81A4A}" dt="2023-03-05T16:39:57.781" v="552" actId="478"/>
          <ac:spMkLst>
            <pc:docMk/>
            <pc:sldMk cId="2367426967" sldId="352"/>
            <ac:spMk id="3" creationId="{2236A1BF-0565-4770-DD62-A527B249918C}"/>
          </ac:spMkLst>
        </pc:spChg>
        <pc:spChg chg="add del mod">
          <ac:chgData name="Jose Gabriel Cordoba Silva" userId="b9689aa5-e991-4872-83c2-1802fe841977" providerId="ADAL" clId="{97769CAB-2002-4633-8085-E049E0B81A4A}" dt="2023-03-05T16:40:19.038" v="556"/>
          <ac:spMkLst>
            <pc:docMk/>
            <pc:sldMk cId="2367426967" sldId="352"/>
            <ac:spMk id="4" creationId="{74C726D5-2797-1DCC-B227-73507088EDA1}"/>
          </ac:spMkLst>
        </pc:spChg>
        <pc:spChg chg="add del mod">
          <ac:chgData name="Jose Gabriel Cordoba Silva" userId="b9689aa5-e991-4872-83c2-1802fe841977" providerId="ADAL" clId="{97769CAB-2002-4633-8085-E049E0B81A4A}" dt="2023-03-05T16:40:19.038" v="556"/>
          <ac:spMkLst>
            <pc:docMk/>
            <pc:sldMk cId="2367426967" sldId="352"/>
            <ac:spMk id="5" creationId="{2334BA51-E7B6-79F5-EFF8-9236E992A6EA}"/>
          </ac:spMkLst>
        </pc:spChg>
        <pc:spChg chg="add del mod">
          <ac:chgData name="Jose Gabriel Cordoba Silva" userId="b9689aa5-e991-4872-83c2-1802fe841977" providerId="ADAL" clId="{97769CAB-2002-4633-8085-E049E0B81A4A}" dt="2023-03-05T16:40:19.038" v="556"/>
          <ac:spMkLst>
            <pc:docMk/>
            <pc:sldMk cId="2367426967" sldId="352"/>
            <ac:spMk id="6" creationId="{F3E42D40-CDAF-705C-02F0-C184ED8A6169}"/>
          </ac:spMkLst>
        </pc:spChg>
      </pc:sldChg>
      <pc:sldChg chg="addSp delSp modSp new mod ord">
        <pc:chgData name="Jose Gabriel Cordoba Silva" userId="b9689aa5-e991-4872-83c2-1802fe841977" providerId="ADAL" clId="{97769CAB-2002-4633-8085-E049E0B81A4A}" dt="2023-03-06T00:36:51.112" v="2031" actId="313"/>
        <pc:sldMkLst>
          <pc:docMk/>
          <pc:sldMk cId="4147139090" sldId="353"/>
        </pc:sldMkLst>
        <pc:spChg chg="mod">
          <ac:chgData name="Jose Gabriel Cordoba Silva" userId="b9689aa5-e991-4872-83c2-1802fe841977" providerId="ADAL" clId="{97769CAB-2002-4633-8085-E049E0B81A4A}" dt="2023-03-06T00:36:51.112" v="2031" actId="313"/>
          <ac:spMkLst>
            <pc:docMk/>
            <pc:sldMk cId="4147139090" sldId="353"/>
            <ac:spMk id="2" creationId="{AA649018-A14B-B38C-B90C-8C49CB001389}"/>
          </ac:spMkLst>
        </pc:spChg>
        <pc:spChg chg="mod">
          <ac:chgData name="Jose Gabriel Cordoba Silva" userId="b9689aa5-e991-4872-83c2-1802fe841977" providerId="ADAL" clId="{97769CAB-2002-4633-8085-E049E0B81A4A}" dt="2023-03-06T00:22:05.556" v="1605" actId="165"/>
          <ac:spMkLst>
            <pc:docMk/>
            <pc:sldMk cId="4147139090" sldId="353"/>
            <ac:spMk id="4" creationId="{6033BA65-BA3F-149A-107E-4D992A8FA09D}"/>
          </ac:spMkLst>
        </pc:spChg>
        <pc:spChg chg="mod">
          <ac:chgData name="Jose Gabriel Cordoba Silva" userId="b9689aa5-e991-4872-83c2-1802fe841977" providerId="ADAL" clId="{97769CAB-2002-4633-8085-E049E0B81A4A}" dt="2023-03-06T00:22:05.556" v="1605" actId="165"/>
          <ac:spMkLst>
            <pc:docMk/>
            <pc:sldMk cId="4147139090" sldId="353"/>
            <ac:spMk id="5" creationId="{F0E06BFC-71E5-7E9E-3F01-394CEEF2BEC8}"/>
          </ac:spMkLst>
        </pc:spChg>
        <pc:spChg chg="mod">
          <ac:chgData name="Jose Gabriel Cordoba Silva" userId="b9689aa5-e991-4872-83c2-1802fe841977" providerId="ADAL" clId="{97769CAB-2002-4633-8085-E049E0B81A4A}" dt="2023-03-06T00:22:05.556" v="1605" actId="165"/>
          <ac:spMkLst>
            <pc:docMk/>
            <pc:sldMk cId="4147139090" sldId="353"/>
            <ac:spMk id="6" creationId="{1C08DA5D-A57E-3C96-B338-2667BD3D0E8A}"/>
          </ac:spMkLst>
        </pc:spChg>
        <pc:spChg chg="mod">
          <ac:chgData name="Jose Gabriel Cordoba Silva" userId="b9689aa5-e991-4872-83c2-1802fe841977" providerId="ADAL" clId="{97769CAB-2002-4633-8085-E049E0B81A4A}" dt="2023-03-06T00:22:05.556" v="1605" actId="165"/>
          <ac:spMkLst>
            <pc:docMk/>
            <pc:sldMk cId="4147139090" sldId="353"/>
            <ac:spMk id="7" creationId="{58E77B70-B8E3-427D-FE96-7F0C5508051A}"/>
          </ac:spMkLst>
        </pc:spChg>
        <pc:spChg chg="mod">
          <ac:chgData name="Jose Gabriel Cordoba Silva" userId="b9689aa5-e991-4872-83c2-1802fe841977" providerId="ADAL" clId="{97769CAB-2002-4633-8085-E049E0B81A4A}" dt="2023-03-06T00:22:05.556" v="1605" actId="165"/>
          <ac:spMkLst>
            <pc:docMk/>
            <pc:sldMk cId="4147139090" sldId="353"/>
            <ac:spMk id="8" creationId="{D2CA6D4D-1E74-A53C-A112-196829450BF2}"/>
          </ac:spMkLst>
        </pc:spChg>
        <pc:spChg chg="mod">
          <ac:chgData name="Jose Gabriel Cordoba Silva" userId="b9689aa5-e991-4872-83c2-1802fe841977" providerId="ADAL" clId="{97769CAB-2002-4633-8085-E049E0B81A4A}" dt="2023-03-06T00:22:05.556" v="1605" actId="165"/>
          <ac:spMkLst>
            <pc:docMk/>
            <pc:sldMk cId="4147139090" sldId="353"/>
            <ac:spMk id="9" creationId="{7BE8130D-C6AF-BA2E-C7EA-BEB374C7DB0A}"/>
          </ac:spMkLst>
        </pc:spChg>
        <pc:spChg chg="add del mod topLvl">
          <ac:chgData name="Jose Gabriel Cordoba Silva" userId="b9689aa5-e991-4872-83c2-1802fe841977" providerId="ADAL" clId="{97769CAB-2002-4633-8085-E049E0B81A4A}" dt="2023-03-06T00:22:12.411" v="1608" actId="478"/>
          <ac:spMkLst>
            <pc:docMk/>
            <pc:sldMk cId="4147139090" sldId="353"/>
            <ac:spMk id="10" creationId="{7C824F1F-676C-7219-EA04-FFEC200818F6}"/>
          </ac:spMkLst>
        </pc:spChg>
        <pc:spChg chg="add del mod topLvl">
          <ac:chgData name="Jose Gabriel Cordoba Silva" userId="b9689aa5-e991-4872-83c2-1802fe841977" providerId="ADAL" clId="{97769CAB-2002-4633-8085-E049E0B81A4A}" dt="2023-03-06T00:22:12.411" v="1608" actId="478"/>
          <ac:spMkLst>
            <pc:docMk/>
            <pc:sldMk cId="4147139090" sldId="353"/>
            <ac:spMk id="11" creationId="{C4DB971F-121A-8848-CF08-AD81203F2541}"/>
          </ac:spMkLst>
        </pc:spChg>
        <pc:spChg chg="add del mod topLvl">
          <ac:chgData name="Jose Gabriel Cordoba Silva" userId="b9689aa5-e991-4872-83c2-1802fe841977" providerId="ADAL" clId="{97769CAB-2002-4633-8085-E049E0B81A4A}" dt="2023-03-06T00:22:12.411" v="1608" actId="478"/>
          <ac:spMkLst>
            <pc:docMk/>
            <pc:sldMk cId="4147139090" sldId="353"/>
            <ac:spMk id="12" creationId="{6218AEC7-FB18-FC9F-E37E-C252775B512A}"/>
          </ac:spMkLst>
        </pc:spChg>
        <pc:spChg chg="add del mod topLvl">
          <ac:chgData name="Jose Gabriel Cordoba Silva" userId="b9689aa5-e991-4872-83c2-1802fe841977" providerId="ADAL" clId="{97769CAB-2002-4633-8085-E049E0B81A4A}" dt="2023-03-06T00:22:12.411" v="1608" actId="478"/>
          <ac:spMkLst>
            <pc:docMk/>
            <pc:sldMk cId="4147139090" sldId="353"/>
            <ac:spMk id="13" creationId="{F8479F32-D8F7-0747-1571-E3F4B957AC9F}"/>
          </ac:spMkLst>
        </pc:spChg>
        <pc:spChg chg="add del mod topLvl">
          <ac:chgData name="Jose Gabriel Cordoba Silva" userId="b9689aa5-e991-4872-83c2-1802fe841977" providerId="ADAL" clId="{97769CAB-2002-4633-8085-E049E0B81A4A}" dt="2023-03-06T00:22:14.482" v="1609" actId="478"/>
          <ac:spMkLst>
            <pc:docMk/>
            <pc:sldMk cId="4147139090" sldId="353"/>
            <ac:spMk id="14" creationId="{F64F1C31-AC75-285C-5992-C79BD0537D59}"/>
          </ac:spMkLst>
        </pc:spChg>
        <pc:spChg chg="add del mod topLvl">
          <ac:chgData name="Jose Gabriel Cordoba Silva" userId="b9689aa5-e991-4872-83c2-1802fe841977" providerId="ADAL" clId="{97769CAB-2002-4633-8085-E049E0B81A4A}" dt="2023-03-06T00:22:12.411" v="1608" actId="478"/>
          <ac:spMkLst>
            <pc:docMk/>
            <pc:sldMk cId="4147139090" sldId="353"/>
            <ac:spMk id="15" creationId="{FC78B36C-1E1C-0E21-F9B2-58BA93BBBD28}"/>
          </ac:spMkLst>
        </pc:spChg>
        <pc:spChg chg="add del mod topLvl">
          <ac:chgData name="Jose Gabriel Cordoba Silva" userId="b9689aa5-e991-4872-83c2-1802fe841977" providerId="ADAL" clId="{97769CAB-2002-4633-8085-E049E0B81A4A}" dt="2023-03-06T00:22:12.411" v="1608" actId="478"/>
          <ac:spMkLst>
            <pc:docMk/>
            <pc:sldMk cId="4147139090" sldId="353"/>
            <ac:spMk id="16" creationId="{2E9888AA-48C5-FC5A-37B7-F96CCEAC3153}"/>
          </ac:spMkLst>
        </pc:spChg>
        <pc:spChg chg="add del mod topLvl">
          <ac:chgData name="Jose Gabriel Cordoba Silva" userId="b9689aa5-e991-4872-83c2-1802fe841977" providerId="ADAL" clId="{97769CAB-2002-4633-8085-E049E0B81A4A}" dt="2023-03-06T00:22:12.411" v="1608" actId="478"/>
          <ac:spMkLst>
            <pc:docMk/>
            <pc:sldMk cId="4147139090" sldId="353"/>
            <ac:spMk id="17" creationId="{EBDE57FD-18BB-F8FD-3B77-4A7FB8397FDA}"/>
          </ac:spMkLst>
        </pc:spChg>
        <pc:spChg chg="add del mod topLvl">
          <ac:chgData name="Jose Gabriel Cordoba Silva" userId="b9689aa5-e991-4872-83c2-1802fe841977" providerId="ADAL" clId="{97769CAB-2002-4633-8085-E049E0B81A4A}" dt="2023-03-06T00:22:12.411" v="1608" actId="478"/>
          <ac:spMkLst>
            <pc:docMk/>
            <pc:sldMk cId="4147139090" sldId="353"/>
            <ac:spMk id="18" creationId="{B5D7CEDA-E9DE-3C21-E532-BDD98A91C816}"/>
          </ac:spMkLst>
        </pc:spChg>
        <pc:spChg chg="add del mod topLvl">
          <ac:chgData name="Jose Gabriel Cordoba Silva" userId="b9689aa5-e991-4872-83c2-1802fe841977" providerId="ADAL" clId="{97769CAB-2002-4633-8085-E049E0B81A4A}" dt="2023-03-06T00:22:12.411" v="1608" actId="478"/>
          <ac:spMkLst>
            <pc:docMk/>
            <pc:sldMk cId="4147139090" sldId="353"/>
            <ac:spMk id="19" creationId="{3FCD06FF-44BE-5AE8-5CA2-273434B42ED2}"/>
          </ac:spMkLst>
        </pc:spChg>
        <pc:spChg chg="add del mod topLvl">
          <ac:chgData name="Jose Gabriel Cordoba Silva" userId="b9689aa5-e991-4872-83c2-1802fe841977" providerId="ADAL" clId="{97769CAB-2002-4633-8085-E049E0B81A4A}" dt="2023-03-06T00:22:12.411" v="1608" actId="478"/>
          <ac:spMkLst>
            <pc:docMk/>
            <pc:sldMk cId="4147139090" sldId="353"/>
            <ac:spMk id="20" creationId="{52AD5B81-B976-34B1-CEAC-CF830E44538A}"/>
          </ac:spMkLst>
        </pc:spChg>
        <pc:spChg chg="add del mod topLvl">
          <ac:chgData name="Jose Gabriel Cordoba Silva" userId="b9689aa5-e991-4872-83c2-1802fe841977" providerId="ADAL" clId="{97769CAB-2002-4633-8085-E049E0B81A4A}" dt="2023-03-06T00:22:12.411" v="1608" actId="478"/>
          <ac:spMkLst>
            <pc:docMk/>
            <pc:sldMk cId="4147139090" sldId="353"/>
            <ac:spMk id="21" creationId="{64F89B95-D2AF-5F7D-3CD3-D10A427D6AA3}"/>
          </ac:spMkLst>
        </pc:spChg>
        <pc:spChg chg="add del mod topLvl">
          <ac:chgData name="Jose Gabriel Cordoba Silva" userId="b9689aa5-e991-4872-83c2-1802fe841977" providerId="ADAL" clId="{97769CAB-2002-4633-8085-E049E0B81A4A}" dt="2023-03-06T00:22:12.411" v="1608" actId="478"/>
          <ac:spMkLst>
            <pc:docMk/>
            <pc:sldMk cId="4147139090" sldId="353"/>
            <ac:spMk id="22" creationId="{D679540B-5064-6392-EDD5-A6FCE72FBE0E}"/>
          </ac:spMkLst>
        </pc:spChg>
        <pc:spChg chg="add del mod topLvl">
          <ac:chgData name="Jose Gabriel Cordoba Silva" userId="b9689aa5-e991-4872-83c2-1802fe841977" providerId="ADAL" clId="{97769CAB-2002-4633-8085-E049E0B81A4A}" dt="2023-03-06T00:22:12.411" v="1608" actId="478"/>
          <ac:spMkLst>
            <pc:docMk/>
            <pc:sldMk cId="4147139090" sldId="353"/>
            <ac:spMk id="23" creationId="{DBF8DB0A-844E-7F0D-83B0-158D93D10C05}"/>
          </ac:spMkLst>
        </pc:spChg>
        <pc:spChg chg="add del mod topLvl">
          <ac:chgData name="Jose Gabriel Cordoba Silva" userId="b9689aa5-e991-4872-83c2-1802fe841977" providerId="ADAL" clId="{97769CAB-2002-4633-8085-E049E0B81A4A}" dt="2023-03-06T00:22:12.411" v="1608" actId="478"/>
          <ac:spMkLst>
            <pc:docMk/>
            <pc:sldMk cId="4147139090" sldId="353"/>
            <ac:spMk id="24" creationId="{2AEE49AC-652E-2269-DFD4-AC443AE65F77}"/>
          </ac:spMkLst>
        </pc:spChg>
        <pc:spChg chg="add del mod topLvl">
          <ac:chgData name="Jose Gabriel Cordoba Silva" userId="b9689aa5-e991-4872-83c2-1802fe841977" providerId="ADAL" clId="{97769CAB-2002-4633-8085-E049E0B81A4A}" dt="2023-03-06T00:22:12.411" v="1608" actId="478"/>
          <ac:spMkLst>
            <pc:docMk/>
            <pc:sldMk cId="4147139090" sldId="353"/>
            <ac:spMk id="25" creationId="{2396E0DD-1226-1A94-1278-CFC65D192E57}"/>
          </ac:spMkLst>
        </pc:spChg>
        <pc:spChg chg="add mod">
          <ac:chgData name="Jose Gabriel Cordoba Silva" userId="b9689aa5-e991-4872-83c2-1802fe841977" providerId="ADAL" clId="{97769CAB-2002-4633-8085-E049E0B81A4A}" dt="2023-03-06T00:35:29.087" v="1993" actId="1076"/>
          <ac:spMkLst>
            <pc:docMk/>
            <pc:sldMk cId="4147139090" sldId="353"/>
            <ac:spMk id="191" creationId="{002F861E-4436-A629-F07D-56855018E9C1}"/>
          </ac:spMkLst>
        </pc:spChg>
        <pc:spChg chg="add mod">
          <ac:chgData name="Jose Gabriel Cordoba Silva" userId="b9689aa5-e991-4872-83c2-1802fe841977" providerId="ADAL" clId="{97769CAB-2002-4633-8085-E049E0B81A4A}" dt="2023-03-06T00:35:29.087" v="1993" actId="1076"/>
          <ac:spMkLst>
            <pc:docMk/>
            <pc:sldMk cId="4147139090" sldId="353"/>
            <ac:spMk id="192" creationId="{0B5567DF-3AD3-A0F3-78C8-7D6A625B93BF}"/>
          </ac:spMkLst>
        </pc:spChg>
        <pc:spChg chg="add del mod">
          <ac:chgData name="Jose Gabriel Cordoba Silva" userId="b9689aa5-e991-4872-83c2-1802fe841977" providerId="ADAL" clId="{97769CAB-2002-4633-8085-E049E0B81A4A}" dt="2023-03-06T00:23:31.436" v="1626" actId="21"/>
          <ac:spMkLst>
            <pc:docMk/>
            <pc:sldMk cId="4147139090" sldId="353"/>
            <ac:spMk id="193" creationId="{0F9BA8EC-5C46-CFB0-5108-782AD01E649A}"/>
          </ac:spMkLst>
        </pc:spChg>
        <pc:spChg chg="add del mod">
          <ac:chgData name="Jose Gabriel Cordoba Silva" userId="b9689aa5-e991-4872-83c2-1802fe841977" providerId="ADAL" clId="{97769CAB-2002-4633-8085-E049E0B81A4A}" dt="2023-03-06T00:23:48.245" v="1629" actId="478"/>
          <ac:spMkLst>
            <pc:docMk/>
            <pc:sldMk cId="4147139090" sldId="353"/>
            <ac:spMk id="194" creationId="{BB5D21B3-0FD5-AA62-0891-678579E0D739}"/>
          </ac:spMkLst>
        </pc:spChg>
        <pc:spChg chg="add mod">
          <ac:chgData name="Jose Gabriel Cordoba Silva" userId="b9689aa5-e991-4872-83c2-1802fe841977" providerId="ADAL" clId="{97769CAB-2002-4633-8085-E049E0B81A4A}" dt="2023-03-06T00:35:29.087" v="1993" actId="1076"/>
          <ac:spMkLst>
            <pc:docMk/>
            <pc:sldMk cId="4147139090" sldId="353"/>
            <ac:spMk id="195" creationId="{218FAB5E-25C3-E852-3476-4E6120DB0913}"/>
          </ac:spMkLst>
        </pc:spChg>
        <pc:spChg chg="add mod">
          <ac:chgData name="Jose Gabriel Cordoba Silva" userId="b9689aa5-e991-4872-83c2-1802fe841977" providerId="ADAL" clId="{97769CAB-2002-4633-8085-E049E0B81A4A}" dt="2023-03-06T00:35:29.087" v="1993" actId="1076"/>
          <ac:spMkLst>
            <pc:docMk/>
            <pc:sldMk cId="4147139090" sldId="353"/>
            <ac:spMk id="196" creationId="{DA747980-E267-5062-0E8E-7C7DD753D5F6}"/>
          </ac:spMkLst>
        </pc:spChg>
        <pc:spChg chg="add mod">
          <ac:chgData name="Jose Gabriel Cordoba Silva" userId="b9689aa5-e991-4872-83c2-1802fe841977" providerId="ADAL" clId="{97769CAB-2002-4633-8085-E049E0B81A4A}" dt="2023-03-06T00:35:29.087" v="1993" actId="1076"/>
          <ac:spMkLst>
            <pc:docMk/>
            <pc:sldMk cId="4147139090" sldId="353"/>
            <ac:spMk id="197" creationId="{98DF586F-35B6-B8AF-2EF9-B71045A1449E}"/>
          </ac:spMkLst>
        </pc:spChg>
        <pc:spChg chg="add mod">
          <ac:chgData name="Jose Gabriel Cordoba Silva" userId="b9689aa5-e991-4872-83c2-1802fe841977" providerId="ADAL" clId="{97769CAB-2002-4633-8085-E049E0B81A4A}" dt="2023-03-06T00:35:29.087" v="1993" actId="1076"/>
          <ac:spMkLst>
            <pc:docMk/>
            <pc:sldMk cId="4147139090" sldId="353"/>
            <ac:spMk id="198" creationId="{2A0E05E9-1B4A-E9FA-1E3D-D342392A81B1}"/>
          </ac:spMkLst>
        </pc:spChg>
        <pc:spChg chg="add mod">
          <ac:chgData name="Jose Gabriel Cordoba Silva" userId="b9689aa5-e991-4872-83c2-1802fe841977" providerId="ADAL" clId="{97769CAB-2002-4633-8085-E049E0B81A4A}" dt="2023-03-06T00:35:29.087" v="1993" actId="1076"/>
          <ac:spMkLst>
            <pc:docMk/>
            <pc:sldMk cId="4147139090" sldId="353"/>
            <ac:spMk id="199" creationId="{171197B2-5801-5F9E-6F18-A7F1F4B6AC91}"/>
          </ac:spMkLst>
        </pc:spChg>
        <pc:spChg chg="add mod">
          <ac:chgData name="Jose Gabriel Cordoba Silva" userId="b9689aa5-e991-4872-83c2-1802fe841977" providerId="ADAL" clId="{97769CAB-2002-4633-8085-E049E0B81A4A}" dt="2023-03-06T00:35:29.087" v="1993" actId="1076"/>
          <ac:spMkLst>
            <pc:docMk/>
            <pc:sldMk cId="4147139090" sldId="353"/>
            <ac:spMk id="200" creationId="{81DD5A56-46A8-C99F-972D-12A1A73D41F1}"/>
          </ac:spMkLst>
        </pc:spChg>
        <pc:spChg chg="add mod">
          <ac:chgData name="Jose Gabriel Cordoba Silva" userId="b9689aa5-e991-4872-83c2-1802fe841977" providerId="ADAL" clId="{97769CAB-2002-4633-8085-E049E0B81A4A}" dt="2023-03-06T00:35:29.087" v="1993" actId="1076"/>
          <ac:spMkLst>
            <pc:docMk/>
            <pc:sldMk cId="4147139090" sldId="353"/>
            <ac:spMk id="201" creationId="{10F266A7-12F4-3775-03F1-ADB1ACF000B1}"/>
          </ac:spMkLst>
        </pc:spChg>
        <pc:spChg chg="add mod">
          <ac:chgData name="Jose Gabriel Cordoba Silva" userId="b9689aa5-e991-4872-83c2-1802fe841977" providerId="ADAL" clId="{97769CAB-2002-4633-8085-E049E0B81A4A}" dt="2023-03-06T00:35:29.087" v="1993" actId="1076"/>
          <ac:spMkLst>
            <pc:docMk/>
            <pc:sldMk cId="4147139090" sldId="353"/>
            <ac:spMk id="202" creationId="{1723807B-F877-699A-4B81-9EC247592ABF}"/>
          </ac:spMkLst>
        </pc:spChg>
        <pc:spChg chg="add mod">
          <ac:chgData name="Jose Gabriel Cordoba Silva" userId="b9689aa5-e991-4872-83c2-1802fe841977" providerId="ADAL" clId="{97769CAB-2002-4633-8085-E049E0B81A4A}" dt="2023-03-06T00:35:29.087" v="1993" actId="1076"/>
          <ac:spMkLst>
            <pc:docMk/>
            <pc:sldMk cId="4147139090" sldId="353"/>
            <ac:spMk id="203" creationId="{1138D08E-A77A-DA78-7B59-454FD708076A}"/>
          </ac:spMkLst>
        </pc:spChg>
        <pc:spChg chg="add mod">
          <ac:chgData name="Jose Gabriel Cordoba Silva" userId="b9689aa5-e991-4872-83c2-1802fe841977" providerId="ADAL" clId="{97769CAB-2002-4633-8085-E049E0B81A4A}" dt="2023-03-06T00:35:29.087" v="1993" actId="1076"/>
          <ac:spMkLst>
            <pc:docMk/>
            <pc:sldMk cId="4147139090" sldId="353"/>
            <ac:spMk id="204" creationId="{B6ADFA7C-4938-0029-DB0F-56CCC55DEB8A}"/>
          </ac:spMkLst>
        </pc:spChg>
        <pc:spChg chg="add mod">
          <ac:chgData name="Jose Gabriel Cordoba Silva" userId="b9689aa5-e991-4872-83c2-1802fe841977" providerId="ADAL" clId="{97769CAB-2002-4633-8085-E049E0B81A4A}" dt="2023-03-06T00:24:56.280" v="1643" actId="164"/>
          <ac:spMkLst>
            <pc:docMk/>
            <pc:sldMk cId="4147139090" sldId="353"/>
            <ac:spMk id="205" creationId="{CEBCB5BB-A560-32A3-6711-4291BB265E4C}"/>
          </ac:spMkLst>
        </pc:spChg>
        <pc:spChg chg="add mod">
          <ac:chgData name="Jose Gabriel Cordoba Silva" userId="b9689aa5-e991-4872-83c2-1802fe841977" providerId="ADAL" clId="{97769CAB-2002-4633-8085-E049E0B81A4A}" dt="2023-03-06T00:24:56.280" v="1643" actId="164"/>
          <ac:spMkLst>
            <pc:docMk/>
            <pc:sldMk cId="4147139090" sldId="353"/>
            <ac:spMk id="206" creationId="{EF4D608E-5877-97EB-5600-74C17B53D75C}"/>
          </ac:spMkLst>
        </pc:spChg>
        <pc:spChg chg="add mod">
          <ac:chgData name="Jose Gabriel Cordoba Silva" userId="b9689aa5-e991-4872-83c2-1802fe841977" providerId="ADAL" clId="{97769CAB-2002-4633-8085-E049E0B81A4A}" dt="2023-03-06T00:24:56.280" v="1643" actId="164"/>
          <ac:spMkLst>
            <pc:docMk/>
            <pc:sldMk cId="4147139090" sldId="353"/>
            <ac:spMk id="207" creationId="{E838B4B9-14EC-BB9B-3086-804A02F97A64}"/>
          </ac:spMkLst>
        </pc:spChg>
        <pc:spChg chg="add mod">
          <ac:chgData name="Jose Gabriel Cordoba Silva" userId="b9689aa5-e991-4872-83c2-1802fe841977" providerId="ADAL" clId="{97769CAB-2002-4633-8085-E049E0B81A4A}" dt="2023-03-06T00:24:56.280" v="1643" actId="164"/>
          <ac:spMkLst>
            <pc:docMk/>
            <pc:sldMk cId="4147139090" sldId="353"/>
            <ac:spMk id="208" creationId="{80FBA00A-407A-B6DE-E129-5553D108CCC8}"/>
          </ac:spMkLst>
        </pc:spChg>
        <pc:spChg chg="add mod">
          <ac:chgData name="Jose Gabriel Cordoba Silva" userId="b9689aa5-e991-4872-83c2-1802fe841977" providerId="ADAL" clId="{97769CAB-2002-4633-8085-E049E0B81A4A}" dt="2023-03-06T00:24:56.280" v="1643" actId="164"/>
          <ac:spMkLst>
            <pc:docMk/>
            <pc:sldMk cId="4147139090" sldId="353"/>
            <ac:spMk id="209" creationId="{0ED11929-418C-BDCD-37DE-C4344FEFF7C4}"/>
          </ac:spMkLst>
        </pc:spChg>
        <pc:spChg chg="add mod">
          <ac:chgData name="Jose Gabriel Cordoba Silva" userId="b9689aa5-e991-4872-83c2-1802fe841977" providerId="ADAL" clId="{97769CAB-2002-4633-8085-E049E0B81A4A}" dt="2023-03-06T00:24:56.280" v="1643" actId="164"/>
          <ac:spMkLst>
            <pc:docMk/>
            <pc:sldMk cId="4147139090" sldId="353"/>
            <ac:spMk id="210" creationId="{A4A39F52-71CB-5162-E7A8-527F417FA722}"/>
          </ac:spMkLst>
        </pc:spChg>
        <pc:spChg chg="add mod">
          <ac:chgData name="Jose Gabriel Cordoba Silva" userId="b9689aa5-e991-4872-83c2-1802fe841977" providerId="ADAL" clId="{97769CAB-2002-4633-8085-E049E0B81A4A}" dt="2023-03-06T00:35:06.646" v="1984" actId="1076"/>
          <ac:spMkLst>
            <pc:docMk/>
            <pc:sldMk cId="4147139090" sldId="353"/>
            <ac:spMk id="236" creationId="{9F402EFB-BFBB-36FE-BAD8-0122137E0F43}"/>
          </ac:spMkLst>
        </pc:spChg>
        <pc:spChg chg="add mod">
          <ac:chgData name="Jose Gabriel Cordoba Silva" userId="b9689aa5-e991-4872-83c2-1802fe841977" providerId="ADAL" clId="{97769CAB-2002-4633-8085-E049E0B81A4A}" dt="2023-03-06T00:35:12.621" v="1985" actId="1076"/>
          <ac:spMkLst>
            <pc:docMk/>
            <pc:sldMk cId="4147139090" sldId="353"/>
            <ac:spMk id="237" creationId="{2690AADC-B14A-CA53-73C4-2459626036AD}"/>
          </ac:spMkLst>
        </pc:spChg>
        <pc:spChg chg="add del">
          <ac:chgData name="Jose Gabriel Cordoba Silva" userId="b9689aa5-e991-4872-83c2-1802fe841977" providerId="ADAL" clId="{97769CAB-2002-4633-8085-E049E0B81A4A}" dt="2023-03-06T00:32:15.859" v="1888" actId="22"/>
          <ac:spMkLst>
            <pc:docMk/>
            <pc:sldMk cId="4147139090" sldId="353"/>
            <ac:spMk id="241" creationId="{5E73B3F9-57F2-0617-EF51-E13669886102}"/>
          </ac:spMkLst>
        </pc:spChg>
        <pc:spChg chg="add mod">
          <ac:chgData name="Jose Gabriel Cordoba Silva" userId="b9689aa5-e991-4872-83c2-1802fe841977" providerId="ADAL" clId="{97769CAB-2002-4633-8085-E049E0B81A4A}" dt="2023-03-06T00:35:20.775" v="1990" actId="1076"/>
          <ac:spMkLst>
            <pc:docMk/>
            <pc:sldMk cId="4147139090" sldId="353"/>
            <ac:spMk id="244" creationId="{10F3B204-F31E-982A-6C74-F86F46D03E29}"/>
          </ac:spMkLst>
        </pc:spChg>
        <pc:spChg chg="add mod">
          <ac:chgData name="Jose Gabriel Cordoba Silva" userId="b9689aa5-e991-4872-83c2-1802fe841977" providerId="ADAL" clId="{97769CAB-2002-4633-8085-E049E0B81A4A}" dt="2023-03-06T00:36:06.181" v="2002" actId="1076"/>
          <ac:spMkLst>
            <pc:docMk/>
            <pc:sldMk cId="4147139090" sldId="353"/>
            <ac:spMk id="246" creationId="{D69A4E45-8960-9B5A-2602-6C1F4E0EF933}"/>
          </ac:spMkLst>
        </pc:spChg>
        <pc:grpChg chg="add mod topLvl">
          <ac:chgData name="Jose Gabriel Cordoba Silva" userId="b9689aa5-e991-4872-83c2-1802fe841977" providerId="ADAL" clId="{97769CAB-2002-4633-8085-E049E0B81A4A}" dt="2023-03-06T00:35:29.087" v="1993" actId="1076"/>
          <ac:grpSpMkLst>
            <pc:docMk/>
            <pc:sldMk cId="4147139090" sldId="353"/>
            <ac:grpSpMk id="3" creationId="{F3625CDA-5940-DF03-B6BF-E4D28A3ADC89}"/>
          </ac:grpSpMkLst>
        </pc:grpChg>
        <pc:grpChg chg="add del mod">
          <ac:chgData name="Jose Gabriel Cordoba Silva" userId="b9689aa5-e991-4872-83c2-1802fe841977" providerId="ADAL" clId="{97769CAB-2002-4633-8085-E049E0B81A4A}" dt="2023-03-06T00:22:05.556" v="1605" actId="165"/>
          <ac:grpSpMkLst>
            <pc:docMk/>
            <pc:sldMk cId="4147139090" sldId="353"/>
            <ac:grpSpMk id="190" creationId="{B0E4E698-4415-0879-768C-A35BF9378609}"/>
          </ac:grpSpMkLst>
        </pc:grpChg>
        <pc:grpChg chg="add mod">
          <ac:chgData name="Jose Gabriel Cordoba Silva" userId="b9689aa5-e991-4872-83c2-1802fe841977" providerId="ADAL" clId="{97769CAB-2002-4633-8085-E049E0B81A4A}" dt="2023-03-06T00:35:29.087" v="1993" actId="1076"/>
          <ac:grpSpMkLst>
            <pc:docMk/>
            <pc:sldMk cId="4147139090" sldId="353"/>
            <ac:grpSpMk id="211" creationId="{3FED4414-D4C1-56B3-A238-50C99492D423}"/>
          </ac:grpSpMkLst>
        </pc:grpChg>
        <pc:picChg chg="add mod">
          <ac:chgData name="Jose Gabriel Cordoba Silva" userId="b9689aa5-e991-4872-83c2-1802fe841977" providerId="ADAL" clId="{97769CAB-2002-4633-8085-E049E0B81A4A}" dt="2023-03-06T00:35:06.646" v="1984" actId="1076"/>
          <ac:picMkLst>
            <pc:docMk/>
            <pc:sldMk cId="4147139090" sldId="353"/>
            <ac:picMk id="239" creationId="{263A88D8-F72C-87C9-2C53-09813C8EAE19}"/>
          </ac:picMkLst>
        </pc:picChg>
        <pc:picChg chg="add mod">
          <ac:chgData name="Jose Gabriel Cordoba Silva" userId="b9689aa5-e991-4872-83c2-1802fe841977" providerId="ADAL" clId="{97769CAB-2002-4633-8085-E049E0B81A4A}" dt="2023-03-06T00:35:14.500" v="1986" actId="14100"/>
          <ac:picMkLst>
            <pc:docMk/>
            <pc:sldMk cId="4147139090" sldId="353"/>
            <ac:picMk id="243" creationId="{9319F843-5E31-BCFA-4B6B-40BE0B6B2256}"/>
          </ac:picMkLst>
        </pc:picChg>
        <pc:cxnChg chg="add del mod topLvl">
          <ac:chgData name="Jose Gabriel Cordoba Silva" userId="b9689aa5-e991-4872-83c2-1802fe841977" providerId="ADAL" clId="{97769CAB-2002-4633-8085-E049E0B81A4A}" dt="2023-03-06T00:22:12.411" v="1608" actId="478"/>
          <ac:cxnSpMkLst>
            <pc:docMk/>
            <pc:sldMk cId="4147139090" sldId="353"/>
            <ac:cxnSpMk id="27" creationId="{82F6FA14-C52F-C6E3-0BED-F67CCB9AE8EC}"/>
          </ac:cxnSpMkLst>
        </pc:cxnChg>
        <pc:cxnChg chg="add del mod topLvl">
          <ac:chgData name="Jose Gabriel Cordoba Silva" userId="b9689aa5-e991-4872-83c2-1802fe841977" providerId="ADAL" clId="{97769CAB-2002-4633-8085-E049E0B81A4A}" dt="2023-03-06T00:22:12.411" v="1608" actId="478"/>
          <ac:cxnSpMkLst>
            <pc:docMk/>
            <pc:sldMk cId="4147139090" sldId="353"/>
            <ac:cxnSpMk id="34" creationId="{8B744663-4DBB-580E-E1B6-F6B1006B63AD}"/>
          </ac:cxnSpMkLst>
        </pc:cxnChg>
        <pc:cxnChg chg="add del mod">
          <ac:chgData name="Jose Gabriel Cordoba Silva" userId="b9689aa5-e991-4872-83c2-1802fe841977" providerId="ADAL" clId="{97769CAB-2002-4633-8085-E049E0B81A4A}" dt="2023-03-05T22:40:28.943" v="691" actId="478"/>
          <ac:cxnSpMkLst>
            <pc:docMk/>
            <pc:sldMk cId="4147139090" sldId="353"/>
            <ac:cxnSpMk id="38" creationId="{99C24D0C-EB5F-DB05-67F4-B53985FC33E4}"/>
          </ac:cxnSpMkLst>
        </pc:cxnChg>
        <pc:cxnChg chg="add del mod topLvl">
          <ac:chgData name="Jose Gabriel Cordoba Silva" userId="b9689aa5-e991-4872-83c2-1802fe841977" providerId="ADAL" clId="{97769CAB-2002-4633-8085-E049E0B81A4A}" dt="2023-03-06T00:22:12.411" v="1608" actId="478"/>
          <ac:cxnSpMkLst>
            <pc:docMk/>
            <pc:sldMk cId="4147139090" sldId="353"/>
            <ac:cxnSpMk id="41" creationId="{8D726B4E-0357-9C5E-15D9-38B0C8FEE590}"/>
          </ac:cxnSpMkLst>
        </pc:cxnChg>
        <pc:cxnChg chg="add del mod topLvl">
          <ac:chgData name="Jose Gabriel Cordoba Silva" userId="b9689aa5-e991-4872-83c2-1802fe841977" providerId="ADAL" clId="{97769CAB-2002-4633-8085-E049E0B81A4A}" dt="2023-03-06T00:22:12.411" v="1608" actId="478"/>
          <ac:cxnSpMkLst>
            <pc:docMk/>
            <pc:sldMk cId="4147139090" sldId="353"/>
            <ac:cxnSpMk id="49" creationId="{1CA5BC49-453A-D29D-BD69-E3383F19B242}"/>
          </ac:cxnSpMkLst>
        </pc:cxnChg>
        <pc:cxnChg chg="add del mod topLvl">
          <ac:chgData name="Jose Gabriel Cordoba Silva" userId="b9689aa5-e991-4872-83c2-1802fe841977" providerId="ADAL" clId="{97769CAB-2002-4633-8085-E049E0B81A4A}" dt="2023-03-06T00:22:12.411" v="1608" actId="478"/>
          <ac:cxnSpMkLst>
            <pc:docMk/>
            <pc:sldMk cId="4147139090" sldId="353"/>
            <ac:cxnSpMk id="53" creationId="{9BB53BFE-F95B-E593-E59E-2757536304A0}"/>
          </ac:cxnSpMkLst>
        </pc:cxnChg>
        <pc:cxnChg chg="add del mod topLvl">
          <ac:chgData name="Jose Gabriel Cordoba Silva" userId="b9689aa5-e991-4872-83c2-1802fe841977" providerId="ADAL" clId="{97769CAB-2002-4633-8085-E049E0B81A4A}" dt="2023-03-06T00:22:12.411" v="1608" actId="478"/>
          <ac:cxnSpMkLst>
            <pc:docMk/>
            <pc:sldMk cId="4147139090" sldId="353"/>
            <ac:cxnSpMk id="69" creationId="{2D6BC0F5-5904-AAF0-6241-F9AEB080D490}"/>
          </ac:cxnSpMkLst>
        </pc:cxnChg>
        <pc:cxnChg chg="add del mod topLvl">
          <ac:chgData name="Jose Gabriel Cordoba Silva" userId="b9689aa5-e991-4872-83c2-1802fe841977" providerId="ADAL" clId="{97769CAB-2002-4633-8085-E049E0B81A4A}" dt="2023-03-06T00:22:12.411" v="1608" actId="478"/>
          <ac:cxnSpMkLst>
            <pc:docMk/>
            <pc:sldMk cId="4147139090" sldId="353"/>
            <ac:cxnSpMk id="72" creationId="{869DBD78-4765-526A-C20A-61FE8910D574}"/>
          </ac:cxnSpMkLst>
        </pc:cxnChg>
        <pc:cxnChg chg="add del mod topLvl">
          <ac:chgData name="Jose Gabriel Cordoba Silva" userId="b9689aa5-e991-4872-83c2-1802fe841977" providerId="ADAL" clId="{97769CAB-2002-4633-8085-E049E0B81A4A}" dt="2023-03-06T00:22:12.411" v="1608" actId="478"/>
          <ac:cxnSpMkLst>
            <pc:docMk/>
            <pc:sldMk cId="4147139090" sldId="353"/>
            <ac:cxnSpMk id="76" creationId="{3D301DAE-650A-49C5-2109-B0E066480837}"/>
          </ac:cxnSpMkLst>
        </pc:cxnChg>
        <pc:cxnChg chg="add del mod topLvl">
          <ac:chgData name="Jose Gabriel Cordoba Silva" userId="b9689aa5-e991-4872-83c2-1802fe841977" providerId="ADAL" clId="{97769CAB-2002-4633-8085-E049E0B81A4A}" dt="2023-03-06T00:22:12.411" v="1608" actId="478"/>
          <ac:cxnSpMkLst>
            <pc:docMk/>
            <pc:sldMk cId="4147139090" sldId="353"/>
            <ac:cxnSpMk id="87" creationId="{A147DFDF-7782-0E69-251C-18562CDA2B07}"/>
          </ac:cxnSpMkLst>
        </pc:cxnChg>
        <pc:cxnChg chg="add del mod topLvl">
          <ac:chgData name="Jose Gabriel Cordoba Silva" userId="b9689aa5-e991-4872-83c2-1802fe841977" providerId="ADAL" clId="{97769CAB-2002-4633-8085-E049E0B81A4A}" dt="2023-03-06T00:22:12.411" v="1608" actId="478"/>
          <ac:cxnSpMkLst>
            <pc:docMk/>
            <pc:sldMk cId="4147139090" sldId="353"/>
            <ac:cxnSpMk id="92" creationId="{066B1A66-EF07-A213-9D61-408B3B94F80B}"/>
          </ac:cxnSpMkLst>
        </pc:cxnChg>
        <pc:cxnChg chg="add del mod topLvl">
          <ac:chgData name="Jose Gabriel Cordoba Silva" userId="b9689aa5-e991-4872-83c2-1802fe841977" providerId="ADAL" clId="{97769CAB-2002-4633-8085-E049E0B81A4A}" dt="2023-03-06T00:22:12.411" v="1608" actId="478"/>
          <ac:cxnSpMkLst>
            <pc:docMk/>
            <pc:sldMk cId="4147139090" sldId="353"/>
            <ac:cxnSpMk id="96" creationId="{B2DE8980-69BB-AB67-10B5-06E546802BBA}"/>
          </ac:cxnSpMkLst>
        </pc:cxnChg>
        <pc:cxnChg chg="add del mod topLvl">
          <ac:chgData name="Jose Gabriel Cordoba Silva" userId="b9689aa5-e991-4872-83c2-1802fe841977" providerId="ADAL" clId="{97769CAB-2002-4633-8085-E049E0B81A4A}" dt="2023-03-06T00:22:12.411" v="1608" actId="478"/>
          <ac:cxnSpMkLst>
            <pc:docMk/>
            <pc:sldMk cId="4147139090" sldId="353"/>
            <ac:cxnSpMk id="99" creationId="{0DBD1F57-0A61-163B-E8A6-A980F005D3C2}"/>
          </ac:cxnSpMkLst>
        </pc:cxnChg>
        <pc:cxnChg chg="add del mod topLvl">
          <ac:chgData name="Jose Gabriel Cordoba Silva" userId="b9689aa5-e991-4872-83c2-1802fe841977" providerId="ADAL" clId="{97769CAB-2002-4633-8085-E049E0B81A4A}" dt="2023-03-06T00:22:12.411" v="1608" actId="478"/>
          <ac:cxnSpMkLst>
            <pc:docMk/>
            <pc:sldMk cId="4147139090" sldId="353"/>
            <ac:cxnSpMk id="102" creationId="{00585E57-F340-2BFE-01B5-BF44F42637B3}"/>
          </ac:cxnSpMkLst>
        </pc:cxnChg>
        <pc:cxnChg chg="add del mod topLvl">
          <ac:chgData name="Jose Gabriel Cordoba Silva" userId="b9689aa5-e991-4872-83c2-1802fe841977" providerId="ADAL" clId="{97769CAB-2002-4633-8085-E049E0B81A4A}" dt="2023-03-06T00:22:12.411" v="1608" actId="478"/>
          <ac:cxnSpMkLst>
            <pc:docMk/>
            <pc:sldMk cId="4147139090" sldId="353"/>
            <ac:cxnSpMk id="105" creationId="{92C3D83B-F34C-EC30-32A2-1D9F28A379D1}"/>
          </ac:cxnSpMkLst>
        </pc:cxnChg>
        <pc:cxnChg chg="add del mod topLvl">
          <ac:chgData name="Jose Gabriel Cordoba Silva" userId="b9689aa5-e991-4872-83c2-1802fe841977" providerId="ADAL" clId="{97769CAB-2002-4633-8085-E049E0B81A4A}" dt="2023-03-06T00:22:12.411" v="1608" actId="478"/>
          <ac:cxnSpMkLst>
            <pc:docMk/>
            <pc:sldMk cId="4147139090" sldId="353"/>
            <ac:cxnSpMk id="108" creationId="{65C2ECDF-6963-91D4-71F9-C34674C92C9A}"/>
          </ac:cxnSpMkLst>
        </pc:cxnChg>
        <pc:cxnChg chg="add del mod topLvl">
          <ac:chgData name="Jose Gabriel Cordoba Silva" userId="b9689aa5-e991-4872-83c2-1802fe841977" providerId="ADAL" clId="{97769CAB-2002-4633-8085-E049E0B81A4A}" dt="2023-03-06T00:22:12.411" v="1608" actId="478"/>
          <ac:cxnSpMkLst>
            <pc:docMk/>
            <pc:sldMk cId="4147139090" sldId="353"/>
            <ac:cxnSpMk id="112" creationId="{D54C131E-4634-DB25-A190-021E39C58B5B}"/>
          </ac:cxnSpMkLst>
        </pc:cxnChg>
        <pc:cxnChg chg="add del mod topLvl">
          <ac:chgData name="Jose Gabriel Cordoba Silva" userId="b9689aa5-e991-4872-83c2-1802fe841977" providerId="ADAL" clId="{97769CAB-2002-4633-8085-E049E0B81A4A}" dt="2023-03-06T00:22:12.411" v="1608" actId="478"/>
          <ac:cxnSpMkLst>
            <pc:docMk/>
            <pc:sldMk cId="4147139090" sldId="353"/>
            <ac:cxnSpMk id="116" creationId="{8F90912A-7D88-8DE0-D536-62344DA7A7E1}"/>
          </ac:cxnSpMkLst>
        </pc:cxnChg>
        <pc:cxnChg chg="add del mod topLvl">
          <ac:chgData name="Jose Gabriel Cordoba Silva" userId="b9689aa5-e991-4872-83c2-1802fe841977" providerId="ADAL" clId="{97769CAB-2002-4633-8085-E049E0B81A4A}" dt="2023-03-06T00:22:12.411" v="1608" actId="478"/>
          <ac:cxnSpMkLst>
            <pc:docMk/>
            <pc:sldMk cId="4147139090" sldId="353"/>
            <ac:cxnSpMk id="119" creationId="{494AC6D8-1FA2-4D2B-7170-841ECA9E0FB4}"/>
          </ac:cxnSpMkLst>
        </pc:cxnChg>
        <pc:cxnChg chg="add del mod topLvl">
          <ac:chgData name="Jose Gabriel Cordoba Silva" userId="b9689aa5-e991-4872-83c2-1802fe841977" providerId="ADAL" clId="{97769CAB-2002-4633-8085-E049E0B81A4A}" dt="2023-03-06T00:22:12.411" v="1608" actId="478"/>
          <ac:cxnSpMkLst>
            <pc:docMk/>
            <pc:sldMk cId="4147139090" sldId="353"/>
            <ac:cxnSpMk id="180" creationId="{2AE1EADB-C647-9E3A-D064-342F793787C6}"/>
          </ac:cxnSpMkLst>
        </pc:cxnChg>
        <pc:cxnChg chg="add mod">
          <ac:chgData name="Jose Gabriel Cordoba Silva" userId="b9689aa5-e991-4872-83c2-1802fe841977" providerId="ADAL" clId="{97769CAB-2002-4633-8085-E049E0B81A4A}" dt="2023-03-06T00:35:29.087" v="1993" actId="1076"/>
          <ac:cxnSpMkLst>
            <pc:docMk/>
            <pc:sldMk cId="4147139090" sldId="353"/>
            <ac:cxnSpMk id="213" creationId="{C7DC619B-0296-7631-E890-B18F73B0EC2C}"/>
          </ac:cxnSpMkLst>
        </pc:cxnChg>
        <pc:cxnChg chg="add mod">
          <ac:chgData name="Jose Gabriel Cordoba Silva" userId="b9689aa5-e991-4872-83c2-1802fe841977" providerId="ADAL" clId="{97769CAB-2002-4633-8085-E049E0B81A4A}" dt="2023-03-06T00:35:29.087" v="1993" actId="1076"/>
          <ac:cxnSpMkLst>
            <pc:docMk/>
            <pc:sldMk cId="4147139090" sldId="353"/>
            <ac:cxnSpMk id="215" creationId="{D851CD1F-6CE7-F6D0-76A8-D24BD3084047}"/>
          </ac:cxnSpMkLst>
        </pc:cxnChg>
        <pc:cxnChg chg="add mod">
          <ac:chgData name="Jose Gabriel Cordoba Silva" userId="b9689aa5-e991-4872-83c2-1802fe841977" providerId="ADAL" clId="{97769CAB-2002-4633-8085-E049E0B81A4A}" dt="2023-03-06T00:35:29.087" v="1993" actId="1076"/>
          <ac:cxnSpMkLst>
            <pc:docMk/>
            <pc:sldMk cId="4147139090" sldId="353"/>
            <ac:cxnSpMk id="218" creationId="{3B917804-A80D-23E0-9F81-F54B3C4C9FC1}"/>
          </ac:cxnSpMkLst>
        </pc:cxnChg>
        <pc:cxnChg chg="add mod">
          <ac:chgData name="Jose Gabriel Cordoba Silva" userId="b9689aa5-e991-4872-83c2-1802fe841977" providerId="ADAL" clId="{97769CAB-2002-4633-8085-E049E0B81A4A}" dt="2023-03-06T00:35:29.087" v="1993" actId="1076"/>
          <ac:cxnSpMkLst>
            <pc:docMk/>
            <pc:sldMk cId="4147139090" sldId="353"/>
            <ac:cxnSpMk id="221" creationId="{DAFBF35A-B96E-9041-F557-D82FB65D68D0}"/>
          </ac:cxnSpMkLst>
        </pc:cxnChg>
        <pc:cxnChg chg="add mod">
          <ac:chgData name="Jose Gabriel Cordoba Silva" userId="b9689aa5-e991-4872-83c2-1802fe841977" providerId="ADAL" clId="{97769CAB-2002-4633-8085-E049E0B81A4A}" dt="2023-03-06T00:35:29.087" v="1993" actId="1076"/>
          <ac:cxnSpMkLst>
            <pc:docMk/>
            <pc:sldMk cId="4147139090" sldId="353"/>
            <ac:cxnSpMk id="224" creationId="{F7AEF27E-FF0D-60E6-4E47-431CDC20ABC6}"/>
          </ac:cxnSpMkLst>
        </pc:cxnChg>
        <pc:cxnChg chg="add mod">
          <ac:chgData name="Jose Gabriel Cordoba Silva" userId="b9689aa5-e991-4872-83c2-1802fe841977" providerId="ADAL" clId="{97769CAB-2002-4633-8085-E049E0B81A4A}" dt="2023-03-06T00:35:29.087" v="1993" actId="1076"/>
          <ac:cxnSpMkLst>
            <pc:docMk/>
            <pc:sldMk cId="4147139090" sldId="353"/>
            <ac:cxnSpMk id="227" creationId="{D147214A-357D-3852-4951-2612F874B997}"/>
          </ac:cxnSpMkLst>
        </pc:cxnChg>
        <pc:cxnChg chg="add mod">
          <ac:chgData name="Jose Gabriel Cordoba Silva" userId="b9689aa5-e991-4872-83c2-1802fe841977" providerId="ADAL" clId="{97769CAB-2002-4633-8085-E049E0B81A4A}" dt="2023-03-06T00:35:29.087" v="1993" actId="1076"/>
          <ac:cxnSpMkLst>
            <pc:docMk/>
            <pc:sldMk cId="4147139090" sldId="353"/>
            <ac:cxnSpMk id="230" creationId="{33A6987B-330B-2F28-0CC2-999B654A6FEE}"/>
          </ac:cxnSpMkLst>
        </pc:cxnChg>
        <pc:cxnChg chg="add mod">
          <ac:chgData name="Jose Gabriel Cordoba Silva" userId="b9689aa5-e991-4872-83c2-1802fe841977" providerId="ADAL" clId="{97769CAB-2002-4633-8085-E049E0B81A4A}" dt="2023-03-06T00:35:29.087" v="1993" actId="1076"/>
          <ac:cxnSpMkLst>
            <pc:docMk/>
            <pc:sldMk cId="4147139090" sldId="353"/>
            <ac:cxnSpMk id="233" creationId="{55717AA0-5976-1EEA-C2AA-D1CD87DC9AB2}"/>
          </ac:cxnSpMkLst>
        </pc:cxnChg>
      </pc:sldChg>
      <pc:sldChg chg="new del">
        <pc:chgData name="Jose Gabriel Cordoba Silva" userId="b9689aa5-e991-4872-83c2-1802fe841977" providerId="ADAL" clId="{97769CAB-2002-4633-8085-E049E0B81A4A}" dt="2023-03-05T22:53:03.866" v="799" actId="680"/>
        <pc:sldMkLst>
          <pc:docMk/>
          <pc:sldMk cId="2555070497" sldId="354"/>
        </pc:sldMkLst>
      </pc:sldChg>
      <pc:sldChg chg="addSp delSp modSp new mod ord modAnim">
        <pc:chgData name="Jose Gabriel Cordoba Silva" userId="b9689aa5-e991-4872-83c2-1802fe841977" providerId="ADAL" clId="{97769CAB-2002-4633-8085-E049E0B81A4A}" dt="2023-03-07T14:41:14.373" v="5512"/>
        <pc:sldMkLst>
          <pc:docMk/>
          <pc:sldMk cId="2633240532" sldId="354"/>
        </pc:sldMkLst>
        <pc:spChg chg="del">
          <ac:chgData name="Jose Gabriel Cordoba Silva" userId="b9689aa5-e991-4872-83c2-1802fe841977" providerId="ADAL" clId="{97769CAB-2002-4633-8085-E049E0B81A4A}" dt="2023-03-05T22:53:12.165" v="801" actId="478"/>
          <ac:spMkLst>
            <pc:docMk/>
            <pc:sldMk cId="2633240532" sldId="354"/>
            <ac:spMk id="2" creationId="{D0789C35-8AEB-2E71-0EC8-7FD8C9C43E21}"/>
          </ac:spMkLst>
        </pc:spChg>
        <pc:spChg chg="del">
          <ac:chgData name="Jose Gabriel Cordoba Silva" userId="b9689aa5-e991-4872-83c2-1802fe841977" providerId="ADAL" clId="{97769CAB-2002-4633-8085-E049E0B81A4A}" dt="2023-03-05T22:53:12.165" v="801" actId="478"/>
          <ac:spMkLst>
            <pc:docMk/>
            <pc:sldMk cId="2633240532" sldId="354"/>
            <ac:spMk id="3" creationId="{85CF9280-5DEC-88AC-99F2-8190CDA8F0F7}"/>
          </ac:spMkLst>
        </pc:spChg>
        <pc:spChg chg="del">
          <ac:chgData name="Jose Gabriel Cordoba Silva" userId="b9689aa5-e991-4872-83c2-1802fe841977" providerId="ADAL" clId="{97769CAB-2002-4633-8085-E049E0B81A4A}" dt="2023-03-05T22:53:12.165" v="801" actId="478"/>
          <ac:spMkLst>
            <pc:docMk/>
            <pc:sldMk cId="2633240532" sldId="354"/>
            <ac:spMk id="4" creationId="{41CAF3A4-CC92-459C-F0E1-F318D36E6084}"/>
          </ac:spMkLst>
        </pc:spChg>
        <pc:spChg chg="del">
          <ac:chgData name="Jose Gabriel Cordoba Silva" userId="b9689aa5-e991-4872-83c2-1802fe841977" providerId="ADAL" clId="{97769CAB-2002-4633-8085-E049E0B81A4A}" dt="2023-03-05T22:53:12.165" v="801" actId="478"/>
          <ac:spMkLst>
            <pc:docMk/>
            <pc:sldMk cId="2633240532" sldId="354"/>
            <ac:spMk id="5" creationId="{FF4299F9-32E3-783D-ED61-696C7349BB3E}"/>
          </ac:spMkLst>
        </pc:spChg>
        <pc:spChg chg="del">
          <ac:chgData name="Jose Gabriel Cordoba Silva" userId="b9689aa5-e991-4872-83c2-1802fe841977" providerId="ADAL" clId="{97769CAB-2002-4633-8085-E049E0B81A4A}" dt="2023-03-05T22:53:12.165" v="801" actId="478"/>
          <ac:spMkLst>
            <pc:docMk/>
            <pc:sldMk cId="2633240532" sldId="354"/>
            <ac:spMk id="6" creationId="{302C5F5C-1CA9-35B5-A221-9A84467C1519}"/>
          </ac:spMkLst>
        </pc:spChg>
        <pc:spChg chg="add mod">
          <ac:chgData name="Jose Gabriel Cordoba Silva" userId="b9689aa5-e991-4872-83c2-1802fe841977" providerId="ADAL" clId="{97769CAB-2002-4633-8085-E049E0B81A4A}" dt="2023-03-05T22:56:40.985" v="820" actId="1076"/>
          <ac:spMkLst>
            <pc:docMk/>
            <pc:sldMk cId="2633240532" sldId="354"/>
            <ac:spMk id="7" creationId="{526C74DB-728E-8E49-94CB-4BF15E8196D1}"/>
          </ac:spMkLst>
        </pc:spChg>
        <pc:spChg chg="add mod">
          <ac:chgData name="Jose Gabriel Cordoba Silva" userId="b9689aa5-e991-4872-83c2-1802fe841977" providerId="ADAL" clId="{97769CAB-2002-4633-8085-E049E0B81A4A}" dt="2023-03-05T22:57:41.920" v="827" actId="1076"/>
          <ac:spMkLst>
            <pc:docMk/>
            <pc:sldMk cId="2633240532" sldId="354"/>
            <ac:spMk id="8" creationId="{4CF2787B-0F84-EE80-F638-D24F5733B767}"/>
          </ac:spMkLst>
        </pc:spChg>
        <pc:spChg chg="add mod">
          <ac:chgData name="Jose Gabriel Cordoba Silva" userId="b9689aa5-e991-4872-83c2-1802fe841977" providerId="ADAL" clId="{97769CAB-2002-4633-8085-E049E0B81A4A}" dt="2023-03-05T22:58:18.455" v="838" actId="1076"/>
          <ac:spMkLst>
            <pc:docMk/>
            <pc:sldMk cId="2633240532" sldId="354"/>
            <ac:spMk id="10" creationId="{C20C9C7D-5651-7299-042B-A14635FAB72B}"/>
          </ac:spMkLst>
        </pc:spChg>
        <pc:graphicFrameChg chg="add del modGraphic">
          <ac:chgData name="Jose Gabriel Cordoba Silva" userId="b9689aa5-e991-4872-83c2-1802fe841977" providerId="ADAL" clId="{97769CAB-2002-4633-8085-E049E0B81A4A}" dt="2023-03-07T03:58:44.790" v="5036" actId="27309"/>
          <ac:graphicFrameMkLst>
            <pc:docMk/>
            <pc:sldMk cId="2633240532" sldId="354"/>
            <ac:graphicFrameMk id="5" creationId="{1365F1AA-3538-BB23-6CCB-D8E122B9194D}"/>
          </ac:graphicFrameMkLst>
        </pc:graphicFrameChg>
        <pc:graphicFrameChg chg="add del mod modGraphic">
          <ac:chgData name="Jose Gabriel Cordoba Silva" userId="b9689aa5-e991-4872-83c2-1802fe841977" providerId="ADAL" clId="{97769CAB-2002-4633-8085-E049E0B81A4A}" dt="2023-03-07T03:58:49.204" v="5040" actId="27309"/>
          <ac:graphicFrameMkLst>
            <pc:docMk/>
            <pc:sldMk cId="2633240532" sldId="354"/>
            <ac:graphicFrameMk id="9" creationId="{93B04D0E-5EFB-9432-4E50-ACDAF8FF7AE8}"/>
          </ac:graphicFrameMkLst>
        </pc:graphicFrameChg>
        <pc:picChg chg="add mod">
          <ac:chgData name="Jose Gabriel Cordoba Silva" userId="b9689aa5-e991-4872-83c2-1802fe841977" providerId="ADAL" clId="{97769CAB-2002-4633-8085-E049E0B81A4A}" dt="2023-03-07T03:59:43.958" v="5054" actId="1036"/>
          <ac:picMkLst>
            <pc:docMk/>
            <pc:sldMk cId="2633240532" sldId="354"/>
            <ac:picMk id="2" creationId="{0C6AEE9C-6882-8BD9-FA1D-2B6D95993AB5}"/>
          </ac:picMkLst>
        </pc:picChg>
        <pc:picChg chg="add del mod">
          <ac:chgData name="Jose Gabriel Cordoba Silva" userId="b9689aa5-e991-4872-83c2-1802fe841977" providerId="ADAL" clId="{97769CAB-2002-4633-8085-E049E0B81A4A}" dt="2023-03-05T22:57:54.710" v="831"/>
          <ac:picMkLst>
            <pc:docMk/>
            <pc:sldMk cId="2633240532" sldId="354"/>
            <ac:picMk id="9" creationId="{9B5AE926-DFE2-55C8-EBDC-5D54518B7515}"/>
          </ac:picMkLst>
        </pc:picChg>
        <pc:picChg chg="add del mod">
          <ac:chgData name="Jose Gabriel Cordoba Silva" userId="b9689aa5-e991-4872-83c2-1802fe841977" providerId="ADAL" clId="{97769CAB-2002-4633-8085-E049E0B81A4A}" dt="2023-03-05T23:03:42.450" v="848" actId="478"/>
          <ac:picMkLst>
            <pc:docMk/>
            <pc:sldMk cId="2633240532" sldId="354"/>
            <ac:picMk id="11" creationId="{279042A5-7816-A4BA-509C-6EF9101E8C33}"/>
          </ac:picMkLst>
        </pc:picChg>
      </pc:sldChg>
      <pc:sldChg chg="addSp delSp modSp new mod ord addAnim delAnim modAnim">
        <pc:chgData name="Jose Gabriel Cordoba Silva" userId="b9689aa5-e991-4872-83c2-1802fe841977" providerId="ADAL" clId="{97769CAB-2002-4633-8085-E049E0B81A4A}" dt="2023-03-05T23:44:03.923" v="1352" actId="313"/>
        <pc:sldMkLst>
          <pc:docMk/>
          <pc:sldMk cId="325259535" sldId="355"/>
        </pc:sldMkLst>
        <pc:spChg chg="mod">
          <ac:chgData name="Jose Gabriel Cordoba Silva" userId="b9689aa5-e991-4872-83c2-1802fe841977" providerId="ADAL" clId="{97769CAB-2002-4633-8085-E049E0B81A4A}" dt="2023-03-05T23:44:03.923" v="1352" actId="313"/>
          <ac:spMkLst>
            <pc:docMk/>
            <pc:sldMk cId="325259535" sldId="355"/>
            <ac:spMk id="2" creationId="{32459BD1-945B-CA93-4C6A-091F3DB4A0DC}"/>
          </ac:spMkLst>
        </pc:spChg>
        <pc:spChg chg="del">
          <ac:chgData name="Jose Gabriel Cordoba Silva" userId="b9689aa5-e991-4872-83c2-1802fe841977" providerId="ADAL" clId="{97769CAB-2002-4633-8085-E049E0B81A4A}" dt="2023-03-05T23:06:32.402" v="897" actId="478"/>
          <ac:spMkLst>
            <pc:docMk/>
            <pc:sldMk cId="325259535" sldId="355"/>
            <ac:spMk id="3" creationId="{A2240C52-BC2B-C2D9-AA2B-2F73BC5FF759}"/>
          </ac:spMkLst>
        </pc:spChg>
        <pc:spChg chg="del">
          <ac:chgData name="Jose Gabriel Cordoba Silva" userId="b9689aa5-e991-4872-83c2-1802fe841977" providerId="ADAL" clId="{97769CAB-2002-4633-8085-E049E0B81A4A}" dt="2023-03-05T23:06:32.402" v="897" actId="478"/>
          <ac:spMkLst>
            <pc:docMk/>
            <pc:sldMk cId="325259535" sldId="355"/>
            <ac:spMk id="4" creationId="{99C2F347-A60F-23FD-40E6-6746B6E87206}"/>
          </ac:spMkLst>
        </pc:spChg>
        <pc:spChg chg="del">
          <ac:chgData name="Jose Gabriel Cordoba Silva" userId="b9689aa5-e991-4872-83c2-1802fe841977" providerId="ADAL" clId="{97769CAB-2002-4633-8085-E049E0B81A4A}" dt="2023-03-05T23:06:32.402" v="897" actId="478"/>
          <ac:spMkLst>
            <pc:docMk/>
            <pc:sldMk cId="325259535" sldId="355"/>
            <ac:spMk id="5" creationId="{077DE8CB-1498-86E1-7075-495F5BEAE9C3}"/>
          </ac:spMkLst>
        </pc:spChg>
        <pc:spChg chg="del">
          <ac:chgData name="Jose Gabriel Cordoba Silva" userId="b9689aa5-e991-4872-83c2-1802fe841977" providerId="ADAL" clId="{97769CAB-2002-4633-8085-E049E0B81A4A}" dt="2023-03-05T23:06:32.402" v="897" actId="478"/>
          <ac:spMkLst>
            <pc:docMk/>
            <pc:sldMk cId="325259535" sldId="355"/>
            <ac:spMk id="6" creationId="{9B842482-73BC-DAE5-DBC1-E40863585A18}"/>
          </ac:spMkLst>
        </pc:spChg>
        <pc:spChg chg="add del mod">
          <ac:chgData name="Jose Gabriel Cordoba Silva" userId="b9689aa5-e991-4872-83c2-1802fe841977" providerId="ADAL" clId="{97769CAB-2002-4633-8085-E049E0B81A4A}" dt="2023-03-05T23:08:40.728" v="921"/>
          <ac:spMkLst>
            <pc:docMk/>
            <pc:sldMk cId="325259535" sldId="355"/>
            <ac:spMk id="7" creationId="{D7261E3E-5B15-76DA-5EE7-DC01D2521930}"/>
          </ac:spMkLst>
        </pc:spChg>
        <pc:spChg chg="add del mod topLvl">
          <ac:chgData name="Jose Gabriel Cordoba Silva" userId="b9689aa5-e991-4872-83c2-1802fe841977" providerId="ADAL" clId="{97769CAB-2002-4633-8085-E049E0B81A4A}" dt="2023-03-05T23:09:50.121" v="946" actId="478"/>
          <ac:spMkLst>
            <pc:docMk/>
            <pc:sldMk cId="325259535" sldId="355"/>
            <ac:spMk id="9" creationId="{3F4E59FB-11D6-3E28-5DE8-3502B606EA87}"/>
          </ac:spMkLst>
        </pc:spChg>
        <pc:spChg chg="mod">
          <ac:chgData name="Jose Gabriel Cordoba Silva" userId="b9689aa5-e991-4872-83c2-1802fe841977" providerId="ADAL" clId="{97769CAB-2002-4633-8085-E049E0B81A4A}" dt="2023-03-05T23:09:27.713" v="937" actId="1076"/>
          <ac:spMkLst>
            <pc:docMk/>
            <pc:sldMk cId="325259535" sldId="355"/>
            <ac:spMk id="11" creationId="{B5244A84-1461-BD13-7902-295A7DA6A945}"/>
          </ac:spMkLst>
        </pc:spChg>
        <pc:spChg chg="mod">
          <ac:chgData name="Jose Gabriel Cordoba Silva" userId="b9689aa5-e991-4872-83c2-1802fe841977" providerId="ADAL" clId="{97769CAB-2002-4633-8085-E049E0B81A4A}" dt="2023-03-05T23:09:45.566" v="939" actId="207"/>
          <ac:spMkLst>
            <pc:docMk/>
            <pc:sldMk cId="325259535" sldId="355"/>
            <ac:spMk id="12" creationId="{20C61180-DD31-61BE-7542-462F180A7FC8}"/>
          </ac:spMkLst>
        </pc:spChg>
        <pc:spChg chg="mod">
          <ac:chgData name="Jose Gabriel Cordoba Silva" userId="b9689aa5-e991-4872-83c2-1802fe841977" providerId="ADAL" clId="{97769CAB-2002-4633-8085-E049E0B81A4A}" dt="2023-03-05T23:09:13.630" v="934" actId="571"/>
          <ac:spMkLst>
            <pc:docMk/>
            <pc:sldMk cId="325259535" sldId="355"/>
            <ac:spMk id="13" creationId="{06116586-D58C-4B8C-720D-935CE71ADEF3}"/>
          </ac:spMkLst>
        </pc:spChg>
        <pc:spChg chg="mod">
          <ac:chgData name="Jose Gabriel Cordoba Silva" userId="b9689aa5-e991-4872-83c2-1802fe841977" providerId="ADAL" clId="{97769CAB-2002-4633-8085-E049E0B81A4A}" dt="2023-03-05T23:09:13.630" v="934" actId="571"/>
          <ac:spMkLst>
            <pc:docMk/>
            <pc:sldMk cId="325259535" sldId="355"/>
            <ac:spMk id="14" creationId="{44E2D1FA-5C6A-CA45-FC1C-A3905F8299CA}"/>
          </ac:spMkLst>
        </pc:spChg>
        <pc:spChg chg="mod">
          <ac:chgData name="Jose Gabriel Cordoba Silva" userId="b9689aa5-e991-4872-83c2-1802fe841977" providerId="ADAL" clId="{97769CAB-2002-4633-8085-E049E0B81A4A}" dt="2023-03-05T23:09:13.630" v="934" actId="571"/>
          <ac:spMkLst>
            <pc:docMk/>
            <pc:sldMk cId="325259535" sldId="355"/>
            <ac:spMk id="15" creationId="{14808B19-FB60-8A3F-A961-F14B227220D8}"/>
          </ac:spMkLst>
        </pc:spChg>
        <pc:spChg chg="mod">
          <ac:chgData name="Jose Gabriel Cordoba Silva" userId="b9689aa5-e991-4872-83c2-1802fe841977" providerId="ADAL" clId="{97769CAB-2002-4633-8085-E049E0B81A4A}" dt="2023-03-05T23:09:13.630" v="934" actId="571"/>
          <ac:spMkLst>
            <pc:docMk/>
            <pc:sldMk cId="325259535" sldId="355"/>
            <ac:spMk id="16" creationId="{FD0A4BA5-7486-AEA6-E924-02520E26B848}"/>
          </ac:spMkLst>
        </pc:spChg>
        <pc:spChg chg="mod">
          <ac:chgData name="Jose Gabriel Cordoba Silva" userId="b9689aa5-e991-4872-83c2-1802fe841977" providerId="ADAL" clId="{97769CAB-2002-4633-8085-E049E0B81A4A}" dt="2023-03-05T23:09:13.630" v="934" actId="571"/>
          <ac:spMkLst>
            <pc:docMk/>
            <pc:sldMk cId="325259535" sldId="355"/>
            <ac:spMk id="17" creationId="{181D100D-AEF9-ECA8-5437-08CDC26E2B1C}"/>
          </ac:spMkLst>
        </pc:spChg>
        <pc:spChg chg="mod">
          <ac:chgData name="Jose Gabriel Cordoba Silva" userId="b9689aa5-e991-4872-83c2-1802fe841977" providerId="ADAL" clId="{97769CAB-2002-4633-8085-E049E0B81A4A}" dt="2023-03-05T23:09:13.630" v="934" actId="571"/>
          <ac:spMkLst>
            <pc:docMk/>
            <pc:sldMk cId="325259535" sldId="355"/>
            <ac:spMk id="18" creationId="{79882E92-D06A-06DD-CCCD-4F17F51DD7B3}"/>
          </ac:spMkLst>
        </pc:spChg>
        <pc:spChg chg="mod">
          <ac:chgData name="Jose Gabriel Cordoba Silva" userId="b9689aa5-e991-4872-83c2-1802fe841977" providerId="ADAL" clId="{97769CAB-2002-4633-8085-E049E0B81A4A}" dt="2023-03-05T23:09:13.630" v="934" actId="571"/>
          <ac:spMkLst>
            <pc:docMk/>
            <pc:sldMk cId="325259535" sldId="355"/>
            <ac:spMk id="19" creationId="{569D35DF-169B-B720-042A-888AD7604052}"/>
          </ac:spMkLst>
        </pc:spChg>
        <pc:spChg chg="mod">
          <ac:chgData name="Jose Gabriel Cordoba Silva" userId="b9689aa5-e991-4872-83c2-1802fe841977" providerId="ADAL" clId="{97769CAB-2002-4633-8085-E049E0B81A4A}" dt="2023-03-05T23:09:13.630" v="934" actId="571"/>
          <ac:spMkLst>
            <pc:docMk/>
            <pc:sldMk cId="325259535" sldId="355"/>
            <ac:spMk id="20" creationId="{5F85B33D-7AA1-7366-34F0-7C13C5D96FC0}"/>
          </ac:spMkLst>
        </pc:spChg>
        <pc:spChg chg="mod">
          <ac:chgData name="Jose Gabriel Cordoba Silva" userId="b9689aa5-e991-4872-83c2-1802fe841977" providerId="ADAL" clId="{97769CAB-2002-4633-8085-E049E0B81A4A}" dt="2023-03-05T23:09:46.910" v="941" actId="1076"/>
          <ac:spMkLst>
            <pc:docMk/>
            <pc:sldMk cId="325259535" sldId="355"/>
            <ac:spMk id="21" creationId="{8BD933D4-AEDC-1F6C-C06A-68B87156A0CA}"/>
          </ac:spMkLst>
        </pc:spChg>
        <pc:spChg chg="mod">
          <ac:chgData name="Jose Gabriel Cordoba Silva" userId="b9689aa5-e991-4872-83c2-1802fe841977" providerId="ADAL" clId="{97769CAB-2002-4633-8085-E049E0B81A4A}" dt="2023-03-05T23:09:13.630" v="934" actId="571"/>
          <ac:spMkLst>
            <pc:docMk/>
            <pc:sldMk cId="325259535" sldId="355"/>
            <ac:spMk id="22" creationId="{5B03D934-E248-79EC-5294-239484350507}"/>
          </ac:spMkLst>
        </pc:spChg>
        <pc:spChg chg="mod">
          <ac:chgData name="Jose Gabriel Cordoba Silva" userId="b9689aa5-e991-4872-83c2-1802fe841977" providerId="ADAL" clId="{97769CAB-2002-4633-8085-E049E0B81A4A}" dt="2023-03-05T23:09:45.566" v="939" actId="207"/>
          <ac:spMkLst>
            <pc:docMk/>
            <pc:sldMk cId="325259535" sldId="355"/>
            <ac:spMk id="23" creationId="{EF695F75-CE52-832F-334A-AA3A6305AB6E}"/>
          </ac:spMkLst>
        </pc:spChg>
        <pc:spChg chg="mod">
          <ac:chgData name="Jose Gabriel Cordoba Silva" userId="b9689aa5-e991-4872-83c2-1802fe841977" providerId="ADAL" clId="{97769CAB-2002-4633-8085-E049E0B81A4A}" dt="2023-03-05T23:09:46.562" v="940" actId="207"/>
          <ac:spMkLst>
            <pc:docMk/>
            <pc:sldMk cId="325259535" sldId="355"/>
            <ac:spMk id="24" creationId="{50B81CE1-6106-2615-217E-1B6D1C75016E}"/>
          </ac:spMkLst>
        </pc:spChg>
        <pc:spChg chg="mod">
          <ac:chgData name="Jose Gabriel Cordoba Silva" userId="b9689aa5-e991-4872-83c2-1802fe841977" providerId="ADAL" clId="{97769CAB-2002-4633-8085-E049E0B81A4A}" dt="2023-03-05T23:09:13.630" v="934" actId="571"/>
          <ac:spMkLst>
            <pc:docMk/>
            <pc:sldMk cId="325259535" sldId="355"/>
            <ac:spMk id="25" creationId="{7D290C22-B6F9-5E11-BC26-4713EB67EE74}"/>
          </ac:spMkLst>
        </pc:spChg>
        <pc:spChg chg="mod">
          <ac:chgData name="Jose Gabriel Cordoba Silva" userId="b9689aa5-e991-4872-83c2-1802fe841977" providerId="ADAL" clId="{97769CAB-2002-4633-8085-E049E0B81A4A}" dt="2023-03-05T23:09:13.630" v="934" actId="571"/>
          <ac:spMkLst>
            <pc:docMk/>
            <pc:sldMk cId="325259535" sldId="355"/>
            <ac:spMk id="26" creationId="{0F93234A-2625-819C-FDB7-8D552297BD1B}"/>
          </ac:spMkLst>
        </pc:spChg>
        <pc:spChg chg="add mod">
          <ac:chgData name="Jose Gabriel Cordoba Silva" userId="b9689aa5-e991-4872-83c2-1802fe841977" providerId="ADAL" clId="{97769CAB-2002-4633-8085-E049E0B81A4A}" dt="2023-03-05T23:09:13.630" v="934" actId="571"/>
          <ac:spMkLst>
            <pc:docMk/>
            <pc:sldMk cId="325259535" sldId="355"/>
            <ac:spMk id="27" creationId="{07F8AFDB-16B0-AF9C-0953-99391A002A11}"/>
          </ac:spMkLst>
        </pc:spChg>
        <pc:grpChg chg="add del mod">
          <ac:chgData name="Jose Gabriel Cordoba Silva" userId="b9689aa5-e991-4872-83c2-1802fe841977" providerId="ADAL" clId="{97769CAB-2002-4633-8085-E049E0B81A4A}" dt="2023-03-05T23:09:50.456" v="947"/>
          <ac:grpSpMkLst>
            <pc:docMk/>
            <pc:sldMk cId="325259535" sldId="355"/>
            <ac:grpSpMk id="8" creationId="{C9379FD1-008A-D756-4FF0-ECC49D410969}"/>
          </ac:grpSpMkLst>
        </pc:grpChg>
        <pc:grpChg chg="mod topLvl">
          <ac:chgData name="Jose Gabriel Cordoba Silva" userId="b9689aa5-e991-4872-83c2-1802fe841977" providerId="ADAL" clId="{97769CAB-2002-4633-8085-E049E0B81A4A}" dt="2023-03-05T23:09:49.827" v="945" actId="1076"/>
          <ac:grpSpMkLst>
            <pc:docMk/>
            <pc:sldMk cId="325259535" sldId="355"/>
            <ac:grpSpMk id="10" creationId="{79841A27-5B45-635B-84B3-B9D90D45A432}"/>
          </ac:grpSpMkLst>
        </pc:grpChg>
        <pc:picChg chg="add del mod">
          <ac:chgData name="Jose Gabriel Cordoba Silva" userId="b9689aa5-e991-4872-83c2-1802fe841977" providerId="ADAL" clId="{97769CAB-2002-4633-8085-E049E0B81A4A}" dt="2023-03-05T23:07:15.050" v="903" actId="478"/>
          <ac:picMkLst>
            <pc:docMk/>
            <pc:sldMk cId="325259535" sldId="355"/>
            <ac:picMk id="1026" creationId="{C06CC491-3A09-B36C-1272-042BC671265C}"/>
          </ac:picMkLst>
        </pc:picChg>
        <pc:picChg chg="add del mod">
          <ac:chgData name="Jose Gabriel Cordoba Silva" userId="b9689aa5-e991-4872-83c2-1802fe841977" providerId="ADAL" clId="{97769CAB-2002-4633-8085-E049E0B81A4A}" dt="2023-03-05T23:08:38.126" v="917" actId="478"/>
          <ac:picMkLst>
            <pc:docMk/>
            <pc:sldMk cId="325259535" sldId="355"/>
            <ac:picMk id="1028" creationId="{D050F282-8A00-51B0-77B4-686D7AE191AF}"/>
          </ac:picMkLst>
        </pc:picChg>
        <pc:picChg chg="add del mod">
          <ac:chgData name="Jose Gabriel Cordoba Silva" userId="b9689aa5-e991-4872-83c2-1802fe841977" providerId="ADAL" clId="{97769CAB-2002-4633-8085-E049E0B81A4A}" dt="2023-03-05T23:10:47.819" v="955" actId="478"/>
          <ac:picMkLst>
            <pc:docMk/>
            <pc:sldMk cId="325259535" sldId="355"/>
            <ac:picMk id="1030" creationId="{B213BA34-7456-1F03-8289-19C2B4FCA7C4}"/>
          </ac:picMkLst>
        </pc:picChg>
        <pc:picChg chg="add mod">
          <ac:chgData name="Jose Gabriel Cordoba Silva" userId="b9689aa5-e991-4872-83c2-1802fe841977" providerId="ADAL" clId="{97769CAB-2002-4633-8085-E049E0B81A4A}" dt="2023-03-05T23:25:58.833" v="1013" actId="1076"/>
          <ac:picMkLst>
            <pc:docMk/>
            <pc:sldMk cId="325259535" sldId="355"/>
            <ac:picMk id="1032" creationId="{AA53F831-4E23-A217-75D7-B9660B8D0B18}"/>
          </ac:picMkLst>
        </pc:picChg>
      </pc:sldChg>
      <pc:sldChg chg="addSp delSp modSp add mod delAnim">
        <pc:chgData name="Jose Gabriel Cordoba Silva" userId="b9689aa5-e991-4872-83c2-1802fe841977" providerId="ADAL" clId="{97769CAB-2002-4633-8085-E049E0B81A4A}" dt="2023-03-06T19:20:30.107" v="3271" actId="403"/>
        <pc:sldMkLst>
          <pc:docMk/>
          <pc:sldMk cId="497401697" sldId="356"/>
        </pc:sldMkLst>
        <pc:spChg chg="add del mod">
          <ac:chgData name="Jose Gabriel Cordoba Silva" userId="b9689aa5-e991-4872-83c2-1802fe841977" providerId="ADAL" clId="{97769CAB-2002-4633-8085-E049E0B81A4A}" dt="2023-03-05T23:12:08.026" v="964" actId="478"/>
          <ac:spMkLst>
            <pc:docMk/>
            <pc:sldMk cId="497401697" sldId="356"/>
            <ac:spMk id="3" creationId="{4DA39759-DB8A-30EE-E09F-7FE05EA9BDD2}"/>
          </ac:spMkLst>
        </pc:spChg>
        <pc:spChg chg="add del mod">
          <ac:chgData name="Jose Gabriel Cordoba Silva" userId="b9689aa5-e991-4872-83c2-1802fe841977" providerId="ADAL" clId="{97769CAB-2002-4633-8085-E049E0B81A4A}" dt="2023-03-05T23:12:08.026" v="964" actId="478"/>
          <ac:spMkLst>
            <pc:docMk/>
            <pc:sldMk cId="497401697" sldId="356"/>
            <ac:spMk id="5" creationId="{D8A92AA3-5017-1079-59AE-2D4020C41D2F}"/>
          </ac:spMkLst>
        </pc:spChg>
        <pc:spChg chg="add del mod">
          <ac:chgData name="Jose Gabriel Cordoba Silva" userId="b9689aa5-e991-4872-83c2-1802fe841977" providerId="ADAL" clId="{97769CAB-2002-4633-8085-E049E0B81A4A}" dt="2023-03-05T23:12:08.026" v="964" actId="478"/>
          <ac:spMkLst>
            <pc:docMk/>
            <pc:sldMk cId="497401697" sldId="356"/>
            <ac:spMk id="7" creationId="{0215900D-BE8C-9E7F-B164-08B7C12F0F2C}"/>
          </ac:spMkLst>
        </pc:spChg>
        <pc:spChg chg="add del mod">
          <ac:chgData name="Jose Gabriel Cordoba Silva" userId="b9689aa5-e991-4872-83c2-1802fe841977" providerId="ADAL" clId="{97769CAB-2002-4633-8085-E049E0B81A4A}" dt="2023-03-05T23:12:08.026" v="964" actId="478"/>
          <ac:spMkLst>
            <pc:docMk/>
            <pc:sldMk cId="497401697" sldId="356"/>
            <ac:spMk id="9" creationId="{84D423EC-187C-5715-7C1A-05AB36BA0629}"/>
          </ac:spMkLst>
        </pc:spChg>
        <pc:spChg chg="add del mod">
          <ac:chgData name="Jose Gabriel Cordoba Silva" userId="b9689aa5-e991-4872-83c2-1802fe841977" providerId="ADAL" clId="{97769CAB-2002-4633-8085-E049E0B81A4A}" dt="2023-03-05T23:12:08.026" v="964" actId="478"/>
          <ac:spMkLst>
            <pc:docMk/>
            <pc:sldMk cId="497401697" sldId="356"/>
            <ac:spMk id="11" creationId="{B7D25C75-478F-0656-BD80-6ADB4A27F35D}"/>
          </ac:spMkLst>
        </pc:spChg>
        <pc:spChg chg="add del mod">
          <ac:chgData name="Jose Gabriel Cordoba Silva" userId="b9689aa5-e991-4872-83c2-1802fe841977" providerId="ADAL" clId="{97769CAB-2002-4633-8085-E049E0B81A4A}" dt="2023-03-05T23:12:08.026" v="964" actId="478"/>
          <ac:spMkLst>
            <pc:docMk/>
            <pc:sldMk cId="497401697" sldId="356"/>
            <ac:spMk id="13" creationId="{CEB5A98E-957F-9D22-3CC6-F72E431B5E3D}"/>
          </ac:spMkLst>
        </pc:spChg>
        <pc:spChg chg="add del mod">
          <ac:chgData name="Jose Gabriel Cordoba Silva" userId="b9689aa5-e991-4872-83c2-1802fe841977" providerId="ADAL" clId="{97769CAB-2002-4633-8085-E049E0B81A4A}" dt="2023-03-05T23:12:08.026" v="964" actId="478"/>
          <ac:spMkLst>
            <pc:docMk/>
            <pc:sldMk cId="497401697" sldId="356"/>
            <ac:spMk id="15" creationId="{9FDFA788-446B-D3CC-5A4F-8B462485DEF6}"/>
          </ac:spMkLst>
        </pc:spChg>
        <pc:spChg chg="add del mod">
          <ac:chgData name="Jose Gabriel Cordoba Silva" userId="b9689aa5-e991-4872-83c2-1802fe841977" providerId="ADAL" clId="{97769CAB-2002-4633-8085-E049E0B81A4A}" dt="2023-03-05T23:12:08.026" v="964" actId="478"/>
          <ac:spMkLst>
            <pc:docMk/>
            <pc:sldMk cId="497401697" sldId="356"/>
            <ac:spMk id="17" creationId="{304023F9-B425-AB51-CFAE-2B0B369BE069}"/>
          </ac:spMkLst>
        </pc:spChg>
        <pc:spChg chg="mod">
          <ac:chgData name="Jose Gabriel Cordoba Silva" userId="b9689aa5-e991-4872-83c2-1802fe841977" providerId="ADAL" clId="{97769CAB-2002-4633-8085-E049E0B81A4A}" dt="2023-03-06T19:20:08.015" v="3267" actId="404"/>
          <ac:spMkLst>
            <pc:docMk/>
            <pc:sldMk cId="497401697" sldId="356"/>
            <ac:spMk id="19" creationId="{364EA72D-B689-3442-E45A-59336CE669CC}"/>
          </ac:spMkLst>
        </pc:spChg>
        <pc:spChg chg="mod">
          <ac:chgData name="Jose Gabriel Cordoba Silva" userId="b9689aa5-e991-4872-83c2-1802fe841977" providerId="ADAL" clId="{97769CAB-2002-4633-8085-E049E0B81A4A}" dt="2023-03-06T19:20:08.015" v="3267" actId="404"/>
          <ac:spMkLst>
            <pc:docMk/>
            <pc:sldMk cId="497401697" sldId="356"/>
            <ac:spMk id="20" creationId="{155F656C-C574-F752-7828-C55FC8386259}"/>
          </ac:spMkLst>
        </pc:spChg>
        <pc:spChg chg="mod">
          <ac:chgData name="Jose Gabriel Cordoba Silva" userId="b9689aa5-e991-4872-83c2-1802fe841977" providerId="ADAL" clId="{97769CAB-2002-4633-8085-E049E0B81A4A}" dt="2023-03-06T19:20:08.015" v="3267" actId="404"/>
          <ac:spMkLst>
            <pc:docMk/>
            <pc:sldMk cId="497401697" sldId="356"/>
            <ac:spMk id="21" creationId="{8CEB88BB-667A-2054-1E48-F20D996BD4F0}"/>
          </ac:spMkLst>
        </pc:spChg>
        <pc:spChg chg="mod">
          <ac:chgData name="Jose Gabriel Cordoba Silva" userId="b9689aa5-e991-4872-83c2-1802fe841977" providerId="ADAL" clId="{97769CAB-2002-4633-8085-E049E0B81A4A}" dt="2023-03-06T19:20:08.015" v="3267" actId="404"/>
          <ac:spMkLst>
            <pc:docMk/>
            <pc:sldMk cId="497401697" sldId="356"/>
            <ac:spMk id="22" creationId="{DAAEB30B-1903-A350-CF80-CF60CB550F52}"/>
          </ac:spMkLst>
        </pc:spChg>
        <pc:spChg chg="mod">
          <ac:chgData name="Jose Gabriel Cordoba Silva" userId="b9689aa5-e991-4872-83c2-1802fe841977" providerId="ADAL" clId="{97769CAB-2002-4633-8085-E049E0B81A4A}" dt="2023-03-06T19:20:08.015" v="3267" actId="404"/>
          <ac:spMkLst>
            <pc:docMk/>
            <pc:sldMk cId="497401697" sldId="356"/>
            <ac:spMk id="23" creationId="{99B00EE7-5E02-F9D8-E19B-1499122EDD8A}"/>
          </ac:spMkLst>
        </pc:spChg>
        <pc:spChg chg="mod">
          <ac:chgData name="Jose Gabriel Cordoba Silva" userId="b9689aa5-e991-4872-83c2-1802fe841977" providerId="ADAL" clId="{97769CAB-2002-4633-8085-E049E0B81A4A}" dt="2023-03-06T19:20:08.015" v="3267" actId="404"/>
          <ac:spMkLst>
            <pc:docMk/>
            <pc:sldMk cId="497401697" sldId="356"/>
            <ac:spMk id="24" creationId="{5181BC76-F33B-DB60-9CC8-FCCA81678A09}"/>
          </ac:spMkLst>
        </pc:spChg>
        <pc:spChg chg="mod">
          <ac:chgData name="Jose Gabriel Cordoba Silva" userId="b9689aa5-e991-4872-83c2-1802fe841977" providerId="ADAL" clId="{97769CAB-2002-4633-8085-E049E0B81A4A}" dt="2023-03-06T19:20:08.015" v="3267" actId="404"/>
          <ac:spMkLst>
            <pc:docMk/>
            <pc:sldMk cId="497401697" sldId="356"/>
            <ac:spMk id="25" creationId="{F8B42005-5404-88CC-6B4F-80F6ED3946B1}"/>
          </ac:spMkLst>
        </pc:spChg>
        <pc:spChg chg="mod">
          <ac:chgData name="Jose Gabriel Cordoba Silva" userId="b9689aa5-e991-4872-83c2-1802fe841977" providerId="ADAL" clId="{97769CAB-2002-4633-8085-E049E0B81A4A}" dt="2023-03-06T19:20:08.015" v="3267" actId="404"/>
          <ac:spMkLst>
            <pc:docMk/>
            <pc:sldMk cId="497401697" sldId="356"/>
            <ac:spMk id="27" creationId="{0DECA392-A71B-9252-C65C-B3CE5826614E}"/>
          </ac:spMkLst>
        </pc:spChg>
        <pc:spChg chg="mod">
          <ac:chgData name="Jose Gabriel Cordoba Silva" userId="b9689aa5-e991-4872-83c2-1802fe841977" providerId="ADAL" clId="{97769CAB-2002-4633-8085-E049E0B81A4A}" dt="2023-03-06T19:20:16.949" v="3268" actId="403"/>
          <ac:spMkLst>
            <pc:docMk/>
            <pc:sldMk cId="497401697" sldId="356"/>
            <ac:spMk id="28" creationId="{39D6A3D4-0698-FB75-F36A-D0B4CAE3D6BF}"/>
          </ac:spMkLst>
        </pc:spChg>
        <pc:spChg chg="mod">
          <ac:chgData name="Jose Gabriel Cordoba Silva" userId="b9689aa5-e991-4872-83c2-1802fe841977" providerId="ADAL" clId="{97769CAB-2002-4633-8085-E049E0B81A4A}" dt="2023-03-06T19:20:08.015" v="3267" actId="404"/>
          <ac:spMkLst>
            <pc:docMk/>
            <pc:sldMk cId="497401697" sldId="356"/>
            <ac:spMk id="31" creationId="{4604F48E-8998-06F4-456B-8FAEB36728E4}"/>
          </ac:spMkLst>
        </pc:spChg>
        <pc:spChg chg="mod">
          <ac:chgData name="Jose Gabriel Cordoba Silva" userId="b9689aa5-e991-4872-83c2-1802fe841977" providerId="ADAL" clId="{97769CAB-2002-4633-8085-E049E0B81A4A}" dt="2023-03-06T19:20:21.062" v="3269" actId="403"/>
          <ac:spMkLst>
            <pc:docMk/>
            <pc:sldMk cId="497401697" sldId="356"/>
            <ac:spMk id="32" creationId="{0D0EB7F8-C4E2-CE19-D364-ED81218AF568}"/>
          </ac:spMkLst>
        </pc:spChg>
        <pc:spChg chg="mod">
          <ac:chgData name="Jose Gabriel Cordoba Silva" userId="b9689aa5-e991-4872-83c2-1802fe841977" providerId="ADAL" clId="{97769CAB-2002-4633-8085-E049E0B81A4A}" dt="2023-03-06T19:20:08.015" v="3267" actId="404"/>
          <ac:spMkLst>
            <pc:docMk/>
            <pc:sldMk cId="497401697" sldId="356"/>
            <ac:spMk id="35" creationId="{76266A77-CF47-2C07-14C4-3C9A9F86827A}"/>
          </ac:spMkLst>
        </pc:spChg>
        <pc:spChg chg="mod">
          <ac:chgData name="Jose Gabriel Cordoba Silva" userId="b9689aa5-e991-4872-83c2-1802fe841977" providerId="ADAL" clId="{97769CAB-2002-4633-8085-E049E0B81A4A}" dt="2023-03-06T19:20:26.832" v="3270" actId="403"/>
          <ac:spMkLst>
            <pc:docMk/>
            <pc:sldMk cId="497401697" sldId="356"/>
            <ac:spMk id="36" creationId="{9BB976EE-6C03-E68F-0876-6D36F4456B4D}"/>
          </ac:spMkLst>
        </pc:spChg>
        <pc:spChg chg="mod">
          <ac:chgData name="Jose Gabriel Cordoba Silva" userId="b9689aa5-e991-4872-83c2-1802fe841977" providerId="ADAL" clId="{97769CAB-2002-4633-8085-E049E0B81A4A}" dt="2023-03-06T19:20:08.015" v="3267" actId="404"/>
          <ac:spMkLst>
            <pc:docMk/>
            <pc:sldMk cId="497401697" sldId="356"/>
            <ac:spMk id="39" creationId="{036C6346-3BE0-9E47-EE92-87F77934E15C}"/>
          </ac:spMkLst>
        </pc:spChg>
        <pc:spChg chg="mod">
          <ac:chgData name="Jose Gabriel Cordoba Silva" userId="b9689aa5-e991-4872-83c2-1802fe841977" providerId="ADAL" clId="{97769CAB-2002-4633-8085-E049E0B81A4A}" dt="2023-03-06T19:20:30.107" v="3271" actId="403"/>
          <ac:spMkLst>
            <pc:docMk/>
            <pc:sldMk cId="497401697" sldId="356"/>
            <ac:spMk id="40" creationId="{4707B5A3-FBAB-7C0B-9F79-13BCF579E628}"/>
          </ac:spMkLst>
        </pc:spChg>
        <pc:spChg chg="del">
          <ac:chgData name="Jose Gabriel Cordoba Silva" userId="b9689aa5-e991-4872-83c2-1802fe841977" providerId="ADAL" clId="{97769CAB-2002-4633-8085-E049E0B81A4A}" dt="2023-03-05T23:12:06.213" v="963" actId="478"/>
          <ac:spMkLst>
            <pc:docMk/>
            <pc:sldMk cId="497401697" sldId="356"/>
            <ac:spMk id="986" creationId="{00000000-0000-0000-0000-000000000000}"/>
          </ac:spMkLst>
        </pc:spChg>
        <pc:spChg chg="del">
          <ac:chgData name="Jose Gabriel Cordoba Silva" userId="b9689aa5-e991-4872-83c2-1802fe841977" providerId="ADAL" clId="{97769CAB-2002-4633-8085-E049E0B81A4A}" dt="2023-03-05T23:12:06.213" v="963" actId="478"/>
          <ac:spMkLst>
            <pc:docMk/>
            <pc:sldMk cId="497401697" sldId="356"/>
            <ac:spMk id="987" creationId="{00000000-0000-0000-0000-000000000000}"/>
          </ac:spMkLst>
        </pc:spChg>
        <pc:spChg chg="del">
          <ac:chgData name="Jose Gabriel Cordoba Silva" userId="b9689aa5-e991-4872-83c2-1802fe841977" providerId="ADAL" clId="{97769CAB-2002-4633-8085-E049E0B81A4A}" dt="2023-03-05T23:12:06.213" v="963" actId="478"/>
          <ac:spMkLst>
            <pc:docMk/>
            <pc:sldMk cId="497401697" sldId="356"/>
            <ac:spMk id="988" creationId="{00000000-0000-0000-0000-000000000000}"/>
          </ac:spMkLst>
        </pc:spChg>
        <pc:spChg chg="del">
          <ac:chgData name="Jose Gabriel Cordoba Silva" userId="b9689aa5-e991-4872-83c2-1802fe841977" providerId="ADAL" clId="{97769CAB-2002-4633-8085-E049E0B81A4A}" dt="2023-03-05T23:12:06.213" v="963" actId="478"/>
          <ac:spMkLst>
            <pc:docMk/>
            <pc:sldMk cId="497401697" sldId="356"/>
            <ac:spMk id="989" creationId="{00000000-0000-0000-0000-000000000000}"/>
          </ac:spMkLst>
        </pc:spChg>
        <pc:spChg chg="del">
          <ac:chgData name="Jose Gabriel Cordoba Silva" userId="b9689aa5-e991-4872-83c2-1802fe841977" providerId="ADAL" clId="{97769CAB-2002-4633-8085-E049E0B81A4A}" dt="2023-03-05T23:12:06.213" v="963" actId="478"/>
          <ac:spMkLst>
            <pc:docMk/>
            <pc:sldMk cId="497401697" sldId="356"/>
            <ac:spMk id="990" creationId="{00000000-0000-0000-0000-000000000000}"/>
          </ac:spMkLst>
        </pc:spChg>
        <pc:spChg chg="del">
          <ac:chgData name="Jose Gabriel Cordoba Silva" userId="b9689aa5-e991-4872-83c2-1802fe841977" providerId="ADAL" clId="{97769CAB-2002-4633-8085-E049E0B81A4A}" dt="2023-03-05T23:12:06.213" v="963" actId="478"/>
          <ac:spMkLst>
            <pc:docMk/>
            <pc:sldMk cId="497401697" sldId="356"/>
            <ac:spMk id="991" creationId="{00000000-0000-0000-0000-000000000000}"/>
          </ac:spMkLst>
        </pc:spChg>
        <pc:spChg chg="del">
          <ac:chgData name="Jose Gabriel Cordoba Silva" userId="b9689aa5-e991-4872-83c2-1802fe841977" providerId="ADAL" clId="{97769CAB-2002-4633-8085-E049E0B81A4A}" dt="2023-03-05T23:12:06.213" v="963" actId="478"/>
          <ac:spMkLst>
            <pc:docMk/>
            <pc:sldMk cId="497401697" sldId="356"/>
            <ac:spMk id="992" creationId="{00000000-0000-0000-0000-000000000000}"/>
          </ac:spMkLst>
        </pc:spChg>
        <pc:spChg chg="del">
          <ac:chgData name="Jose Gabriel Cordoba Silva" userId="b9689aa5-e991-4872-83c2-1802fe841977" providerId="ADAL" clId="{97769CAB-2002-4633-8085-E049E0B81A4A}" dt="2023-03-05T23:12:06.213" v="963" actId="478"/>
          <ac:spMkLst>
            <pc:docMk/>
            <pc:sldMk cId="497401697" sldId="356"/>
            <ac:spMk id="993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5T23:43:40.598" v="1345" actId="20577"/>
          <ac:spMkLst>
            <pc:docMk/>
            <pc:sldMk cId="497401697" sldId="356"/>
            <ac:spMk id="994" creationId="{00000000-0000-0000-0000-000000000000}"/>
          </ac:spMkLst>
        </pc:spChg>
        <pc:spChg chg="del">
          <ac:chgData name="Jose Gabriel Cordoba Silva" userId="b9689aa5-e991-4872-83c2-1802fe841977" providerId="ADAL" clId="{97769CAB-2002-4633-8085-E049E0B81A4A}" dt="2023-03-05T23:12:06.213" v="963" actId="478"/>
          <ac:spMkLst>
            <pc:docMk/>
            <pc:sldMk cId="497401697" sldId="356"/>
            <ac:spMk id="995" creationId="{00000000-0000-0000-0000-000000000000}"/>
          </ac:spMkLst>
        </pc:spChg>
        <pc:spChg chg="del">
          <ac:chgData name="Jose Gabriel Cordoba Silva" userId="b9689aa5-e991-4872-83c2-1802fe841977" providerId="ADAL" clId="{97769CAB-2002-4633-8085-E049E0B81A4A}" dt="2023-03-05T23:12:06.213" v="963" actId="478"/>
          <ac:spMkLst>
            <pc:docMk/>
            <pc:sldMk cId="497401697" sldId="356"/>
            <ac:spMk id="996" creationId="{00000000-0000-0000-0000-000000000000}"/>
          </ac:spMkLst>
        </pc:spChg>
        <pc:spChg chg="del">
          <ac:chgData name="Jose Gabriel Cordoba Silva" userId="b9689aa5-e991-4872-83c2-1802fe841977" providerId="ADAL" clId="{97769CAB-2002-4633-8085-E049E0B81A4A}" dt="2023-03-05T23:12:06.213" v="963" actId="478"/>
          <ac:spMkLst>
            <pc:docMk/>
            <pc:sldMk cId="497401697" sldId="356"/>
            <ac:spMk id="997" creationId="{00000000-0000-0000-0000-000000000000}"/>
          </ac:spMkLst>
        </pc:spChg>
        <pc:spChg chg="del">
          <ac:chgData name="Jose Gabriel Cordoba Silva" userId="b9689aa5-e991-4872-83c2-1802fe841977" providerId="ADAL" clId="{97769CAB-2002-4633-8085-E049E0B81A4A}" dt="2023-03-05T23:12:06.213" v="963" actId="478"/>
          <ac:spMkLst>
            <pc:docMk/>
            <pc:sldMk cId="497401697" sldId="356"/>
            <ac:spMk id="998" creationId="{00000000-0000-0000-0000-000000000000}"/>
          </ac:spMkLst>
        </pc:spChg>
        <pc:grpChg chg="add mod">
          <ac:chgData name="Jose Gabriel Cordoba Silva" userId="b9689aa5-e991-4872-83c2-1802fe841977" providerId="ADAL" clId="{97769CAB-2002-4633-8085-E049E0B81A4A}" dt="2023-03-05T23:58:34.769" v="1435" actId="1076"/>
          <ac:grpSpMkLst>
            <pc:docMk/>
            <pc:sldMk cId="497401697" sldId="356"/>
            <ac:grpSpMk id="18" creationId="{976C750F-0F98-A0D5-5E3D-B7815B269131}"/>
          </ac:grpSpMkLst>
        </pc:grpChg>
        <pc:grpChg chg="add mod">
          <ac:chgData name="Jose Gabriel Cordoba Silva" userId="b9689aa5-e991-4872-83c2-1802fe841977" providerId="ADAL" clId="{97769CAB-2002-4633-8085-E049E0B81A4A}" dt="2023-03-05T23:58:34.769" v="1435" actId="1076"/>
          <ac:grpSpMkLst>
            <pc:docMk/>
            <pc:sldMk cId="497401697" sldId="356"/>
            <ac:grpSpMk id="26" creationId="{C5B7E4D1-3EE9-5ED6-9963-60AC15191C5C}"/>
          </ac:grpSpMkLst>
        </pc:grpChg>
        <pc:grpChg chg="add mod">
          <ac:chgData name="Jose Gabriel Cordoba Silva" userId="b9689aa5-e991-4872-83c2-1802fe841977" providerId="ADAL" clId="{97769CAB-2002-4633-8085-E049E0B81A4A}" dt="2023-03-05T23:58:34.769" v="1435" actId="1076"/>
          <ac:grpSpMkLst>
            <pc:docMk/>
            <pc:sldMk cId="497401697" sldId="356"/>
            <ac:grpSpMk id="30" creationId="{7E655C3B-C3E9-2B7F-D855-2B457CDBEBE6}"/>
          </ac:grpSpMkLst>
        </pc:grpChg>
        <pc:grpChg chg="add mod">
          <ac:chgData name="Jose Gabriel Cordoba Silva" userId="b9689aa5-e991-4872-83c2-1802fe841977" providerId="ADAL" clId="{97769CAB-2002-4633-8085-E049E0B81A4A}" dt="2023-03-05T23:58:34.769" v="1435" actId="1076"/>
          <ac:grpSpMkLst>
            <pc:docMk/>
            <pc:sldMk cId="497401697" sldId="356"/>
            <ac:grpSpMk id="34" creationId="{44EC7B71-B7BB-4ED0-8FDF-7D4B12A385E5}"/>
          </ac:grpSpMkLst>
        </pc:grpChg>
        <pc:grpChg chg="add mod">
          <ac:chgData name="Jose Gabriel Cordoba Silva" userId="b9689aa5-e991-4872-83c2-1802fe841977" providerId="ADAL" clId="{97769CAB-2002-4633-8085-E049E0B81A4A}" dt="2023-03-05T23:58:34.769" v="1435" actId="1076"/>
          <ac:grpSpMkLst>
            <pc:docMk/>
            <pc:sldMk cId="497401697" sldId="356"/>
            <ac:grpSpMk id="38" creationId="{1EE73913-CA13-B3A7-210B-B0EEBAC6FBC8}"/>
          </ac:grpSpMkLst>
        </pc:grpChg>
        <pc:grpChg chg="del">
          <ac:chgData name="Jose Gabriel Cordoba Silva" userId="b9689aa5-e991-4872-83c2-1802fe841977" providerId="ADAL" clId="{97769CAB-2002-4633-8085-E049E0B81A4A}" dt="2023-03-05T23:12:06.213" v="963" actId="478"/>
          <ac:grpSpMkLst>
            <pc:docMk/>
            <pc:sldMk cId="497401697" sldId="356"/>
            <ac:grpSpMk id="999" creationId="{00000000-0000-0000-0000-000000000000}"/>
          </ac:grpSpMkLst>
        </pc:grpChg>
        <pc:grpChg chg="del">
          <ac:chgData name="Jose Gabriel Cordoba Silva" userId="b9689aa5-e991-4872-83c2-1802fe841977" providerId="ADAL" clId="{97769CAB-2002-4633-8085-E049E0B81A4A}" dt="2023-03-05T23:12:06.213" v="963" actId="478"/>
          <ac:grpSpMkLst>
            <pc:docMk/>
            <pc:sldMk cId="497401697" sldId="356"/>
            <ac:grpSpMk id="1007" creationId="{00000000-0000-0000-0000-000000000000}"/>
          </ac:grpSpMkLst>
        </pc:grpChg>
        <pc:grpChg chg="del">
          <ac:chgData name="Jose Gabriel Cordoba Silva" userId="b9689aa5-e991-4872-83c2-1802fe841977" providerId="ADAL" clId="{97769CAB-2002-4633-8085-E049E0B81A4A}" dt="2023-03-05T23:12:06.213" v="963" actId="478"/>
          <ac:grpSpMkLst>
            <pc:docMk/>
            <pc:sldMk cId="497401697" sldId="356"/>
            <ac:grpSpMk id="1010" creationId="{00000000-0000-0000-0000-000000000000}"/>
          </ac:grpSpMkLst>
        </pc:grpChg>
        <pc:grpChg chg="del">
          <ac:chgData name="Jose Gabriel Cordoba Silva" userId="b9689aa5-e991-4872-83c2-1802fe841977" providerId="ADAL" clId="{97769CAB-2002-4633-8085-E049E0B81A4A}" dt="2023-03-05T23:12:06.213" v="963" actId="478"/>
          <ac:grpSpMkLst>
            <pc:docMk/>
            <pc:sldMk cId="497401697" sldId="356"/>
            <ac:grpSpMk id="1017" creationId="{00000000-0000-0000-0000-000000000000}"/>
          </ac:grpSpMkLst>
        </pc:grpChg>
        <pc:cxnChg chg="mod">
          <ac:chgData name="Jose Gabriel Cordoba Silva" userId="b9689aa5-e991-4872-83c2-1802fe841977" providerId="ADAL" clId="{97769CAB-2002-4633-8085-E049E0B81A4A}" dt="2023-03-05T23:57:19.191" v="1357"/>
          <ac:cxnSpMkLst>
            <pc:docMk/>
            <pc:sldMk cId="497401697" sldId="356"/>
            <ac:cxnSpMk id="29" creationId="{B3EA4ED7-A541-1261-F9FA-1EA8994AADB8}"/>
          </ac:cxnSpMkLst>
        </pc:cxnChg>
        <pc:cxnChg chg="mod">
          <ac:chgData name="Jose Gabriel Cordoba Silva" userId="b9689aa5-e991-4872-83c2-1802fe841977" providerId="ADAL" clId="{97769CAB-2002-4633-8085-E049E0B81A4A}" dt="2023-03-05T23:57:19.191" v="1357"/>
          <ac:cxnSpMkLst>
            <pc:docMk/>
            <pc:sldMk cId="497401697" sldId="356"/>
            <ac:cxnSpMk id="33" creationId="{2C1AAABE-B47A-4A8B-066C-85F7A32057B1}"/>
          </ac:cxnSpMkLst>
        </pc:cxnChg>
        <pc:cxnChg chg="mod">
          <ac:chgData name="Jose Gabriel Cordoba Silva" userId="b9689aa5-e991-4872-83c2-1802fe841977" providerId="ADAL" clId="{97769CAB-2002-4633-8085-E049E0B81A4A}" dt="2023-03-05T23:57:19.191" v="1357"/>
          <ac:cxnSpMkLst>
            <pc:docMk/>
            <pc:sldMk cId="497401697" sldId="356"/>
            <ac:cxnSpMk id="37" creationId="{198D78DD-B01B-5323-7B60-637D7CFB5FC2}"/>
          </ac:cxnSpMkLst>
        </pc:cxnChg>
        <pc:cxnChg chg="mod">
          <ac:chgData name="Jose Gabriel Cordoba Silva" userId="b9689aa5-e991-4872-83c2-1802fe841977" providerId="ADAL" clId="{97769CAB-2002-4633-8085-E049E0B81A4A}" dt="2023-03-05T23:57:19.191" v="1357"/>
          <ac:cxnSpMkLst>
            <pc:docMk/>
            <pc:sldMk cId="497401697" sldId="356"/>
            <ac:cxnSpMk id="41" creationId="{0A0806A3-B985-D448-F38C-F69448918821}"/>
          </ac:cxnSpMkLst>
        </pc:cxnChg>
      </pc:sldChg>
      <pc:sldChg chg="modSp add mod">
        <pc:chgData name="Jose Gabriel Cordoba Silva" userId="b9689aa5-e991-4872-83c2-1802fe841977" providerId="ADAL" clId="{97769CAB-2002-4633-8085-E049E0B81A4A}" dt="2023-03-05T23:44:15.591" v="1356" actId="20577"/>
        <pc:sldMkLst>
          <pc:docMk/>
          <pc:sldMk cId="2041574705" sldId="357"/>
        </pc:sldMkLst>
        <pc:spChg chg="mod">
          <ac:chgData name="Jose Gabriel Cordoba Silva" userId="b9689aa5-e991-4872-83c2-1802fe841977" providerId="ADAL" clId="{97769CAB-2002-4633-8085-E049E0B81A4A}" dt="2023-03-05T23:44:15.591" v="1356" actId="20577"/>
          <ac:spMkLst>
            <pc:docMk/>
            <pc:sldMk cId="2041574705" sldId="357"/>
            <ac:spMk id="1846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5T23:26:11.939" v="1014" actId="790"/>
          <ac:spMkLst>
            <pc:docMk/>
            <pc:sldMk cId="2041574705" sldId="357"/>
            <ac:spMk id="1847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5T23:27:22.070" v="1068" actId="1076"/>
          <ac:spMkLst>
            <pc:docMk/>
            <pc:sldMk cId="2041574705" sldId="357"/>
            <ac:spMk id="1848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5T23:26:11.939" v="1014" actId="790"/>
          <ac:spMkLst>
            <pc:docMk/>
            <pc:sldMk cId="2041574705" sldId="357"/>
            <ac:spMk id="1863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5T23:29:40.601" v="1148" actId="20577"/>
          <ac:spMkLst>
            <pc:docMk/>
            <pc:sldMk cId="2041574705" sldId="357"/>
            <ac:spMk id="1864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5T23:26:11.939" v="1014" actId="790"/>
          <ac:spMkLst>
            <pc:docMk/>
            <pc:sldMk cId="2041574705" sldId="357"/>
            <ac:spMk id="1865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5T23:30:27.544" v="1211" actId="1076"/>
          <ac:spMkLst>
            <pc:docMk/>
            <pc:sldMk cId="2041574705" sldId="357"/>
            <ac:spMk id="1866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5T23:26:11.939" v="1014" actId="790"/>
          <ac:spMkLst>
            <pc:docMk/>
            <pc:sldMk cId="2041574705" sldId="357"/>
            <ac:spMk id="1867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5T23:33:39.335" v="1270" actId="20577"/>
          <ac:spMkLst>
            <pc:docMk/>
            <pc:sldMk cId="2041574705" sldId="357"/>
            <ac:spMk id="1868" creationId="{00000000-0000-0000-0000-000000000000}"/>
          </ac:spMkLst>
        </pc:spChg>
      </pc:sldChg>
      <pc:sldChg chg="addSp delSp modSp add del mod">
        <pc:chgData name="Jose Gabriel Cordoba Silva" userId="b9689aa5-e991-4872-83c2-1802fe841977" providerId="ADAL" clId="{97769CAB-2002-4633-8085-E049E0B81A4A}" dt="2023-03-05T23:42:48.107" v="1280" actId="47"/>
        <pc:sldMkLst>
          <pc:docMk/>
          <pc:sldMk cId="1599556157" sldId="358"/>
        </pc:sldMkLst>
        <pc:spChg chg="add mod">
          <ac:chgData name="Jose Gabriel Cordoba Silva" userId="b9689aa5-e991-4872-83c2-1802fe841977" providerId="ADAL" clId="{97769CAB-2002-4633-8085-E049E0B81A4A}" dt="2023-03-05T23:42:46.006" v="1279" actId="478"/>
          <ac:spMkLst>
            <pc:docMk/>
            <pc:sldMk cId="1599556157" sldId="358"/>
            <ac:spMk id="3" creationId="{9F907B44-AF73-2074-356E-7BBEFDAA5F66}"/>
          </ac:spMkLst>
        </pc:spChg>
        <pc:spChg chg="del mod">
          <ac:chgData name="Jose Gabriel Cordoba Silva" userId="b9689aa5-e991-4872-83c2-1802fe841977" providerId="ADAL" clId="{97769CAB-2002-4633-8085-E049E0B81A4A}" dt="2023-03-05T23:42:46.006" v="1279" actId="478"/>
          <ac:spMkLst>
            <pc:docMk/>
            <pc:sldMk cId="1599556157" sldId="358"/>
            <ac:spMk id="994" creationId="{00000000-0000-0000-0000-000000000000}"/>
          </ac:spMkLst>
        </pc:spChg>
      </pc:sldChg>
      <pc:sldChg chg="addSp delSp modSp add mod delAnim modAnim">
        <pc:chgData name="Jose Gabriel Cordoba Silva" userId="b9689aa5-e991-4872-83c2-1802fe841977" providerId="ADAL" clId="{97769CAB-2002-4633-8085-E049E0B81A4A}" dt="2023-03-06T19:39:53.069" v="3463" actId="1076"/>
        <pc:sldMkLst>
          <pc:docMk/>
          <pc:sldMk cId="2827558144" sldId="358"/>
        </pc:sldMkLst>
        <pc:spChg chg="add del mod">
          <ac:chgData name="Jose Gabriel Cordoba Silva" userId="b9689aa5-e991-4872-83c2-1802fe841977" providerId="ADAL" clId="{97769CAB-2002-4633-8085-E049E0B81A4A}" dt="2023-03-06T18:59:11.466" v="3166" actId="478"/>
          <ac:spMkLst>
            <pc:docMk/>
            <pc:sldMk cId="2827558144" sldId="358"/>
            <ac:spMk id="3" creationId="{14EA8D6F-1924-17FC-C86C-27ADB3A43FEC}"/>
          </ac:spMkLst>
        </pc:spChg>
        <pc:spChg chg="add del mod">
          <ac:chgData name="Jose Gabriel Cordoba Silva" userId="b9689aa5-e991-4872-83c2-1802fe841977" providerId="ADAL" clId="{97769CAB-2002-4633-8085-E049E0B81A4A}" dt="2023-03-06T18:59:33.371" v="3171" actId="478"/>
          <ac:spMkLst>
            <pc:docMk/>
            <pc:sldMk cId="2827558144" sldId="358"/>
            <ac:spMk id="5" creationId="{BBAB7809-5824-050B-2247-37C7CDB68FE2}"/>
          </ac:spMkLst>
        </pc:spChg>
        <pc:spChg chg="add del mod">
          <ac:chgData name="Jose Gabriel Cordoba Silva" userId="b9689aa5-e991-4872-83c2-1802fe841977" providerId="ADAL" clId="{97769CAB-2002-4633-8085-E049E0B81A4A}" dt="2023-03-06T19:00:09.469" v="3177" actId="478"/>
          <ac:spMkLst>
            <pc:docMk/>
            <pc:sldMk cId="2827558144" sldId="358"/>
            <ac:spMk id="7" creationId="{0F334329-3206-7DDE-C45B-3D446E057A0A}"/>
          </ac:spMkLst>
        </pc:spChg>
        <pc:spChg chg="add del mod">
          <ac:chgData name="Jose Gabriel Cordoba Silva" userId="b9689aa5-e991-4872-83c2-1802fe841977" providerId="ADAL" clId="{97769CAB-2002-4633-8085-E049E0B81A4A}" dt="2023-03-06T19:00:19.642" v="3180" actId="478"/>
          <ac:spMkLst>
            <pc:docMk/>
            <pc:sldMk cId="2827558144" sldId="358"/>
            <ac:spMk id="9" creationId="{C0067677-F7F7-70A8-624E-E8A8F3F5FF6E}"/>
          </ac:spMkLst>
        </pc:spChg>
        <pc:spChg chg="add mod">
          <ac:chgData name="Jose Gabriel Cordoba Silva" userId="b9689aa5-e991-4872-83c2-1802fe841977" providerId="ADAL" clId="{97769CAB-2002-4633-8085-E049E0B81A4A}" dt="2023-03-06T19:39:53.069" v="3463" actId="1076"/>
          <ac:spMkLst>
            <pc:docMk/>
            <pc:sldMk cId="2827558144" sldId="358"/>
            <ac:spMk id="19" creationId="{C473CE75-FD14-2FB2-060B-CB681B481C16}"/>
          </ac:spMkLst>
        </pc:spChg>
        <pc:spChg chg="del">
          <ac:chgData name="Jose Gabriel Cordoba Silva" userId="b9689aa5-e991-4872-83c2-1802fe841977" providerId="ADAL" clId="{97769CAB-2002-4633-8085-E049E0B81A4A}" dt="2023-03-06T18:59:10.021" v="3165" actId="478"/>
          <ac:spMkLst>
            <pc:docMk/>
            <pc:sldMk cId="2827558144" sldId="358"/>
            <ac:spMk id="986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6T19:04:32.462" v="3199" actId="1076"/>
          <ac:spMkLst>
            <pc:docMk/>
            <pc:sldMk cId="2827558144" sldId="358"/>
            <ac:spMk id="987" creationId="{00000000-0000-0000-0000-000000000000}"/>
          </ac:spMkLst>
        </pc:spChg>
        <pc:spChg chg="del">
          <ac:chgData name="Jose Gabriel Cordoba Silva" userId="b9689aa5-e991-4872-83c2-1802fe841977" providerId="ADAL" clId="{97769CAB-2002-4633-8085-E049E0B81A4A}" dt="2023-03-06T19:00:06.394" v="3176" actId="478"/>
          <ac:spMkLst>
            <pc:docMk/>
            <pc:sldMk cId="2827558144" sldId="358"/>
            <ac:spMk id="988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6T19:04:32.462" v="3199" actId="1076"/>
          <ac:spMkLst>
            <pc:docMk/>
            <pc:sldMk cId="2827558144" sldId="358"/>
            <ac:spMk id="989" creationId="{00000000-0000-0000-0000-000000000000}"/>
          </ac:spMkLst>
        </pc:spChg>
        <pc:spChg chg="del">
          <ac:chgData name="Jose Gabriel Cordoba Silva" userId="b9689aa5-e991-4872-83c2-1802fe841977" providerId="ADAL" clId="{97769CAB-2002-4633-8085-E049E0B81A4A}" dt="2023-03-06T18:59:25.251" v="3169" actId="478"/>
          <ac:spMkLst>
            <pc:docMk/>
            <pc:sldMk cId="2827558144" sldId="358"/>
            <ac:spMk id="990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6T19:04:32.462" v="3199" actId="1076"/>
          <ac:spMkLst>
            <pc:docMk/>
            <pc:sldMk cId="2827558144" sldId="358"/>
            <ac:spMk id="991" creationId="{00000000-0000-0000-0000-000000000000}"/>
          </ac:spMkLst>
        </pc:spChg>
        <pc:spChg chg="del">
          <ac:chgData name="Jose Gabriel Cordoba Silva" userId="b9689aa5-e991-4872-83c2-1802fe841977" providerId="ADAL" clId="{97769CAB-2002-4633-8085-E049E0B81A4A}" dt="2023-03-06T19:00:16.526" v="3179" actId="478"/>
          <ac:spMkLst>
            <pc:docMk/>
            <pc:sldMk cId="2827558144" sldId="358"/>
            <ac:spMk id="992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6T19:04:32.462" v="3199" actId="1076"/>
          <ac:spMkLst>
            <pc:docMk/>
            <pc:sldMk cId="2827558144" sldId="358"/>
            <ac:spMk id="993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6T01:03:41.835" v="2451" actId="20577"/>
          <ac:spMkLst>
            <pc:docMk/>
            <pc:sldMk cId="2827558144" sldId="358"/>
            <ac:spMk id="994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6T19:04:32.462" v="3199" actId="1076"/>
          <ac:spMkLst>
            <pc:docMk/>
            <pc:sldMk cId="2827558144" sldId="358"/>
            <ac:spMk id="995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6T19:04:32.462" v="3199" actId="1076"/>
          <ac:spMkLst>
            <pc:docMk/>
            <pc:sldMk cId="2827558144" sldId="358"/>
            <ac:spMk id="996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6T19:04:32.462" v="3199" actId="1076"/>
          <ac:spMkLst>
            <pc:docMk/>
            <pc:sldMk cId="2827558144" sldId="358"/>
            <ac:spMk id="997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6T19:04:32.462" v="3199" actId="1076"/>
          <ac:spMkLst>
            <pc:docMk/>
            <pc:sldMk cId="2827558144" sldId="358"/>
            <ac:spMk id="998" creationId="{00000000-0000-0000-0000-000000000000}"/>
          </ac:spMkLst>
        </pc:spChg>
        <pc:grpChg chg="del mod">
          <ac:chgData name="Jose Gabriel Cordoba Silva" userId="b9689aa5-e991-4872-83c2-1802fe841977" providerId="ADAL" clId="{97769CAB-2002-4633-8085-E049E0B81A4A}" dt="2023-03-06T19:05:21.077" v="3205" actId="478"/>
          <ac:grpSpMkLst>
            <pc:docMk/>
            <pc:sldMk cId="2827558144" sldId="358"/>
            <ac:grpSpMk id="999" creationId="{00000000-0000-0000-0000-000000000000}"/>
          </ac:grpSpMkLst>
        </pc:grpChg>
        <pc:grpChg chg="del mod">
          <ac:chgData name="Jose Gabriel Cordoba Silva" userId="b9689aa5-e991-4872-83c2-1802fe841977" providerId="ADAL" clId="{97769CAB-2002-4633-8085-E049E0B81A4A}" dt="2023-03-06T19:05:22.570" v="3206" actId="478"/>
          <ac:grpSpMkLst>
            <pc:docMk/>
            <pc:sldMk cId="2827558144" sldId="358"/>
            <ac:grpSpMk id="1007" creationId="{00000000-0000-0000-0000-000000000000}"/>
          </ac:grpSpMkLst>
        </pc:grpChg>
        <pc:grpChg chg="del mod">
          <ac:chgData name="Jose Gabriel Cordoba Silva" userId="b9689aa5-e991-4872-83c2-1802fe841977" providerId="ADAL" clId="{97769CAB-2002-4633-8085-E049E0B81A4A}" dt="2023-03-06T19:05:26.100" v="3208" actId="478"/>
          <ac:grpSpMkLst>
            <pc:docMk/>
            <pc:sldMk cId="2827558144" sldId="358"/>
            <ac:grpSpMk id="1010" creationId="{00000000-0000-0000-0000-000000000000}"/>
          </ac:grpSpMkLst>
        </pc:grpChg>
        <pc:grpChg chg="del mod">
          <ac:chgData name="Jose Gabriel Cordoba Silva" userId="b9689aa5-e991-4872-83c2-1802fe841977" providerId="ADAL" clId="{97769CAB-2002-4633-8085-E049E0B81A4A}" dt="2023-03-06T19:05:24.317" v="3207" actId="478"/>
          <ac:grpSpMkLst>
            <pc:docMk/>
            <pc:sldMk cId="2827558144" sldId="358"/>
            <ac:grpSpMk id="1017" creationId="{00000000-0000-0000-0000-000000000000}"/>
          </ac:grpSpMkLst>
        </pc:grpChg>
        <pc:picChg chg="add mod">
          <ac:chgData name="Jose Gabriel Cordoba Silva" userId="b9689aa5-e991-4872-83c2-1802fe841977" providerId="ADAL" clId="{97769CAB-2002-4633-8085-E049E0B81A4A}" dt="2023-03-06T19:08:57.046" v="3238" actId="1076"/>
          <ac:picMkLst>
            <pc:docMk/>
            <pc:sldMk cId="2827558144" sldId="358"/>
            <ac:picMk id="10" creationId="{8AF3968A-75B8-78D7-6D06-52241EA0FDA1}"/>
          </ac:picMkLst>
        </pc:picChg>
        <pc:picChg chg="add mod">
          <ac:chgData name="Jose Gabriel Cordoba Silva" userId="b9689aa5-e991-4872-83c2-1802fe841977" providerId="ADAL" clId="{97769CAB-2002-4633-8085-E049E0B81A4A}" dt="2023-03-06T19:06:06.530" v="3214" actId="1076"/>
          <ac:picMkLst>
            <pc:docMk/>
            <pc:sldMk cId="2827558144" sldId="358"/>
            <ac:picMk id="12" creationId="{9C191C56-1A1B-C223-CCB7-03894F9A939A}"/>
          </ac:picMkLst>
        </pc:picChg>
        <pc:picChg chg="add mod">
          <ac:chgData name="Jose Gabriel Cordoba Silva" userId="b9689aa5-e991-4872-83c2-1802fe841977" providerId="ADAL" clId="{97769CAB-2002-4633-8085-E049E0B81A4A}" dt="2023-03-06T19:06:30.607" v="3218" actId="1076"/>
          <ac:picMkLst>
            <pc:docMk/>
            <pc:sldMk cId="2827558144" sldId="358"/>
            <ac:picMk id="14" creationId="{606BD134-89F1-CAA6-ACCA-1818AE49D6B9}"/>
          </ac:picMkLst>
        </pc:picChg>
        <pc:picChg chg="add mod">
          <ac:chgData name="Jose Gabriel Cordoba Silva" userId="b9689aa5-e991-4872-83c2-1802fe841977" providerId="ADAL" clId="{97769CAB-2002-4633-8085-E049E0B81A4A}" dt="2023-03-06T19:07:31.332" v="3225" actId="1076"/>
          <ac:picMkLst>
            <pc:docMk/>
            <pc:sldMk cId="2827558144" sldId="358"/>
            <ac:picMk id="16" creationId="{824FA7BB-67ED-2D06-1687-69F1694578CC}"/>
          </ac:picMkLst>
        </pc:picChg>
        <pc:picChg chg="add mod">
          <ac:chgData name="Jose Gabriel Cordoba Silva" userId="b9689aa5-e991-4872-83c2-1802fe841977" providerId="ADAL" clId="{97769CAB-2002-4633-8085-E049E0B81A4A}" dt="2023-03-06T19:08:14.873" v="3235" actId="1076"/>
          <ac:picMkLst>
            <pc:docMk/>
            <pc:sldMk cId="2827558144" sldId="358"/>
            <ac:picMk id="18" creationId="{11E45C10-F1EC-3FC3-F346-6C6F8E3D4980}"/>
          </ac:picMkLst>
        </pc:picChg>
      </pc:sldChg>
      <pc:sldChg chg="addSp delSp modSp add mod">
        <pc:chgData name="Jose Gabriel Cordoba Silva" userId="b9689aa5-e991-4872-83c2-1802fe841977" providerId="ADAL" clId="{97769CAB-2002-4633-8085-E049E0B81A4A}" dt="2023-03-06T00:01:51.781" v="1580" actId="1076"/>
        <pc:sldMkLst>
          <pc:docMk/>
          <pc:sldMk cId="3617986576" sldId="359"/>
        </pc:sldMkLst>
        <pc:grpChg chg="del">
          <ac:chgData name="Jose Gabriel Cordoba Silva" userId="b9689aa5-e991-4872-83c2-1802fe841977" providerId="ADAL" clId="{97769CAB-2002-4633-8085-E049E0B81A4A}" dt="2023-03-06T00:01:21.941" v="1569" actId="478"/>
          <ac:grpSpMkLst>
            <pc:docMk/>
            <pc:sldMk cId="3617986576" sldId="359"/>
            <ac:grpSpMk id="18" creationId="{976C750F-0F98-A0D5-5E3D-B7815B269131}"/>
          </ac:grpSpMkLst>
        </pc:grpChg>
        <pc:grpChg chg="del">
          <ac:chgData name="Jose Gabriel Cordoba Silva" userId="b9689aa5-e991-4872-83c2-1802fe841977" providerId="ADAL" clId="{97769CAB-2002-4633-8085-E049E0B81A4A}" dt="2023-03-06T00:01:21.941" v="1569" actId="478"/>
          <ac:grpSpMkLst>
            <pc:docMk/>
            <pc:sldMk cId="3617986576" sldId="359"/>
            <ac:grpSpMk id="26" creationId="{C5B7E4D1-3EE9-5ED6-9963-60AC15191C5C}"/>
          </ac:grpSpMkLst>
        </pc:grpChg>
        <pc:grpChg chg="del">
          <ac:chgData name="Jose Gabriel Cordoba Silva" userId="b9689aa5-e991-4872-83c2-1802fe841977" providerId="ADAL" clId="{97769CAB-2002-4633-8085-E049E0B81A4A}" dt="2023-03-06T00:01:21.941" v="1569" actId="478"/>
          <ac:grpSpMkLst>
            <pc:docMk/>
            <pc:sldMk cId="3617986576" sldId="359"/>
            <ac:grpSpMk id="30" creationId="{7E655C3B-C3E9-2B7F-D855-2B457CDBEBE6}"/>
          </ac:grpSpMkLst>
        </pc:grpChg>
        <pc:grpChg chg="del">
          <ac:chgData name="Jose Gabriel Cordoba Silva" userId="b9689aa5-e991-4872-83c2-1802fe841977" providerId="ADAL" clId="{97769CAB-2002-4633-8085-E049E0B81A4A}" dt="2023-03-06T00:01:21.941" v="1569" actId="478"/>
          <ac:grpSpMkLst>
            <pc:docMk/>
            <pc:sldMk cId="3617986576" sldId="359"/>
            <ac:grpSpMk id="34" creationId="{44EC7B71-B7BB-4ED0-8FDF-7D4B12A385E5}"/>
          </ac:grpSpMkLst>
        </pc:grpChg>
        <pc:grpChg chg="del">
          <ac:chgData name="Jose Gabriel Cordoba Silva" userId="b9689aa5-e991-4872-83c2-1802fe841977" providerId="ADAL" clId="{97769CAB-2002-4633-8085-E049E0B81A4A}" dt="2023-03-06T00:01:21.941" v="1569" actId="478"/>
          <ac:grpSpMkLst>
            <pc:docMk/>
            <pc:sldMk cId="3617986576" sldId="359"/>
            <ac:grpSpMk id="38" creationId="{1EE73913-CA13-B3A7-210B-B0EEBAC6FBC8}"/>
          </ac:grpSpMkLst>
        </pc:grpChg>
        <pc:picChg chg="add mod">
          <ac:chgData name="Jose Gabriel Cordoba Silva" userId="b9689aa5-e991-4872-83c2-1802fe841977" providerId="ADAL" clId="{97769CAB-2002-4633-8085-E049E0B81A4A}" dt="2023-03-06T00:01:51.781" v="1580" actId="1076"/>
          <ac:picMkLst>
            <pc:docMk/>
            <pc:sldMk cId="3617986576" sldId="359"/>
            <ac:picMk id="2050" creationId="{436A3D0A-E750-21D4-ACF0-41357522C10B}"/>
          </ac:picMkLst>
        </pc:picChg>
        <pc:cxnChg chg="mod">
          <ac:chgData name="Jose Gabriel Cordoba Silva" userId="b9689aa5-e991-4872-83c2-1802fe841977" providerId="ADAL" clId="{97769CAB-2002-4633-8085-E049E0B81A4A}" dt="2023-03-06T00:01:21.941" v="1569" actId="478"/>
          <ac:cxnSpMkLst>
            <pc:docMk/>
            <pc:sldMk cId="3617986576" sldId="359"/>
            <ac:cxnSpMk id="29" creationId="{B3EA4ED7-A541-1261-F9FA-1EA8994AADB8}"/>
          </ac:cxnSpMkLst>
        </pc:cxnChg>
        <pc:cxnChg chg="mod">
          <ac:chgData name="Jose Gabriel Cordoba Silva" userId="b9689aa5-e991-4872-83c2-1802fe841977" providerId="ADAL" clId="{97769CAB-2002-4633-8085-E049E0B81A4A}" dt="2023-03-06T00:01:21.941" v="1569" actId="478"/>
          <ac:cxnSpMkLst>
            <pc:docMk/>
            <pc:sldMk cId="3617986576" sldId="359"/>
            <ac:cxnSpMk id="33" creationId="{2C1AAABE-B47A-4A8B-066C-85F7A32057B1}"/>
          </ac:cxnSpMkLst>
        </pc:cxnChg>
        <pc:cxnChg chg="mod">
          <ac:chgData name="Jose Gabriel Cordoba Silva" userId="b9689aa5-e991-4872-83c2-1802fe841977" providerId="ADAL" clId="{97769CAB-2002-4633-8085-E049E0B81A4A}" dt="2023-03-06T00:01:21.941" v="1569" actId="478"/>
          <ac:cxnSpMkLst>
            <pc:docMk/>
            <pc:sldMk cId="3617986576" sldId="359"/>
            <ac:cxnSpMk id="37" creationId="{198D78DD-B01B-5323-7B60-637D7CFB5FC2}"/>
          </ac:cxnSpMkLst>
        </pc:cxnChg>
        <pc:cxnChg chg="mod">
          <ac:chgData name="Jose Gabriel Cordoba Silva" userId="b9689aa5-e991-4872-83c2-1802fe841977" providerId="ADAL" clId="{97769CAB-2002-4633-8085-E049E0B81A4A}" dt="2023-03-06T00:01:21.941" v="1569" actId="478"/>
          <ac:cxnSpMkLst>
            <pc:docMk/>
            <pc:sldMk cId="3617986576" sldId="359"/>
            <ac:cxnSpMk id="41" creationId="{0A0806A3-B985-D448-F38C-F69448918821}"/>
          </ac:cxnSpMkLst>
        </pc:cxnChg>
      </pc:sldChg>
      <pc:sldChg chg="addSp delSp modSp add mod">
        <pc:chgData name="Jose Gabriel Cordoba Silva" userId="b9689aa5-e991-4872-83c2-1802fe841977" providerId="ADAL" clId="{97769CAB-2002-4633-8085-E049E0B81A4A}" dt="2023-03-06T00:57:29.178" v="2393" actId="1076"/>
        <pc:sldMkLst>
          <pc:docMk/>
          <pc:sldMk cId="480509602" sldId="360"/>
        </pc:sldMkLst>
        <pc:spChg chg="mod">
          <ac:chgData name="Jose Gabriel Cordoba Silva" userId="b9689aa5-e991-4872-83c2-1802fe841977" providerId="ADAL" clId="{97769CAB-2002-4633-8085-E049E0B81A4A}" dt="2023-03-06T00:53:13.275" v="2298" actId="207"/>
          <ac:spMkLst>
            <pc:docMk/>
            <pc:sldMk cId="480509602" sldId="360"/>
            <ac:spMk id="15" creationId="{E46B22CB-C0F1-1943-425A-6C73B84919CF}"/>
          </ac:spMkLst>
        </pc:spChg>
        <pc:spChg chg="mod">
          <ac:chgData name="Jose Gabriel Cordoba Silva" userId="b9689aa5-e991-4872-83c2-1802fe841977" providerId="ADAL" clId="{97769CAB-2002-4633-8085-E049E0B81A4A}" dt="2023-03-06T00:53:13.275" v="2298" actId="207"/>
          <ac:spMkLst>
            <pc:docMk/>
            <pc:sldMk cId="480509602" sldId="360"/>
            <ac:spMk id="16" creationId="{B7A2069C-9CA7-6910-0BF6-2421BC6C4BEF}"/>
          </ac:spMkLst>
        </pc:spChg>
        <pc:spChg chg="mod">
          <ac:chgData name="Jose Gabriel Cordoba Silva" userId="b9689aa5-e991-4872-83c2-1802fe841977" providerId="ADAL" clId="{97769CAB-2002-4633-8085-E049E0B81A4A}" dt="2023-03-06T00:53:13.275" v="2298" actId="207"/>
          <ac:spMkLst>
            <pc:docMk/>
            <pc:sldMk cId="480509602" sldId="360"/>
            <ac:spMk id="17" creationId="{59D153AE-A2EB-A36B-3345-BB780869230F}"/>
          </ac:spMkLst>
        </pc:spChg>
        <pc:spChg chg="mod">
          <ac:chgData name="Jose Gabriel Cordoba Silva" userId="b9689aa5-e991-4872-83c2-1802fe841977" providerId="ADAL" clId="{97769CAB-2002-4633-8085-E049E0B81A4A}" dt="2023-03-06T00:53:13.275" v="2298" actId="207"/>
          <ac:spMkLst>
            <pc:docMk/>
            <pc:sldMk cId="480509602" sldId="360"/>
            <ac:spMk id="18" creationId="{48DBC43A-03C3-DD97-5C6E-4057AA6FDB8A}"/>
          </ac:spMkLst>
        </pc:spChg>
        <pc:spChg chg="mod">
          <ac:chgData name="Jose Gabriel Cordoba Silva" userId="b9689aa5-e991-4872-83c2-1802fe841977" providerId="ADAL" clId="{97769CAB-2002-4633-8085-E049E0B81A4A}" dt="2023-03-06T00:53:13.275" v="2298" actId="207"/>
          <ac:spMkLst>
            <pc:docMk/>
            <pc:sldMk cId="480509602" sldId="360"/>
            <ac:spMk id="19" creationId="{70779070-2F84-A10A-D62E-3DC6891216D5}"/>
          </ac:spMkLst>
        </pc:spChg>
        <pc:spChg chg="mod">
          <ac:chgData name="Jose Gabriel Cordoba Silva" userId="b9689aa5-e991-4872-83c2-1802fe841977" providerId="ADAL" clId="{97769CAB-2002-4633-8085-E049E0B81A4A}" dt="2023-03-06T00:53:13.275" v="2298" actId="207"/>
          <ac:spMkLst>
            <pc:docMk/>
            <pc:sldMk cId="480509602" sldId="360"/>
            <ac:spMk id="20" creationId="{DD86626F-DFED-8FE6-3930-B578B0BE695B}"/>
          </ac:spMkLst>
        </pc:spChg>
        <pc:spChg chg="add mod">
          <ac:chgData name="Jose Gabriel Cordoba Silva" userId="b9689aa5-e991-4872-83c2-1802fe841977" providerId="ADAL" clId="{97769CAB-2002-4633-8085-E049E0B81A4A}" dt="2023-03-06T00:53:13.275" v="2298" actId="207"/>
          <ac:spMkLst>
            <pc:docMk/>
            <pc:sldMk cId="480509602" sldId="360"/>
            <ac:spMk id="21" creationId="{6477DDEA-6C14-EA09-1041-8999043D18F1}"/>
          </ac:spMkLst>
        </pc:spChg>
        <pc:spChg chg="add del mod">
          <ac:chgData name="Jose Gabriel Cordoba Silva" userId="b9689aa5-e991-4872-83c2-1802fe841977" providerId="ADAL" clId="{97769CAB-2002-4633-8085-E049E0B81A4A}" dt="2023-03-06T00:52:45.896" v="2290"/>
          <ac:spMkLst>
            <pc:docMk/>
            <pc:sldMk cId="480509602" sldId="360"/>
            <ac:spMk id="22" creationId="{85D8DAE7-5A6F-1A7C-CCFF-8A5D3E7665BB}"/>
          </ac:spMkLst>
        </pc:spChg>
        <pc:spChg chg="add mod">
          <ac:chgData name="Jose Gabriel Cordoba Silva" userId="b9689aa5-e991-4872-83c2-1802fe841977" providerId="ADAL" clId="{97769CAB-2002-4633-8085-E049E0B81A4A}" dt="2023-03-06T00:53:13.275" v="2298" actId="207"/>
          <ac:spMkLst>
            <pc:docMk/>
            <pc:sldMk cId="480509602" sldId="360"/>
            <ac:spMk id="23" creationId="{EFD3F90B-BF94-CB69-3F45-B425D7CCCF9F}"/>
          </ac:spMkLst>
        </pc:spChg>
        <pc:spChg chg="add mod">
          <ac:chgData name="Jose Gabriel Cordoba Silva" userId="b9689aa5-e991-4872-83c2-1802fe841977" providerId="ADAL" clId="{97769CAB-2002-4633-8085-E049E0B81A4A}" dt="2023-03-06T00:53:13.275" v="2298" actId="207"/>
          <ac:spMkLst>
            <pc:docMk/>
            <pc:sldMk cId="480509602" sldId="360"/>
            <ac:spMk id="24" creationId="{81D0B1F6-D810-AE6F-23B2-C051C0E07356}"/>
          </ac:spMkLst>
        </pc:spChg>
        <pc:spChg chg="add mod">
          <ac:chgData name="Jose Gabriel Cordoba Silva" userId="b9689aa5-e991-4872-83c2-1802fe841977" providerId="ADAL" clId="{97769CAB-2002-4633-8085-E049E0B81A4A}" dt="2023-03-06T00:53:13.275" v="2298" actId="207"/>
          <ac:spMkLst>
            <pc:docMk/>
            <pc:sldMk cId="480509602" sldId="360"/>
            <ac:spMk id="25" creationId="{8F31A9D2-6A63-8B8D-AA85-AAD2FB65B659}"/>
          </ac:spMkLst>
        </pc:spChg>
        <pc:spChg chg="add mod">
          <ac:chgData name="Jose Gabriel Cordoba Silva" userId="b9689aa5-e991-4872-83c2-1802fe841977" providerId="ADAL" clId="{97769CAB-2002-4633-8085-E049E0B81A4A}" dt="2023-03-06T00:53:13.275" v="2298" actId="207"/>
          <ac:spMkLst>
            <pc:docMk/>
            <pc:sldMk cId="480509602" sldId="360"/>
            <ac:spMk id="26" creationId="{DF88CF5D-EC97-FCE2-6A60-7296CDD56F1F}"/>
          </ac:spMkLst>
        </pc:spChg>
        <pc:spChg chg="mod">
          <ac:chgData name="Jose Gabriel Cordoba Silva" userId="b9689aa5-e991-4872-83c2-1802fe841977" providerId="ADAL" clId="{97769CAB-2002-4633-8085-E049E0B81A4A}" dt="2023-03-06T00:37:50.929" v="2058" actId="20577"/>
          <ac:spMkLst>
            <pc:docMk/>
            <pc:sldMk cId="480509602" sldId="360"/>
            <ac:spMk id="236" creationId="{9F402EFB-BFBB-36FE-BAD8-0122137E0F43}"/>
          </ac:spMkLst>
        </pc:spChg>
        <pc:spChg chg="mod">
          <ac:chgData name="Jose Gabriel Cordoba Silva" userId="b9689aa5-e991-4872-83c2-1802fe841977" providerId="ADAL" clId="{97769CAB-2002-4633-8085-E049E0B81A4A}" dt="2023-03-06T00:49:20.485" v="2267" actId="14100"/>
          <ac:spMkLst>
            <pc:docMk/>
            <pc:sldMk cId="480509602" sldId="360"/>
            <ac:spMk id="237" creationId="{2690AADC-B14A-CA53-73C4-2459626036AD}"/>
          </ac:spMkLst>
        </pc:spChg>
        <pc:spChg chg="mod">
          <ac:chgData name="Jose Gabriel Cordoba Silva" userId="b9689aa5-e991-4872-83c2-1802fe841977" providerId="ADAL" clId="{97769CAB-2002-4633-8085-E049E0B81A4A}" dt="2023-03-06T00:57:29.178" v="2393" actId="1076"/>
          <ac:spMkLst>
            <pc:docMk/>
            <pc:sldMk cId="480509602" sldId="360"/>
            <ac:spMk id="244" creationId="{10F3B204-F31E-982A-6C74-F86F46D03E29}"/>
          </ac:spMkLst>
        </pc:spChg>
        <pc:grpChg chg="del mod">
          <ac:chgData name="Jose Gabriel Cordoba Silva" userId="b9689aa5-e991-4872-83c2-1802fe841977" providerId="ADAL" clId="{97769CAB-2002-4633-8085-E049E0B81A4A}" dt="2023-03-06T00:51:48.636" v="2274" actId="27803"/>
          <ac:grpSpMkLst>
            <pc:docMk/>
            <pc:sldMk cId="480509602" sldId="360"/>
            <ac:grpSpMk id="14" creationId="{35446BDD-142E-346B-0230-264B33E01CFC}"/>
          </ac:grpSpMkLst>
        </pc:grpChg>
        <pc:grpChg chg="add mod">
          <ac:chgData name="Jose Gabriel Cordoba Silva" userId="b9689aa5-e991-4872-83c2-1802fe841977" providerId="ADAL" clId="{97769CAB-2002-4633-8085-E049E0B81A4A}" dt="2023-03-06T00:53:16.556" v="2299" actId="1076"/>
          <ac:grpSpMkLst>
            <pc:docMk/>
            <pc:sldMk cId="480509602" sldId="360"/>
            <ac:grpSpMk id="27" creationId="{66AE83A6-1B8C-339B-AEE4-62AAC7A66328}"/>
          </ac:grpSpMkLst>
        </pc:grpChg>
        <pc:picChg chg="add del mod">
          <ac:chgData name="Jose Gabriel Cordoba Silva" userId="b9689aa5-e991-4872-83c2-1802fe841977" providerId="ADAL" clId="{97769CAB-2002-4633-8085-E049E0B81A4A}" dt="2023-03-06T00:51:48.636" v="2274" actId="27803"/>
          <ac:picMkLst>
            <pc:docMk/>
            <pc:sldMk cId="480509602" sldId="360"/>
            <ac:picMk id="11" creationId="{E8406DF8-4789-C87B-E5D0-99B498C90E4C}"/>
          </ac:picMkLst>
        </pc:picChg>
        <pc:picChg chg="add del mod">
          <ac:chgData name="Jose Gabriel Cordoba Silva" userId="b9689aa5-e991-4872-83c2-1802fe841977" providerId="ADAL" clId="{97769CAB-2002-4633-8085-E049E0B81A4A}" dt="2023-03-06T00:51:42.359" v="2271" actId="478"/>
          <ac:picMkLst>
            <pc:docMk/>
            <pc:sldMk cId="480509602" sldId="360"/>
            <ac:picMk id="13" creationId="{DE2EF73A-88C5-E39C-DB50-94F1E9B57A6E}"/>
          </ac:picMkLst>
        </pc:picChg>
        <pc:picChg chg="add mod">
          <ac:chgData name="Jose Gabriel Cordoba Silva" userId="b9689aa5-e991-4872-83c2-1802fe841977" providerId="ADAL" clId="{97769CAB-2002-4633-8085-E049E0B81A4A}" dt="2023-03-06T00:54:35.162" v="2310" actId="14100"/>
          <ac:picMkLst>
            <pc:docMk/>
            <pc:sldMk cId="480509602" sldId="360"/>
            <ac:picMk id="29" creationId="{B196F01E-339E-F383-3532-8D0606FD6051}"/>
          </ac:picMkLst>
        </pc:picChg>
        <pc:picChg chg="add mod">
          <ac:chgData name="Jose Gabriel Cordoba Silva" userId="b9689aa5-e991-4872-83c2-1802fe841977" providerId="ADAL" clId="{97769CAB-2002-4633-8085-E049E0B81A4A}" dt="2023-03-06T00:54:41.856" v="2313" actId="1076"/>
          <ac:picMkLst>
            <pc:docMk/>
            <pc:sldMk cId="480509602" sldId="360"/>
            <ac:picMk id="31" creationId="{4EC64D8C-AC8D-1E66-60AF-A60B95D02D36}"/>
          </ac:picMkLst>
        </pc:picChg>
        <pc:picChg chg="del">
          <ac:chgData name="Jose Gabriel Cordoba Silva" userId="b9689aa5-e991-4872-83c2-1802fe841977" providerId="ADAL" clId="{97769CAB-2002-4633-8085-E049E0B81A4A}" dt="2023-03-06T00:51:40.419" v="2269" actId="478"/>
          <ac:picMkLst>
            <pc:docMk/>
            <pc:sldMk cId="480509602" sldId="360"/>
            <ac:picMk id="239" creationId="{263A88D8-F72C-87C9-2C53-09813C8EAE19}"/>
          </ac:picMkLst>
        </pc:picChg>
        <pc:picChg chg="del">
          <ac:chgData name="Jose Gabriel Cordoba Silva" userId="b9689aa5-e991-4872-83c2-1802fe841977" providerId="ADAL" clId="{97769CAB-2002-4633-8085-E049E0B81A4A}" dt="2023-03-06T00:53:53.881" v="2300" actId="478"/>
          <ac:picMkLst>
            <pc:docMk/>
            <pc:sldMk cId="480509602" sldId="360"/>
            <ac:picMk id="243" creationId="{9319F843-5E31-BCFA-4B6B-40BE0B6B2256}"/>
          </ac:picMkLst>
        </pc:picChg>
      </pc:sldChg>
      <pc:sldChg chg="addSp delSp modSp add mod modAnim">
        <pc:chgData name="Jose Gabriel Cordoba Silva" userId="b9689aa5-e991-4872-83c2-1802fe841977" providerId="ADAL" clId="{97769CAB-2002-4633-8085-E049E0B81A4A}" dt="2023-03-07T01:44:09.769" v="3500" actId="1076"/>
        <pc:sldMkLst>
          <pc:docMk/>
          <pc:sldMk cId="3696443924" sldId="361"/>
        </pc:sldMkLst>
        <pc:spChg chg="add mod">
          <ac:chgData name="Jose Gabriel Cordoba Silva" userId="b9689aa5-e991-4872-83c2-1802fe841977" providerId="ADAL" clId="{97769CAB-2002-4633-8085-E049E0B81A4A}" dt="2023-03-07T01:44:09.769" v="3500" actId="1076"/>
          <ac:spMkLst>
            <pc:docMk/>
            <pc:sldMk cId="3696443924" sldId="361"/>
            <ac:spMk id="3" creationId="{706289F6-5DAD-08CA-6230-B0ADA0A43BFB}"/>
          </ac:spMkLst>
        </pc:spChg>
        <pc:spChg chg="add mod">
          <ac:chgData name="Jose Gabriel Cordoba Silva" userId="b9689aa5-e991-4872-83c2-1802fe841977" providerId="ADAL" clId="{97769CAB-2002-4633-8085-E049E0B81A4A}" dt="2023-03-07T01:44:09.769" v="3500" actId="1076"/>
          <ac:spMkLst>
            <pc:docMk/>
            <pc:sldMk cId="3696443924" sldId="361"/>
            <ac:spMk id="4" creationId="{6AF5CB6D-1ABE-3583-2FD8-88B7655A72BA}"/>
          </ac:spMkLst>
        </pc:spChg>
        <pc:spChg chg="add mod">
          <ac:chgData name="Jose Gabriel Cordoba Silva" userId="b9689aa5-e991-4872-83c2-1802fe841977" providerId="ADAL" clId="{97769CAB-2002-4633-8085-E049E0B81A4A}" dt="2023-03-07T01:44:09.769" v="3500" actId="1076"/>
          <ac:spMkLst>
            <pc:docMk/>
            <pc:sldMk cId="3696443924" sldId="361"/>
            <ac:spMk id="5" creationId="{591B8927-E347-AA0F-EF50-F92CD11D56F9}"/>
          </ac:spMkLst>
        </pc:spChg>
        <pc:spChg chg="add mod">
          <ac:chgData name="Jose Gabriel Cordoba Silva" userId="b9689aa5-e991-4872-83c2-1802fe841977" providerId="ADAL" clId="{97769CAB-2002-4633-8085-E049E0B81A4A}" dt="2023-03-06T19:39:19.665" v="3437" actId="1076"/>
          <ac:spMkLst>
            <pc:docMk/>
            <pc:sldMk cId="3696443924" sldId="361"/>
            <ac:spMk id="12" creationId="{96A3CC58-3537-AAED-F410-A018AF1B4B91}"/>
          </ac:spMkLst>
        </pc:spChg>
        <pc:spChg chg="add del mod">
          <ac:chgData name="Jose Gabriel Cordoba Silva" userId="b9689aa5-e991-4872-83c2-1802fe841977" providerId="ADAL" clId="{97769CAB-2002-4633-8085-E049E0B81A4A}" dt="2023-03-06T19:39:19.665" v="3437" actId="1076"/>
          <ac:spMkLst>
            <pc:docMk/>
            <pc:sldMk cId="3696443924" sldId="361"/>
            <ac:spMk id="13" creationId="{8C25C508-004A-EF04-1C9A-47B9D8C55F70}"/>
          </ac:spMkLst>
        </pc:spChg>
        <pc:spChg chg="add mod">
          <ac:chgData name="Jose Gabriel Cordoba Silva" userId="b9689aa5-e991-4872-83c2-1802fe841977" providerId="ADAL" clId="{97769CAB-2002-4633-8085-E049E0B81A4A}" dt="2023-03-06T19:39:19.665" v="3437" actId="1076"/>
          <ac:spMkLst>
            <pc:docMk/>
            <pc:sldMk cId="3696443924" sldId="361"/>
            <ac:spMk id="14" creationId="{D2904E1A-F34B-706A-047A-CB5EB3CA9931}"/>
          </ac:spMkLst>
        </pc:spChg>
        <pc:spChg chg="add mod">
          <ac:chgData name="Jose Gabriel Cordoba Silva" userId="b9689aa5-e991-4872-83c2-1802fe841977" providerId="ADAL" clId="{97769CAB-2002-4633-8085-E049E0B81A4A}" dt="2023-03-06T19:39:19.665" v="3437" actId="1076"/>
          <ac:spMkLst>
            <pc:docMk/>
            <pc:sldMk cId="3696443924" sldId="361"/>
            <ac:spMk id="15" creationId="{543DF68C-5114-1DB3-ED2F-510D6E551D57}"/>
          </ac:spMkLst>
        </pc:spChg>
        <pc:spChg chg="add mod">
          <ac:chgData name="Jose Gabriel Cordoba Silva" userId="b9689aa5-e991-4872-83c2-1802fe841977" providerId="ADAL" clId="{97769CAB-2002-4633-8085-E049E0B81A4A}" dt="2023-03-06T19:39:19.665" v="3437" actId="1076"/>
          <ac:spMkLst>
            <pc:docMk/>
            <pc:sldMk cId="3696443924" sldId="361"/>
            <ac:spMk id="16" creationId="{CF18C00A-FD92-A49C-49C1-774A5ACD2672}"/>
          </ac:spMkLst>
        </pc:spChg>
        <pc:spChg chg="mod">
          <ac:chgData name="Jose Gabriel Cordoba Silva" userId="b9689aa5-e991-4872-83c2-1802fe841977" providerId="ADAL" clId="{97769CAB-2002-4633-8085-E049E0B81A4A}" dt="2023-03-06T19:34:56.710" v="3397" actId="313"/>
          <ac:spMkLst>
            <pc:docMk/>
            <pc:sldMk cId="3696443924" sldId="361"/>
            <ac:spMk id="1458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7T01:44:09.769" v="3500" actId="1076"/>
          <ac:spMkLst>
            <pc:docMk/>
            <pc:sldMk cId="3696443924" sldId="361"/>
            <ac:spMk id="1460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7T01:44:09.769" v="3500" actId="1076"/>
          <ac:spMkLst>
            <pc:docMk/>
            <pc:sldMk cId="3696443924" sldId="361"/>
            <ac:spMk id="1461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7T01:44:09.769" v="3500" actId="1076"/>
          <ac:spMkLst>
            <pc:docMk/>
            <pc:sldMk cId="3696443924" sldId="361"/>
            <ac:spMk id="1462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6T19:38:06.293" v="3426" actId="207"/>
          <ac:spMkLst>
            <pc:docMk/>
            <pc:sldMk cId="3696443924" sldId="361"/>
            <ac:spMk id="1474" creationId="{00000000-0000-0000-0000-000000000000}"/>
          </ac:spMkLst>
        </pc:spChg>
        <pc:spChg chg="del mod">
          <ac:chgData name="Jose Gabriel Cordoba Silva" userId="b9689aa5-e991-4872-83c2-1802fe841977" providerId="ADAL" clId="{97769CAB-2002-4633-8085-E049E0B81A4A}" dt="2023-03-06T19:35:37.309" v="3404" actId="478"/>
          <ac:spMkLst>
            <pc:docMk/>
            <pc:sldMk cId="3696443924" sldId="361"/>
            <ac:spMk id="1475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6T19:38:06.293" v="3426" actId="207"/>
          <ac:spMkLst>
            <pc:docMk/>
            <pc:sldMk cId="3696443924" sldId="361"/>
            <ac:spMk id="1476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6T19:38:06.293" v="3426" actId="207"/>
          <ac:spMkLst>
            <pc:docMk/>
            <pc:sldMk cId="3696443924" sldId="361"/>
            <ac:spMk id="1477" creationId="{00000000-0000-0000-0000-000000000000}"/>
          </ac:spMkLst>
        </pc:spChg>
        <pc:spChg chg="del mod">
          <ac:chgData name="Jose Gabriel Cordoba Silva" userId="b9689aa5-e991-4872-83c2-1802fe841977" providerId="ADAL" clId="{97769CAB-2002-4633-8085-E049E0B81A4A}" dt="2023-03-06T19:35:10.226" v="3398" actId="478"/>
          <ac:spMkLst>
            <pc:docMk/>
            <pc:sldMk cId="3696443924" sldId="361"/>
            <ac:spMk id="1478" creationId="{00000000-0000-0000-0000-000000000000}"/>
          </ac:spMkLst>
        </pc:spChg>
        <pc:spChg chg="del mod">
          <ac:chgData name="Jose Gabriel Cordoba Silva" userId="b9689aa5-e991-4872-83c2-1802fe841977" providerId="ADAL" clId="{97769CAB-2002-4633-8085-E049E0B81A4A}" dt="2023-03-06T19:35:40.197" v="3405" actId="478"/>
          <ac:spMkLst>
            <pc:docMk/>
            <pc:sldMk cId="3696443924" sldId="361"/>
            <ac:spMk id="1479" creationId="{00000000-0000-0000-0000-000000000000}"/>
          </ac:spMkLst>
        </pc:spChg>
        <pc:spChg chg="del mod">
          <ac:chgData name="Jose Gabriel Cordoba Silva" userId="b9689aa5-e991-4872-83c2-1802fe841977" providerId="ADAL" clId="{97769CAB-2002-4633-8085-E049E0B81A4A}" dt="2023-03-06T19:35:24.823" v="3401" actId="478"/>
          <ac:spMkLst>
            <pc:docMk/>
            <pc:sldMk cId="3696443924" sldId="361"/>
            <ac:spMk id="1480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6T19:38:06.293" v="3426" actId="207"/>
          <ac:spMkLst>
            <pc:docMk/>
            <pc:sldMk cId="3696443924" sldId="361"/>
            <ac:spMk id="1481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6T19:38:06.293" v="3426" actId="207"/>
          <ac:spMkLst>
            <pc:docMk/>
            <pc:sldMk cId="3696443924" sldId="361"/>
            <ac:spMk id="1482" creationId="{00000000-0000-0000-0000-000000000000}"/>
          </ac:spMkLst>
        </pc:spChg>
        <pc:spChg chg="del mod">
          <ac:chgData name="Jose Gabriel Cordoba Silva" userId="b9689aa5-e991-4872-83c2-1802fe841977" providerId="ADAL" clId="{97769CAB-2002-4633-8085-E049E0B81A4A}" dt="2023-03-06T19:38:29.891" v="3429" actId="478"/>
          <ac:spMkLst>
            <pc:docMk/>
            <pc:sldMk cId="3696443924" sldId="361"/>
            <ac:spMk id="1483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6T19:38:06.293" v="3426" actId="207"/>
          <ac:spMkLst>
            <pc:docMk/>
            <pc:sldMk cId="3696443924" sldId="361"/>
            <ac:spMk id="1484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6T19:38:06.293" v="3426" actId="207"/>
          <ac:spMkLst>
            <pc:docMk/>
            <pc:sldMk cId="3696443924" sldId="361"/>
            <ac:spMk id="1485" creationId="{00000000-0000-0000-0000-000000000000}"/>
          </ac:spMkLst>
        </pc:spChg>
        <pc:grpChg chg="add mod">
          <ac:chgData name="Jose Gabriel Cordoba Silva" userId="b9689aa5-e991-4872-83c2-1802fe841977" providerId="ADAL" clId="{97769CAB-2002-4633-8085-E049E0B81A4A}" dt="2023-03-06T19:39:19.665" v="3437" actId="1076"/>
          <ac:grpSpMkLst>
            <pc:docMk/>
            <pc:sldMk cId="3696443924" sldId="361"/>
            <ac:grpSpMk id="2" creationId="{60344F8E-264F-1BF1-680E-86C70B5B13C8}"/>
          </ac:grpSpMkLst>
        </pc:grpChg>
        <pc:grpChg chg="del mod">
          <ac:chgData name="Jose Gabriel Cordoba Silva" userId="b9689aa5-e991-4872-83c2-1802fe841977" providerId="ADAL" clId="{97769CAB-2002-4633-8085-E049E0B81A4A}" dt="2023-03-06T19:33:22.660" v="3377" actId="478"/>
          <ac:grpSpMkLst>
            <pc:docMk/>
            <pc:sldMk cId="3696443924" sldId="361"/>
            <ac:grpSpMk id="1463" creationId="{00000000-0000-0000-0000-000000000000}"/>
          </ac:grpSpMkLst>
        </pc:grpChg>
        <pc:grpChg chg="del mod">
          <ac:chgData name="Jose Gabriel Cordoba Silva" userId="b9689aa5-e991-4872-83c2-1802fe841977" providerId="ADAL" clId="{97769CAB-2002-4633-8085-E049E0B81A4A}" dt="2023-03-06T19:33:24.762" v="3379" actId="478"/>
          <ac:grpSpMkLst>
            <pc:docMk/>
            <pc:sldMk cId="3696443924" sldId="361"/>
            <ac:grpSpMk id="1467" creationId="{00000000-0000-0000-0000-000000000000}"/>
          </ac:grpSpMkLst>
        </pc:grpChg>
        <pc:grpChg chg="del mod">
          <ac:chgData name="Jose Gabriel Cordoba Silva" userId="b9689aa5-e991-4872-83c2-1802fe841977" providerId="ADAL" clId="{97769CAB-2002-4633-8085-E049E0B81A4A}" dt="2023-03-06T19:33:23.696" v="3378" actId="478"/>
          <ac:grpSpMkLst>
            <pc:docMk/>
            <pc:sldMk cId="3696443924" sldId="361"/>
            <ac:grpSpMk id="1470" creationId="{00000000-0000-0000-0000-000000000000}"/>
          </ac:grpSpMkLst>
        </pc:grpChg>
        <pc:graphicFrameChg chg="add del mod modGraphic">
          <ac:chgData name="Jose Gabriel Cordoba Silva" userId="b9689aa5-e991-4872-83c2-1802fe841977" providerId="ADAL" clId="{97769CAB-2002-4633-8085-E049E0B81A4A}" dt="2023-03-06T19:39:10.901" v="3436" actId="207"/>
          <ac:graphicFrameMkLst>
            <pc:docMk/>
            <pc:sldMk cId="3696443924" sldId="361"/>
            <ac:graphicFrameMk id="1459" creationId="{00000000-0000-0000-0000-000000000000}"/>
          </ac:graphicFrameMkLst>
        </pc:graphicFrameChg>
        <pc:picChg chg="add mod">
          <ac:chgData name="Jose Gabriel Cordoba Silva" userId="b9689aa5-e991-4872-83c2-1802fe841977" providerId="ADAL" clId="{97769CAB-2002-4633-8085-E049E0B81A4A}" dt="2023-03-07T01:44:09.769" v="3500" actId="1076"/>
          <ac:picMkLst>
            <pc:docMk/>
            <pc:sldMk cId="3696443924" sldId="361"/>
            <ac:picMk id="7" creationId="{2D664714-88B9-A69E-292A-533E1084EDF4}"/>
          </ac:picMkLst>
        </pc:picChg>
        <pc:picChg chg="add mod">
          <ac:chgData name="Jose Gabriel Cordoba Silva" userId="b9689aa5-e991-4872-83c2-1802fe841977" providerId="ADAL" clId="{97769CAB-2002-4633-8085-E049E0B81A4A}" dt="2023-03-07T01:44:09.769" v="3500" actId="1076"/>
          <ac:picMkLst>
            <pc:docMk/>
            <pc:sldMk cId="3696443924" sldId="361"/>
            <ac:picMk id="9" creationId="{26530E3A-61B4-CD61-EC42-D38B4C13EC7B}"/>
          </ac:picMkLst>
        </pc:picChg>
        <pc:picChg chg="add mod">
          <ac:chgData name="Jose Gabriel Cordoba Silva" userId="b9689aa5-e991-4872-83c2-1802fe841977" providerId="ADAL" clId="{97769CAB-2002-4633-8085-E049E0B81A4A}" dt="2023-03-07T01:44:09.769" v="3500" actId="1076"/>
          <ac:picMkLst>
            <pc:docMk/>
            <pc:sldMk cId="3696443924" sldId="361"/>
            <ac:picMk id="11" creationId="{BA453F58-2AED-FB89-3473-F4D678D48AE7}"/>
          </ac:picMkLst>
        </pc:picChg>
      </pc:sldChg>
      <pc:sldChg chg="addSp delSp modSp new mod">
        <pc:chgData name="Jose Gabriel Cordoba Silva" userId="b9689aa5-e991-4872-83c2-1802fe841977" providerId="ADAL" clId="{97769CAB-2002-4633-8085-E049E0B81A4A}" dt="2023-03-06T14:49:11.168" v="2820" actId="1076"/>
        <pc:sldMkLst>
          <pc:docMk/>
          <pc:sldMk cId="639261940" sldId="362"/>
        </pc:sldMkLst>
        <pc:spChg chg="del">
          <ac:chgData name="Jose Gabriel Cordoba Silva" userId="b9689aa5-e991-4872-83c2-1802fe841977" providerId="ADAL" clId="{97769CAB-2002-4633-8085-E049E0B81A4A}" dt="2023-03-06T14:23:40.190" v="2462" actId="478"/>
          <ac:spMkLst>
            <pc:docMk/>
            <pc:sldMk cId="639261940" sldId="362"/>
            <ac:spMk id="2" creationId="{E0A7B8F4-E5C1-B176-6253-52321FB25FDE}"/>
          </ac:spMkLst>
        </pc:spChg>
        <pc:spChg chg="mod topLvl">
          <ac:chgData name="Jose Gabriel Cordoba Silva" userId="b9689aa5-e991-4872-83c2-1802fe841977" providerId="ADAL" clId="{97769CAB-2002-4633-8085-E049E0B81A4A}" dt="2023-03-06T14:32:51.986" v="2602" actId="164"/>
          <ac:spMkLst>
            <pc:docMk/>
            <pc:sldMk cId="639261940" sldId="362"/>
            <ac:spMk id="4" creationId="{A999E3EC-FF63-2C98-5524-44523CE58C3E}"/>
          </ac:spMkLst>
        </pc:spChg>
        <pc:spChg chg="mod topLvl">
          <ac:chgData name="Jose Gabriel Cordoba Silva" userId="b9689aa5-e991-4872-83c2-1802fe841977" providerId="ADAL" clId="{97769CAB-2002-4633-8085-E049E0B81A4A}" dt="2023-03-06T14:32:51.986" v="2602" actId="164"/>
          <ac:spMkLst>
            <pc:docMk/>
            <pc:sldMk cId="639261940" sldId="362"/>
            <ac:spMk id="5" creationId="{C109B877-0A29-AAC1-1D65-CF31CD1F0710}"/>
          </ac:spMkLst>
        </pc:spChg>
        <pc:spChg chg="mod topLvl">
          <ac:chgData name="Jose Gabriel Cordoba Silva" userId="b9689aa5-e991-4872-83c2-1802fe841977" providerId="ADAL" clId="{97769CAB-2002-4633-8085-E049E0B81A4A}" dt="2023-03-06T14:32:51.986" v="2602" actId="164"/>
          <ac:spMkLst>
            <pc:docMk/>
            <pc:sldMk cId="639261940" sldId="362"/>
            <ac:spMk id="6" creationId="{C4111FC0-516D-9853-CAB0-19F366EE2717}"/>
          </ac:spMkLst>
        </pc:spChg>
        <pc:spChg chg="mod topLvl">
          <ac:chgData name="Jose Gabriel Cordoba Silva" userId="b9689aa5-e991-4872-83c2-1802fe841977" providerId="ADAL" clId="{97769CAB-2002-4633-8085-E049E0B81A4A}" dt="2023-03-06T14:32:51.986" v="2602" actId="164"/>
          <ac:spMkLst>
            <pc:docMk/>
            <pc:sldMk cId="639261940" sldId="362"/>
            <ac:spMk id="7" creationId="{69DE2800-CC0B-4E31-EE98-717A44D53610}"/>
          </ac:spMkLst>
        </pc:spChg>
        <pc:spChg chg="mod topLvl">
          <ac:chgData name="Jose Gabriel Cordoba Silva" userId="b9689aa5-e991-4872-83c2-1802fe841977" providerId="ADAL" clId="{97769CAB-2002-4633-8085-E049E0B81A4A}" dt="2023-03-06T14:32:51.986" v="2602" actId="164"/>
          <ac:spMkLst>
            <pc:docMk/>
            <pc:sldMk cId="639261940" sldId="362"/>
            <ac:spMk id="8" creationId="{0600AA37-2EF4-FD4B-958F-54206E84359D}"/>
          </ac:spMkLst>
        </pc:spChg>
        <pc:spChg chg="mod topLvl">
          <ac:chgData name="Jose Gabriel Cordoba Silva" userId="b9689aa5-e991-4872-83c2-1802fe841977" providerId="ADAL" clId="{97769CAB-2002-4633-8085-E049E0B81A4A}" dt="2023-03-06T14:32:51.986" v="2602" actId="164"/>
          <ac:spMkLst>
            <pc:docMk/>
            <pc:sldMk cId="639261940" sldId="362"/>
            <ac:spMk id="9" creationId="{25221A37-397C-D2E2-07ED-501540300A6A}"/>
          </ac:spMkLst>
        </pc:spChg>
        <pc:spChg chg="mod topLvl">
          <ac:chgData name="Jose Gabriel Cordoba Silva" userId="b9689aa5-e991-4872-83c2-1802fe841977" providerId="ADAL" clId="{97769CAB-2002-4633-8085-E049E0B81A4A}" dt="2023-03-06T14:32:51.986" v="2602" actId="164"/>
          <ac:spMkLst>
            <pc:docMk/>
            <pc:sldMk cId="639261940" sldId="362"/>
            <ac:spMk id="10" creationId="{003A2A24-8ABA-CAB1-6635-F5C6A1C00F43}"/>
          </ac:spMkLst>
        </pc:spChg>
        <pc:spChg chg="add del mod">
          <ac:chgData name="Jose Gabriel Cordoba Silva" userId="b9689aa5-e991-4872-83c2-1802fe841977" providerId="ADAL" clId="{97769CAB-2002-4633-8085-E049E0B81A4A}" dt="2023-03-06T14:26:42.680" v="2496" actId="478"/>
          <ac:spMkLst>
            <pc:docMk/>
            <pc:sldMk cId="639261940" sldId="362"/>
            <ac:spMk id="23" creationId="{1CA3F6E6-C8BF-B454-D03B-9D587A7921D8}"/>
          </ac:spMkLst>
        </pc:spChg>
        <pc:spChg chg="add del mod">
          <ac:chgData name="Jose Gabriel Cordoba Silva" userId="b9689aa5-e991-4872-83c2-1802fe841977" providerId="ADAL" clId="{97769CAB-2002-4633-8085-E049E0B81A4A}" dt="2023-03-06T14:27:44.536" v="2519" actId="478"/>
          <ac:spMkLst>
            <pc:docMk/>
            <pc:sldMk cId="639261940" sldId="362"/>
            <ac:spMk id="26" creationId="{5BFE70DF-8462-836E-5DCB-40827B0DCFE9}"/>
          </ac:spMkLst>
        </pc:spChg>
        <pc:spChg chg="add del mod">
          <ac:chgData name="Jose Gabriel Cordoba Silva" userId="b9689aa5-e991-4872-83c2-1802fe841977" providerId="ADAL" clId="{97769CAB-2002-4633-8085-E049E0B81A4A}" dt="2023-03-06T14:27:43.491" v="2518" actId="478"/>
          <ac:spMkLst>
            <pc:docMk/>
            <pc:sldMk cId="639261940" sldId="362"/>
            <ac:spMk id="27" creationId="{2488EF2F-3F95-D1AB-6EBA-801A84D4E0FE}"/>
          </ac:spMkLst>
        </pc:spChg>
        <pc:spChg chg="add del mod">
          <ac:chgData name="Jose Gabriel Cordoba Silva" userId="b9689aa5-e991-4872-83c2-1802fe841977" providerId="ADAL" clId="{97769CAB-2002-4633-8085-E049E0B81A4A}" dt="2023-03-06T14:28:52.660" v="2551" actId="478"/>
          <ac:spMkLst>
            <pc:docMk/>
            <pc:sldMk cId="639261940" sldId="362"/>
            <ac:spMk id="38" creationId="{F8BB0C57-A2E9-CC5B-2D9A-760DB32D4B63}"/>
          </ac:spMkLst>
        </pc:spChg>
        <pc:spChg chg="add del mod">
          <ac:chgData name="Jose Gabriel Cordoba Silva" userId="b9689aa5-e991-4872-83c2-1802fe841977" providerId="ADAL" clId="{97769CAB-2002-4633-8085-E049E0B81A4A}" dt="2023-03-06T14:28:51.811" v="2550" actId="478"/>
          <ac:spMkLst>
            <pc:docMk/>
            <pc:sldMk cId="639261940" sldId="362"/>
            <ac:spMk id="39" creationId="{21119A21-2462-5D28-AF86-CE8D97B2BF70}"/>
          </ac:spMkLst>
        </pc:spChg>
        <pc:spChg chg="add mod">
          <ac:chgData name="Jose Gabriel Cordoba Silva" userId="b9689aa5-e991-4872-83c2-1802fe841977" providerId="ADAL" clId="{97769CAB-2002-4633-8085-E049E0B81A4A}" dt="2023-03-06T14:32:00.718" v="2582" actId="164"/>
          <ac:spMkLst>
            <pc:docMk/>
            <pc:sldMk cId="639261940" sldId="362"/>
            <ac:spMk id="48" creationId="{C8CF2044-26AE-AFAD-8085-1C196F64DFAE}"/>
          </ac:spMkLst>
        </pc:spChg>
        <pc:spChg chg="add mod">
          <ac:chgData name="Jose Gabriel Cordoba Silva" userId="b9689aa5-e991-4872-83c2-1802fe841977" providerId="ADAL" clId="{97769CAB-2002-4633-8085-E049E0B81A4A}" dt="2023-03-06T14:32:00.718" v="2582" actId="164"/>
          <ac:spMkLst>
            <pc:docMk/>
            <pc:sldMk cId="639261940" sldId="362"/>
            <ac:spMk id="49" creationId="{801AE389-4566-2238-1F8C-1C8EA25BF026}"/>
          </ac:spMkLst>
        </pc:spChg>
        <pc:spChg chg="add mod">
          <ac:chgData name="Jose Gabriel Cordoba Silva" userId="b9689aa5-e991-4872-83c2-1802fe841977" providerId="ADAL" clId="{97769CAB-2002-4633-8085-E049E0B81A4A}" dt="2023-03-06T14:32:00.718" v="2582" actId="164"/>
          <ac:spMkLst>
            <pc:docMk/>
            <pc:sldMk cId="639261940" sldId="362"/>
            <ac:spMk id="50" creationId="{723F2D08-7CB4-7BAB-596B-84FC0CA28489}"/>
          </ac:spMkLst>
        </pc:spChg>
        <pc:spChg chg="add mod">
          <ac:chgData name="Jose Gabriel Cordoba Silva" userId="b9689aa5-e991-4872-83c2-1802fe841977" providerId="ADAL" clId="{97769CAB-2002-4633-8085-E049E0B81A4A}" dt="2023-03-06T14:32:00.718" v="2582" actId="164"/>
          <ac:spMkLst>
            <pc:docMk/>
            <pc:sldMk cId="639261940" sldId="362"/>
            <ac:spMk id="51" creationId="{DB3A8C5E-A789-AAD2-650A-CA7BA7B8A9B3}"/>
          </ac:spMkLst>
        </pc:spChg>
        <pc:spChg chg="add mod">
          <ac:chgData name="Jose Gabriel Cordoba Silva" userId="b9689aa5-e991-4872-83c2-1802fe841977" providerId="ADAL" clId="{97769CAB-2002-4633-8085-E049E0B81A4A}" dt="2023-03-06T14:31:38.452" v="2575" actId="208"/>
          <ac:spMkLst>
            <pc:docMk/>
            <pc:sldMk cId="639261940" sldId="362"/>
            <ac:spMk id="52" creationId="{A023B440-9767-C232-E6B9-83E315F45C3A}"/>
          </ac:spMkLst>
        </pc:spChg>
        <pc:spChg chg="add mod">
          <ac:chgData name="Jose Gabriel Cordoba Silva" userId="b9689aa5-e991-4872-83c2-1802fe841977" providerId="ADAL" clId="{97769CAB-2002-4633-8085-E049E0B81A4A}" dt="2023-03-06T14:31:38.452" v="2575" actId="208"/>
          <ac:spMkLst>
            <pc:docMk/>
            <pc:sldMk cId="639261940" sldId="362"/>
            <ac:spMk id="53" creationId="{B87C6610-BFA7-28DB-607E-FFF06AE06FFE}"/>
          </ac:spMkLst>
        </pc:spChg>
        <pc:spChg chg="add mod">
          <ac:chgData name="Jose Gabriel Cordoba Silva" userId="b9689aa5-e991-4872-83c2-1802fe841977" providerId="ADAL" clId="{97769CAB-2002-4633-8085-E049E0B81A4A}" dt="2023-03-06T14:49:11.168" v="2820" actId="1076"/>
          <ac:spMkLst>
            <pc:docMk/>
            <pc:sldMk cId="639261940" sldId="362"/>
            <ac:spMk id="58" creationId="{F46B73BC-E5CB-B422-C934-40B0AB16A4C8}"/>
          </ac:spMkLst>
        </pc:spChg>
        <pc:spChg chg="add mod">
          <ac:chgData name="Jose Gabriel Cordoba Silva" userId="b9689aa5-e991-4872-83c2-1802fe841977" providerId="ADAL" clId="{97769CAB-2002-4633-8085-E049E0B81A4A}" dt="2023-03-06T14:49:11.168" v="2820" actId="1076"/>
          <ac:spMkLst>
            <pc:docMk/>
            <pc:sldMk cId="639261940" sldId="362"/>
            <ac:spMk id="59" creationId="{B1E3FB33-A4B0-8F56-340B-A726F960E416}"/>
          </ac:spMkLst>
        </pc:spChg>
        <pc:spChg chg="add mod">
          <ac:chgData name="Jose Gabriel Cordoba Silva" userId="b9689aa5-e991-4872-83c2-1802fe841977" providerId="ADAL" clId="{97769CAB-2002-4633-8085-E049E0B81A4A}" dt="2023-03-06T14:49:11.168" v="2820" actId="1076"/>
          <ac:spMkLst>
            <pc:docMk/>
            <pc:sldMk cId="639261940" sldId="362"/>
            <ac:spMk id="61" creationId="{A38D17FE-0FCE-1808-8264-33D21C102137}"/>
          </ac:spMkLst>
        </pc:spChg>
        <pc:spChg chg="add mod">
          <ac:chgData name="Jose Gabriel Cordoba Silva" userId="b9689aa5-e991-4872-83c2-1802fe841977" providerId="ADAL" clId="{97769CAB-2002-4633-8085-E049E0B81A4A}" dt="2023-03-06T14:38:28.591" v="2679" actId="208"/>
          <ac:spMkLst>
            <pc:docMk/>
            <pc:sldMk cId="639261940" sldId="362"/>
            <ac:spMk id="62" creationId="{FA745DDD-45C4-0054-7EF3-F29AACF93906}"/>
          </ac:spMkLst>
        </pc:spChg>
        <pc:spChg chg="add mod">
          <ac:chgData name="Jose Gabriel Cordoba Silva" userId="b9689aa5-e991-4872-83c2-1802fe841977" providerId="ADAL" clId="{97769CAB-2002-4633-8085-E049E0B81A4A}" dt="2023-03-06T14:38:32.650" v="2680" actId="208"/>
          <ac:spMkLst>
            <pc:docMk/>
            <pc:sldMk cId="639261940" sldId="362"/>
            <ac:spMk id="63" creationId="{71C77B51-0795-3923-7E93-532FCDBFC555}"/>
          </ac:spMkLst>
        </pc:spChg>
        <pc:spChg chg="add mod">
          <ac:chgData name="Jose Gabriel Cordoba Silva" userId="b9689aa5-e991-4872-83c2-1802fe841977" providerId="ADAL" clId="{97769CAB-2002-4633-8085-E049E0B81A4A}" dt="2023-03-06T14:38:37.209" v="2681" actId="208"/>
          <ac:spMkLst>
            <pc:docMk/>
            <pc:sldMk cId="639261940" sldId="362"/>
            <ac:spMk id="64" creationId="{133333DC-B1B1-E8DD-F74C-E85D93BB16D4}"/>
          </ac:spMkLst>
        </pc:spChg>
        <pc:spChg chg="add mod">
          <ac:chgData name="Jose Gabriel Cordoba Silva" userId="b9689aa5-e991-4872-83c2-1802fe841977" providerId="ADAL" clId="{97769CAB-2002-4633-8085-E049E0B81A4A}" dt="2023-03-06T14:49:11.168" v="2820" actId="1076"/>
          <ac:spMkLst>
            <pc:docMk/>
            <pc:sldMk cId="639261940" sldId="362"/>
            <ac:spMk id="67" creationId="{D8463F17-DFB6-F1F8-ABEE-FD2A4A62187F}"/>
          </ac:spMkLst>
        </pc:spChg>
        <pc:spChg chg="add mod">
          <ac:chgData name="Jose Gabriel Cordoba Silva" userId="b9689aa5-e991-4872-83c2-1802fe841977" providerId="ADAL" clId="{97769CAB-2002-4633-8085-E049E0B81A4A}" dt="2023-03-06T14:44:39.035" v="2695"/>
          <ac:spMkLst>
            <pc:docMk/>
            <pc:sldMk cId="639261940" sldId="362"/>
            <ac:spMk id="68" creationId="{4F98A612-558A-12EB-27DB-C85D6B7D61F4}"/>
          </ac:spMkLst>
        </pc:spChg>
        <pc:spChg chg="add mod">
          <ac:chgData name="Jose Gabriel Cordoba Silva" userId="b9689aa5-e991-4872-83c2-1802fe841977" providerId="ADAL" clId="{97769CAB-2002-4633-8085-E049E0B81A4A}" dt="2023-03-06T14:49:11.168" v="2820" actId="1076"/>
          <ac:spMkLst>
            <pc:docMk/>
            <pc:sldMk cId="639261940" sldId="362"/>
            <ac:spMk id="69" creationId="{9569AB63-25ED-2FC3-4A46-6B4B2FF164BA}"/>
          </ac:spMkLst>
        </pc:spChg>
        <pc:spChg chg="add mod">
          <ac:chgData name="Jose Gabriel Cordoba Silva" userId="b9689aa5-e991-4872-83c2-1802fe841977" providerId="ADAL" clId="{97769CAB-2002-4633-8085-E049E0B81A4A}" dt="2023-03-06T14:49:11.168" v="2820" actId="1076"/>
          <ac:spMkLst>
            <pc:docMk/>
            <pc:sldMk cId="639261940" sldId="362"/>
            <ac:spMk id="70" creationId="{B1C2F3B1-B419-64F2-1027-91749CDD75BF}"/>
          </ac:spMkLst>
        </pc:spChg>
        <pc:spChg chg="add mod">
          <ac:chgData name="Jose Gabriel Cordoba Silva" userId="b9689aa5-e991-4872-83c2-1802fe841977" providerId="ADAL" clId="{97769CAB-2002-4633-8085-E049E0B81A4A}" dt="2023-03-06T14:49:11.168" v="2820" actId="1076"/>
          <ac:spMkLst>
            <pc:docMk/>
            <pc:sldMk cId="639261940" sldId="362"/>
            <ac:spMk id="71" creationId="{31E97019-43D2-B97C-2E1B-380568AB7645}"/>
          </ac:spMkLst>
        </pc:spChg>
        <pc:spChg chg="add mod">
          <ac:chgData name="Jose Gabriel Cordoba Silva" userId="b9689aa5-e991-4872-83c2-1802fe841977" providerId="ADAL" clId="{97769CAB-2002-4633-8085-E049E0B81A4A}" dt="2023-03-06T14:49:11.168" v="2820" actId="1076"/>
          <ac:spMkLst>
            <pc:docMk/>
            <pc:sldMk cId="639261940" sldId="362"/>
            <ac:spMk id="72" creationId="{A97E7A71-6DD5-A0BF-87F1-BB5052062F88}"/>
          </ac:spMkLst>
        </pc:spChg>
        <pc:spChg chg="add mod">
          <ac:chgData name="Jose Gabriel Cordoba Silva" userId="b9689aa5-e991-4872-83c2-1802fe841977" providerId="ADAL" clId="{97769CAB-2002-4633-8085-E049E0B81A4A}" dt="2023-03-06T14:49:11.168" v="2820" actId="1076"/>
          <ac:spMkLst>
            <pc:docMk/>
            <pc:sldMk cId="639261940" sldId="362"/>
            <ac:spMk id="73" creationId="{CC96EE1A-9573-D710-3EAD-911C2E907AA8}"/>
          </ac:spMkLst>
        </pc:spChg>
        <pc:spChg chg="add mod">
          <ac:chgData name="Jose Gabriel Cordoba Silva" userId="b9689aa5-e991-4872-83c2-1802fe841977" providerId="ADAL" clId="{97769CAB-2002-4633-8085-E049E0B81A4A}" dt="2023-03-06T14:49:11.168" v="2820" actId="1076"/>
          <ac:spMkLst>
            <pc:docMk/>
            <pc:sldMk cId="639261940" sldId="362"/>
            <ac:spMk id="74" creationId="{229CDACE-8C00-4CFF-CE97-4DA3EFCF4C84}"/>
          </ac:spMkLst>
        </pc:spChg>
        <pc:grpChg chg="add del mod">
          <ac:chgData name="Jose Gabriel Cordoba Silva" userId="b9689aa5-e991-4872-83c2-1802fe841977" providerId="ADAL" clId="{97769CAB-2002-4633-8085-E049E0B81A4A}" dt="2023-03-06T14:25:25.023" v="2475" actId="165"/>
          <ac:grpSpMkLst>
            <pc:docMk/>
            <pc:sldMk cId="639261940" sldId="362"/>
            <ac:grpSpMk id="3" creationId="{BFBC92CA-2B7B-4455-AB8B-45C41DD0CC4C}"/>
          </ac:grpSpMkLst>
        </pc:grpChg>
        <pc:grpChg chg="add mod">
          <ac:chgData name="Jose Gabriel Cordoba Silva" userId="b9689aa5-e991-4872-83c2-1802fe841977" providerId="ADAL" clId="{97769CAB-2002-4633-8085-E049E0B81A4A}" dt="2023-03-06T14:32:00.718" v="2582" actId="164"/>
          <ac:grpSpMkLst>
            <pc:docMk/>
            <pc:sldMk cId="639261940" sldId="362"/>
            <ac:grpSpMk id="54" creationId="{9E1A7F64-1CAA-3232-D02C-1E0C1C542C42}"/>
          </ac:grpSpMkLst>
        </pc:grpChg>
        <pc:grpChg chg="add mod">
          <ac:chgData name="Jose Gabriel Cordoba Silva" userId="b9689aa5-e991-4872-83c2-1802fe841977" providerId="ADAL" clId="{97769CAB-2002-4633-8085-E049E0B81A4A}" dt="2023-03-06T14:49:11.168" v="2820" actId="1076"/>
          <ac:grpSpMkLst>
            <pc:docMk/>
            <pc:sldMk cId="639261940" sldId="362"/>
            <ac:grpSpMk id="55" creationId="{651E044D-48E4-BE40-82C5-E7FC7D7FB177}"/>
          </ac:grpSpMkLst>
        </pc:grpChg>
        <pc:grpChg chg="add mod">
          <ac:chgData name="Jose Gabriel Cordoba Silva" userId="b9689aa5-e991-4872-83c2-1802fe841977" providerId="ADAL" clId="{97769CAB-2002-4633-8085-E049E0B81A4A}" dt="2023-03-06T14:49:11.168" v="2820" actId="1076"/>
          <ac:grpSpMkLst>
            <pc:docMk/>
            <pc:sldMk cId="639261940" sldId="362"/>
            <ac:grpSpMk id="60" creationId="{8417AA13-9EA0-C029-8680-7A14545C0C3D}"/>
          </ac:grpSpMkLst>
        </pc:grpChg>
        <pc:grpChg chg="add mod">
          <ac:chgData name="Jose Gabriel Cordoba Silva" userId="b9689aa5-e991-4872-83c2-1802fe841977" providerId="ADAL" clId="{97769CAB-2002-4633-8085-E049E0B81A4A}" dt="2023-03-06T14:49:11.168" v="2820" actId="1076"/>
          <ac:grpSpMkLst>
            <pc:docMk/>
            <pc:sldMk cId="639261940" sldId="362"/>
            <ac:grpSpMk id="65" creationId="{A913757B-4CCB-F32B-B12D-15C0B973D626}"/>
          </ac:grpSpMkLst>
        </pc:grpChg>
        <pc:cxnChg chg="add del mod">
          <ac:chgData name="Jose Gabriel Cordoba Silva" userId="b9689aa5-e991-4872-83c2-1802fe841977" providerId="ADAL" clId="{97769CAB-2002-4633-8085-E049E0B81A4A}" dt="2023-03-06T14:24:39.324" v="2468" actId="478"/>
          <ac:cxnSpMkLst>
            <pc:docMk/>
            <pc:sldMk cId="639261940" sldId="362"/>
            <ac:cxnSpMk id="12" creationId="{5975EE3D-2FC1-D964-CD3E-98A964F24280}"/>
          </ac:cxnSpMkLst>
        </pc:cxnChg>
        <pc:cxnChg chg="add del mod">
          <ac:chgData name="Jose Gabriel Cordoba Silva" userId="b9689aa5-e991-4872-83c2-1802fe841977" providerId="ADAL" clId="{97769CAB-2002-4633-8085-E049E0B81A4A}" dt="2023-03-06T14:25:45.494" v="2481" actId="478"/>
          <ac:cxnSpMkLst>
            <pc:docMk/>
            <pc:sldMk cId="639261940" sldId="362"/>
            <ac:cxnSpMk id="15" creationId="{0E087EF5-C393-E07D-017B-552C678B0F7A}"/>
          </ac:cxnSpMkLst>
        </pc:cxnChg>
        <pc:cxnChg chg="add del mod">
          <ac:chgData name="Jose Gabriel Cordoba Silva" userId="b9689aa5-e991-4872-83c2-1802fe841977" providerId="ADAL" clId="{97769CAB-2002-4633-8085-E049E0B81A4A}" dt="2023-03-06T14:27:53.275" v="2523" actId="478"/>
          <ac:cxnSpMkLst>
            <pc:docMk/>
            <pc:sldMk cId="639261940" sldId="362"/>
            <ac:cxnSpMk id="25" creationId="{CCF0E0F3-9AA1-BDDF-6602-E237690A586D}"/>
          </ac:cxnSpMkLst>
        </pc:cxnChg>
        <pc:cxnChg chg="add mod">
          <ac:chgData name="Jose Gabriel Cordoba Silva" userId="b9689aa5-e991-4872-83c2-1802fe841977" providerId="ADAL" clId="{97769CAB-2002-4633-8085-E049E0B81A4A}" dt="2023-03-06T14:32:51.986" v="2602" actId="164"/>
          <ac:cxnSpMkLst>
            <pc:docMk/>
            <pc:sldMk cId="639261940" sldId="362"/>
            <ac:cxnSpMk id="41" creationId="{48B17A16-FFC5-1626-7819-5FE7175CC28A}"/>
          </ac:cxnSpMkLst>
        </pc:cxnChg>
        <pc:cxnChg chg="add mod">
          <ac:chgData name="Jose Gabriel Cordoba Silva" userId="b9689aa5-e991-4872-83c2-1802fe841977" providerId="ADAL" clId="{97769CAB-2002-4633-8085-E049E0B81A4A}" dt="2023-03-06T14:49:11.168" v="2820" actId="1076"/>
          <ac:cxnSpMkLst>
            <pc:docMk/>
            <pc:sldMk cId="639261940" sldId="362"/>
            <ac:cxnSpMk id="57" creationId="{B978185E-8802-249B-9E4E-8CB631E8B14B}"/>
          </ac:cxnSpMkLst>
        </pc:cxnChg>
        <pc:cxnChg chg="add mod">
          <ac:chgData name="Jose Gabriel Cordoba Silva" userId="b9689aa5-e991-4872-83c2-1802fe841977" providerId="ADAL" clId="{97769CAB-2002-4633-8085-E049E0B81A4A}" dt="2023-03-06T14:49:11.168" v="2820" actId="1076"/>
          <ac:cxnSpMkLst>
            <pc:docMk/>
            <pc:sldMk cId="639261940" sldId="362"/>
            <ac:cxnSpMk id="66" creationId="{A10558FE-6057-0AEC-95CF-DE98C0A94E40}"/>
          </ac:cxnSpMkLst>
        </pc:cxnChg>
      </pc:sldChg>
      <pc:sldChg chg="addSp delSp modSp add mod">
        <pc:chgData name="Jose Gabriel Cordoba Silva" userId="b9689aa5-e991-4872-83c2-1802fe841977" providerId="ADAL" clId="{97769CAB-2002-4633-8085-E049E0B81A4A}" dt="2023-03-06T14:56:56.206" v="2912" actId="1076"/>
        <pc:sldMkLst>
          <pc:docMk/>
          <pc:sldMk cId="3918128500" sldId="363"/>
        </pc:sldMkLst>
        <pc:spChg chg="add mod">
          <ac:chgData name="Jose Gabriel Cordoba Silva" userId="b9689aa5-e991-4872-83c2-1802fe841977" providerId="ADAL" clId="{97769CAB-2002-4633-8085-E049E0B81A4A}" dt="2023-03-06T14:55:59.685" v="2898" actId="1076"/>
          <ac:spMkLst>
            <pc:docMk/>
            <pc:sldMk cId="3918128500" sldId="363"/>
            <ac:spMk id="14" creationId="{E20DA1D8-2679-CBD4-2CDC-489FEC4AC633}"/>
          </ac:spMkLst>
        </pc:spChg>
        <pc:spChg chg="add mod">
          <ac:chgData name="Jose Gabriel Cordoba Silva" userId="b9689aa5-e991-4872-83c2-1802fe841977" providerId="ADAL" clId="{97769CAB-2002-4633-8085-E049E0B81A4A}" dt="2023-03-06T14:55:59.685" v="2898" actId="1076"/>
          <ac:spMkLst>
            <pc:docMk/>
            <pc:sldMk cId="3918128500" sldId="363"/>
            <ac:spMk id="15" creationId="{079A7DD0-842F-7F36-5506-011DB4B04484}"/>
          </ac:spMkLst>
        </pc:spChg>
        <pc:spChg chg="add mod">
          <ac:chgData name="Jose Gabriel Cordoba Silva" userId="b9689aa5-e991-4872-83c2-1802fe841977" providerId="ADAL" clId="{97769CAB-2002-4633-8085-E049E0B81A4A}" dt="2023-03-06T14:55:52.473" v="2896" actId="164"/>
          <ac:spMkLst>
            <pc:docMk/>
            <pc:sldMk cId="3918128500" sldId="363"/>
            <ac:spMk id="16" creationId="{DCFBAE54-FB8A-0F43-532E-7360FDED5FBF}"/>
          </ac:spMkLst>
        </pc:spChg>
        <pc:spChg chg="add mod">
          <ac:chgData name="Jose Gabriel Cordoba Silva" userId="b9689aa5-e991-4872-83c2-1802fe841977" providerId="ADAL" clId="{97769CAB-2002-4633-8085-E049E0B81A4A}" dt="2023-03-06T14:55:52.473" v="2896" actId="164"/>
          <ac:spMkLst>
            <pc:docMk/>
            <pc:sldMk cId="3918128500" sldId="363"/>
            <ac:spMk id="17" creationId="{167AEE7F-F2C4-63FA-B534-35D6BA5944A5}"/>
          </ac:spMkLst>
        </pc:spChg>
        <pc:spChg chg="add mod">
          <ac:chgData name="Jose Gabriel Cordoba Silva" userId="b9689aa5-e991-4872-83c2-1802fe841977" providerId="ADAL" clId="{97769CAB-2002-4633-8085-E049E0B81A4A}" dt="2023-03-06T14:55:52.473" v="2896" actId="164"/>
          <ac:spMkLst>
            <pc:docMk/>
            <pc:sldMk cId="3918128500" sldId="363"/>
            <ac:spMk id="18" creationId="{DBF79953-52DF-1C11-8CB3-E2582763F906}"/>
          </ac:spMkLst>
        </pc:spChg>
        <pc:spChg chg="add mod">
          <ac:chgData name="Jose Gabriel Cordoba Silva" userId="b9689aa5-e991-4872-83c2-1802fe841977" providerId="ADAL" clId="{97769CAB-2002-4633-8085-E049E0B81A4A}" dt="2023-03-06T14:55:52.473" v="2896" actId="164"/>
          <ac:spMkLst>
            <pc:docMk/>
            <pc:sldMk cId="3918128500" sldId="363"/>
            <ac:spMk id="19" creationId="{3013F24A-2D72-CB07-58A8-148E966D4201}"/>
          </ac:spMkLst>
        </pc:spChg>
        <pc:spChg chg="add mod">
          <ac:chgData name="Jose Gabriel Cordoba Silva" userId="b9689aa5-e991-4872-83c2-1802fe841977" providerId="ADAL" clId="{97769CAB-2002-4633-8085-E049E0B81A4A}" dt="2023-03-06T14:55:52.473" v="2896" actId="164"/>
          <ac:spMkLst>
            <pc:docMk/>
            <pc:sldMk cId="3918128500" sldId="363"/>
            <ac:spMk id="20" creationId="{6769C73B-0ACC-ED15-A0B6-03882CF46F37}"/>
          </ac:spMkLst>
        </pc:spChg>
        <pc:spChg chg="add mod">
          <ac:chgData name="Jose Gabriel Cordoba Silva" userId="b9689aa5-e991-4872-83c2-1802fe841977" providerId="ADAL" clId="{97769CAB-2002-4633-8085-E049E0B81A4A}" dt="2023-03-06T14:55:52.473" v="2896" actId="164"/>
          <ac:spMkLst>
            <pc:docMk/>
            <pc:sldMk cId="3918128500" sldId="363"/>
            <ac:spMk id="21" creationId="{D66DBA5D-438B-703D-F79E-95CFD09F0699}"/>
          </ac:spMkLst>
        </pc:spChg>
        <pc:spChg chg="del">
          <ac:chgData name="Jose Gabriel Cordoba Silva" userId="b9689aa5-e991-4872-83c2-1802fe841977" providerId="ADAL" clId="{97769CAB-2002-4633-8085-E049E0B81A4A}" dt="2023-03-06T14:49:42.498" v="2822" actId="478"/>
          <ac:spMkLst>
            <pc:docMk/>
            <pc:sldMk cId="3918128500" sldId="363"/>
            <ac:spMk id="58" creationId="{F46B73BC-E5CB-B422-C934-40B0AB16A4C8}"/>
          </ac:spMkLst>
        </pc:spChg>
        <pc:spChg chg="del">
          <ac:chgData name="Jose Gabriel Cordoba Silva" userId="b9689aa5-e991-4872-83c2-1802fe841977" providerId="ADAL" clId="{97769CAB-2002-4633-8085-E049E0B81A4A}" dt="2023-03-06T14:49:42.498" v="2822" actId="478"/>
          <ac:spMkLst>
            <pc:docMk/>
            <pc:sldMk cId="3918128500" sldId="363"/>
            <ac:spMk id="59" creationId="{B1E3FB33-A4B0-8F56-340B-A726F960E416}"/>
          </ac:spMkLst>
        </pc:spChg>
        <pc:spChg chg="del">
          <ac:chgData name="Jose Gabriel Cordoba Silva" userId="b9689aa5-e991-4872-83c2-1802fe841977" providerId="ADAL" clId="{97769CAB-2002-4633-8085-E049E0B81A4A}" dt="2023-03-06T14:49:42.498" v="2822" actId="478"/>
          <ac:spMkLst>
            <pc:docMk/>
            <pc:sldMk cId="3918128500" sldId="363"/>
            <ac:spMk id="61" creationId="{A38D17FE-0FCE-1808-8264-33D21C102137}"/>
          </ac:spMkLst>
        </pc:spChg>
        <pc:spChg chg="del">
          <ac:chgData name="Jose Gabriel Cordoba Silva" userId="b9689aa5-e991-4872-83c2-1802fe841977" providerId="ADAL" clId="{97769CAB-2002-4633-8085-E049E0B81A4A}" dt="2023-03-06T14:49:42.498" v="2822" actId="478"/>
          <ac:spMkLst>
            <pc:docMk/>
            <pc:sldMk cId="3918128500" sldId="363"/>
            <ac:spMk id="67" creationId="{D8463F17-DFB6-F1F8-ABEE-FD2A4A62187F}"/>
          </ac:spMkLst>
        </pc:spChg>
        <pc:spChg chg="del">
          <ac:chgData name="Jose Gabriel Cordoba Silva" userId="b9689aa5-e991-4872-83c2-1802fe841977" providerId="ADAL" clId="{97769CAB-2002-4633-8085-E049E0B81A4A}" dt="2023-03-06T14:49:42.498" v="2822" actId="478"/>
          <ac:spMkLst>
            <pc:docMk/>
            <pc:sldMk cId="3918128500" sldId="363"/>
            <ac:spMk id="69" creationId="{9569AB63-25ED-2FC3-4A46-6B4B2FF164BA}"/>
          </ac:spMkLst>
        </pc:spChg>
        <pc:spChg chg="del">
          <ac:chgData name="Jose Gabriel Cordoba Silva" userId="b9689aa5-e991-4872-83c2-1802fe841977" providerId="ADAL" clId="{97769CAB-2002-4633-8085-E049E0B81A4A}" dt="2023-03-06T14:49:42.498" v="2822" actId="478"/>
          <ac:spMkLst>
            <pc:docMk/>
            <pc:sldMk cId="3918128500" sldId="363"/>
            <ac:spMk id="70" creationId="{B1C2F3B1-B419-64F2-1027-91749CDD75BF}"/>
          </ac:spMkLst>
        </pc:spChg>
        <pc:spChg chg="del">
          <ac:chgData name="Jose Gabriel Cordoba Silva" userId="b9689aa5-e991-4872-83c2-1802fe841977" providerId="ADAL" clId="{97769CAB-2002-4633-8085-E049E0B81A4A}" dt="2023-03-06T14:49:42.498" v="2822" actId="478"/>
          <ac:spMkLst>
            <pc:docMk/>
            <pc:sldMk cId="3918128500" sldId="363"/>
            <ac:spMk id="71" creationId="{31E97019-43D2-B97C-2E1B-380568AB7645}"/>
          </ac:spMkLst>
        </pc:spChg>
        <pc:spChg chg="del">
          <ac:chgData name="Jose Gabriel Cordoba Silva" userId="b9689aa5-e991-4872-83c2-1802fe841977" providerId="ADAL" clId="{97769CAB-2002-4633-8085-E049E0B81A4A}" dt="2023-03-06T14:49:42.498" v="2822" actId="478"/>
          <ac:spMkLst>
            <pc:docMk/>
            <pc:sldMk cId="3918128500" sldId="363"/>
            <ac:spMk id="72" creationId="{A97E7A71-6DD5-A0BF-87F1-BB5052062F88}"/>
          </ac:spMkLst>
        </pc:spChg>
        <pc:spChg chg="del">
          <ac:chgData name="Jose Gabriel Cordoba Silva" userId="b9689aa5-e991-4872-83c2-1802fe841977" providerId="ADAL" clId="{97769CAB-2002-4633-8085-E049E0B81A4A}" dt="2023-03-06T14:49:42.498" v="2822" actId="478"/>
          <ac:spMkLst>
            <pc:docMk/>
            <pc:sldMk cId="3918128500" sldId="363"/>
            <ac:spMk id="73" creationId="{CC96EE1A-9573-D710-3EAD-911C2E907AA8}"/>
          </ac:spMkLst>
        </pc:spChg>
        <pc:spChg chg="del">
          <ac:chgData name="Jose Gabriel Cordoba Silva" userId="b9689aa5-e991-4872-83c2-1802fe841977" providerId="ADAL" clId="{97769CAB-2002-4633-8085-E049E0B81A4A}" dt="2023-03-06T14:49:42.498" v="2822" actId="478"/>
          <ac:spMkLst>
            <pc:docMk/>
            <pc:sldMk cId="3918128500" sldId="363"/>
            <ac:spMk id="74" creationId="{229CDACE-8C00-4CFF-CE97-4DA3EFCF4C84}"/>
          </ac:spMkLst>
        </pc:spChg>
        <pc:grpChg chg="add mod">
          <ac:chgData name="Jose Gabriel Cordoba Silva" userId="b9689aa5-e991-4872-83c2-1802fe841977" providerId="ADAL" clId="{97769CAB-2002-4633-8085-E049E0B81A4A}" dt="2023-03-06T14:55:59.685" v="2898" actId="1076"/>
          <ac:grpSpMkLst>
            <pc:docMk/>
            <pc:sldMk cId="3918128500" sldId="363"/>
            <ac:grpSpMk id="23" creationId="{6EDA9B92-70FF-C93E-D994-CEBC795599C6}"/>
          </ac:grpSpMkLst>
        </pc:grpChg>
        <pc:grpChg chg="del">
          <ac:chgData name="Jose Gabriel Cordoba Silva" userId="b9689aa5-e991-4872-83c2-1802fe841977" providerId="ADAL" clId="{97769CAB-2002-4633-8085-E049E0B81A4A}" dt="2023-03-06T14:49:42.498" v="2822" actId="478"/>
          <ac:grpSpMkLst>
            <pc:docMk/>
            <pc:sldMk cId="3918128500" sldId="363"/>
            <ac:grpSpMk id="55" creationId="{651E044D-48E4-BE40-82C5-E7FC7D7FB177}"/>
          </ac:grpSpMkLst>
        </pc:grpChg>
        <pc:grpChg chg="del">
          <ac:chgData name="Jose Gabriel Cordoba Silva" userId="b9689aa5-e991-4872-83c2-1802fe841977" providerId="ADAL" clId="{97769CAB-2002-4633-8085-E049E0B81A4A}" dt="2023-03-06T14:49:42.498" v="2822" actId="478"/>
          <ac:grpSpMkLst>
            <pc:docMk/>
            <pc:sldMk cId="3918128500" sldId="363"/>
            <ac:grpSpMk id="60" creationId="{8417AA13-9EA0-C029-8680-7A14545C0C3D}"/>
          </ac:grpSpMkLst>
        </pc:grpChg>
        <pc:grpChg chg="del">
          <ac:chgData name="Jose Gabriel Cordoba Silva" userId="b9689aa5-e991-4872-83c2-1802fe841977" providerId="ADAL" clId="{97769CAB-2002-4633-8085-E049E0B81A4A}" dt="2023-03-06T14:49:42.498" v="2822" actId="478"/>
          <ac:grpSpMkLst>
            <pc:docMk/>
            <pc:sldMk cId="3918128500" sldId="363"/>
            <ac:grpSpMk id="65" creationId="{A913757B-4CCB-F32B-B12D-15C0B973D626}"/>
          </ac:grpSpMkLst>
        </pc:grpChg>
        <pc:cxnChg chg="add mod">
          <ac:chgData name="Jose Gabriel Cordoba Silva" userId="b9689aa5-e991-4872-83c2-1802fe841977" providerId="ADAL" clId="{97769CAB-2002-4633-8085-E049E0B81A4A}" dt="2023-03-06T14:55:59.685" v="2898" actId="1076"/>
          <ac:cxnSpMkLst>
            <pc:docMk/>
            <pc:sldMk cId="3918128500" sldId="363"/>
            <ac:cxnSpMk id="3" creationId="{0EFC8AD3-716B-65E7-023B-3394A8933599}"/>
          </ac:cxnSpMkLst>
        </pc:cxnChg>
        <pc:cxnChg chg="add mod">
          <ac:chgData name="Jose Gabriel Cordoba Silva" userId="b9689aa5-e991-4872-83c2-1802fe841977" providerId="ADAL" clId="{97769CAB-2002-4633-8085-E049E0B81A4A}" dt="2023-03-06T14:55:59.685" v="2898" actId="1076"/>
          <ac:cxnSpMkLst>
            <pc:docMk/>
            <pc:sldMk cId="3918128500" sldId="363"/>
            <ac:cxnSpMk id="11" creationId="{4412974F-AF2E-D65B-DD94-BFFAA22FD9DB}"/>
          </ac:cxnSpMkLst>
        </pc:cxnChg>
        <pc:cxnChg chg="add mod">
          <ac:chgData name="Jose Gabriel Cordoba Silva" userId="b9689aa5-e991-4872-83c2-1802fe841977" providerId="ADAL" clId="{97769CAB-2002-4633-8085-E049E0B81A4A}" dt="2023-03-06T14:56:30.831" v="2904" actId="1076"/>
          <ac:cxnSpMkLst>
            <pc:docMk/>
            <pc:sldMk cId="3918128500" sldId="363"/>
            <ac:cxnSpMk id="25" creationId="{544560D8-DBD0-947F-7CE8-604113CC3105}"/>
          </ac:cxnSpMkLst>
        </pc:cxnChg>
        <pc:cxnChg chg="add mod">
          <ac:chgData name="Jose Gabriel Cordoba Silva" userId="b9689aa5-e991-4872-83c2-1802fe841977" providerId="ADAL" clId="{97769CAB-2002-4633-8085-E049E0B81A4A}" dt="2023-03-06T14:56:36.859" v="2906" actId="1076"/>
          <ac:cxnSpMkLst>
            <pc:docMk/>
            <pc:sldMk cId="3918128500" sldId="363"/>
            <ac:cxnSpMk id="27" creationId="{AC7E61A1-B757-92F0-F19D-26056FB749B3}"/>
          </ac:cxnSpMkLst>
        </pc:cxnChg>
        <pc:cxnChg chg="add mod">
          <ac:chgData name="Jose Gabriel Cordoba Silva" userId="b9689aa5-e991-4872-83c2-1802fe841977" providerId="ADAL" clId="{97769CAB-2002-4633-8085-E049E0B81A4A}" dt="2023-03-06T14:56:44.853" v="2908" actId="1076"/>
          <ac:cxnSpMkLst>
            <pc:docMk/>
            <pc:sldMk cId="3918128500" sldId="363"/>
            <ac:cxnSpMk id="28" creationId="{5DFC1221-E329-2E7D-7563-5157EF052292}"/>
          </ac:cxnSpMkLst>
        </pc:cxnChg>
        <pc:cxnChg chg="add mod">
          <ac:chgData name="Jose Gabriel Cordoba Silva" userId="b9689aa5-e991-4872-83c2-1802fe841977" providerId="ADAL" clId="{97769CAB-2002-4633-8085-E049E0B81A4A}" dt="2023-03-06T14:56:49.772" v="2910" actId="1076"/>
          <ac:cxnSpMkLst>
            <pc:docMk/>
            <pc:sldMk cId="3918128500" sldId="363"/>
            <ac:cxnSpMk id="29" creationId="{092DC1F8-59BA-6E9B-23B6-A9635D9DDA2A}"/>
          </ac:cxnSpMkLst>
        </pc:cxnChg>
        <pc:cxnChg chg="add mod">
          <ac:chgData name="Jose Gabriel Cordoba Silva" userId="b9689aa5-e991-4872-83c2-1802fe841977" providerId="ADAL" clId="{97769CAB-2002-4633-8085-E049E0B81A4A}" dt="2023-03-06T14:56:56.206" v="2912" actId="1076"/>
          <ac:cxnSpMkLst>
            <pc:docMk/>
            <pc:sldMk cId="3918128500" sldId="363"/>
            <ac:cxnSpMk id="30" creationId="{06DA5D1D-0A0B-17FF-6127-6B36DB8C35D1}"/>
          </ac:cxnSpMkLst>
        </pc:cxnChg>
        <pc:cxnChg chg="del">
          <ac:chgData name="Jose Gabriel Cordoba Silva" userId="b9689aa5-e991-4872-83c2-1802fe841977" providerId="ADAL" clId="{97769CAB-2002-4633-8085-E049E0B81A4A}" dt="2023-03-06T14:49:42.498" v="2822" actId="478"/>
          <ac:cxnSpMkLst>
            <pc:docMk/>
            <pc:sldMk cId="3918128500" sldId="363"/>
            <ac:cxnSpMk id="57" creationId="{B978185E-8802-249B-9E4E-8CB631E8B14B}"/>
          </ac:cxnSpMkLst>
        </pc:cxnChg>
        <pc:cxnChg chg="del">
          <ac:chgData name="Jose Gabriel Cordoba Silva" userId="b9689aa5-e991-4872-83c2-1802fe841977" providerId="ADAL" clId="{97769CAB-2002-4633-8085-E049E0B81A4A}" dt="2023-03-06T14:49:42.498" v="2822" actId="478"/>
          <ac:cxnSpMkLst>
            <pc:docMk/>
            <pc:sldMk cId="3918128500" sldId="363"/>
            <ac:cxnSpMk id="66" creationId="{A10558FE-6057-0AEC-95CF-DE98C0A94E40}"/>
          </ac:cxnSpMkLst>
        </pc:cxnChg>
      </pc:sldChg>
      <pc:sldChg chg="addSp delSp modSp add mod modAnim">
        <pc:chgData name="Jose Gabriel Cordoba Silva" userId="b9689aa5-e991-4872-83c2-1802fe841977" providerId="ADAL" clId="{97769CAB-2002-4633-8085-E049E0B81A4A}" dt="2023-03-07T03:54:06.813" v="4995"/>
        <pc:sldMkLst>
          <pc:docMk/>
          <pc:sldMk cId="1145841128" sldId="364"/>
        </pc:sldMkLst>
        <pc:spChg chg="add del mod">
          <ac:chgData name="Jose Gabriel Cordoba Silva" userId="b9689aa5-e991-4872-83c2-1802fe841977" providerId="ADAL" clId="{97769CAB-2002-4633-8085-E049E0B81A4A}" dt="2023-03-07T01:41:13.750" v="3466" actId="478"/>
          <ac:spMkLst>
            <pc:docMk/>
            <pc:sldMk cId="1145841128" sldId="364"/>
            <ac:spMk id="3" creationId="{8264F746-AF89-5EA2-68FB-677FC5B324E8}"/>
          </ac:spMkLst>
        </pc:spChg>
        <pc:spChg chg="add mod">
          <ac:chgData name="Jose Gabriel Cordoba Silva" userId="b9689aa5-e991-4872-83c2-1802fe841977" providerId="ADAL" clId="{97769CAB-2002-4633-8085-E049E0B81A4A}" dt="2023-03-07T01:41:44.614" v="3483" actId="1076"/>
          <ac:spMkLst>
            <pc:docMk/>
            <pc:sldMk cId="1145841128" sldId="364"/>
            <ac:spMk id="4" creationId="{6F00325B-BDFB-75A6-D126-00B1446E14C0}"/>
          </ac:spMkLst>
        </pc:spChg>
        <pc:spChg chg="add mod">
          <ac:chgData name="Jose Gabriel Cordoba Silva" userId="b9689aa5-e991-4872-83c2-1802fe841977" providerId="ADAL" clId="{97769CAB-2002-4633-8085-E049E0B81A4A}" dt="2023-03-07T01:44:00.396" v="3499" actId="1076"/>
          <ac:spMkLst>
            <pc:docMk/>
            <pc:sldMk cId="1145841128" sldId="364"/>
            <ac:spMk id="5" creationId="{23F0D0C5-BB09-ADA9-6027-A831BB177178}"/>
          </ac:spMkLst>
        </pc:spChg>
        <pc:spChg chg="add mod">
          <ac:chgData name="Jose Gabriel Cordoba Silva" userId="b9689aa5-e991-4872-83c2-1802fe841977" providerId="ADAL" clId="{97769CAB-2002-4633-8085-E049E0B81A4A}" dt="2023-03-07T01:43:53.837" v="3498" actId="120"/>
          <ac:spMkLst>
            <pc:docMk/>
            <pc:sldMk cId="1145841128" sldId="364"/>
            <ac:spMk id="6" creationId="{9CB5BC9C-AB89-73C0-EBD1-FDBFBAAF7A71}"/>
          </ac:spMkLst>
        </pc:spChg>
        <pc:spChg chg="del">
          <ac:chgData name="Jose Gabriel Cordoba Silva" userId="b9689aa5-e991-4872-83c2-1802fe841977" providerId="ADAL" clId="{97769CAB-2002-4633-8085-E049E0B81A4A}" dt="2023-03-07T01:41:12.456" v="3465" actId="478"/>
          <ac:spMkLst>
            <pc:docMk/>
            <pc:sldMk cId="1145841128" sldId="364"/>
            <ac:spMk id="942" creationId="{00000000-0000-0000-0000-000000000000}"/>
          </ac:spMkLst>
        </pc:spChg>
        <pc:graphicFrameChg chg="del">
          <ac:chgData name="Jose Gabriel Cordoba Silva" userId="b9689aa5-e991-4872-83c2-1802fe841977" providerId="ADAL" clId="{97769CAB-2002-4633-8085-E049E0B81A4A}" dt="2023-03-07T01:41:12.456" v="3465" actId="478"/>
          <ac:graphicFrameMkLst>
            <pc:docMk/>
            <pc:sldMk cId="1145841128" sldId="364"/>
            <ac:graphicFrameMk id="943" creationId="{00000000-0000-0000-0000-000000000000}"/>
          </ac:graphicFrameMkLst>
        </pc:graphicFrameChg>
        <pc:picChg chg="add mod">
          <ac:chgData name="Jose Gabriel Cordoba Silva" userId="b9689aa5-e991-4872-83c2-1802fe841977" providerId="ADAL" clId="{97769CAB-2002-4633-8085-E049E0B81A4A}" dt="2023-03-07T03:54:06.813" v="4995"/>
          <ac:picMkLst>
            <pc:docMk/>
            <pc:sldMk cId="1145841128" sldId="364"/>
            <ac:picMk id="7" creationId="{C3F24E74-34CD-FD69-D06F-B3CD53D355A9}"/>
          </ac:picMkLst>
        </pc:picChg>
      </pc:sldChg>
      <pc:sldChg chg="addSp modSp new mod">
        <pc:chgData name="Jose Gabriel Cordoba Silva" userId="b9689aa5-e991-4872-83c2-1802fe841977" providerId="ADAL" clId="{97769CAB-2002-4633-8085-E049E0B81A4A}" dt="2023-03-07T02:19:01.675" v="3874" actId="1076"/>
        <pc:sldMkLst>
          <pc:docMk/>
          <pc:sldMk cId="1702300845" sldId="365"/>
        </pc:sldMkLst>
        <pc:spChg chg="mod">
          <ac:chgData name="Jose Gabriel Cordoba Silva" userId="b9689aa5-e991-4872-83c2-1802fe841977" providerId="ADAL" clId="{97769CAB-2002-4633-8085-E049E0B81A4A}" dt="2023-03-07T02:14:29.045" v="3862" actId="20577"/>
          <ac:spMkLst>
            <pc:docMk/>
            <pc:sldMk cId="1702300845" sldId="365"/>
            <ac:spMk id="2" creationId="{A0A0ED34-F1F9-E8C1-16FC-801241857962}"/>
          </ac:spMkLst>
        </pc:spChg>
        <pc:picChg chg="add mod">
          <ac:chgData name="Jose Gabriel Cordoba Silva" userId="b9689aa5-e991-4872-83c2-1802fe841977" providerId="ADAL" clId="{97769CAB-2002-4633-8085-E049E0B81A4A}" dt="2023-03-07T02:19:01.675" v="3874" actId="1076"/>
          <ac:picMkLst>
            <pc:docMk/>
            <pc:sldMk cId="1702300845" sldId="365"/>
            <ac:picMk id="1026" creationId="{3FDD1626-2716-E155-53D7-3AA75B04EF89}"/>
          </ac:picMkLst>
        </pc:picChg>
      </pc:sldChg>
      <pc:sldChg chg="modSp add mod">
        <pc:chgData name="Jose Gabriel Cordoba Silva" userId="b9689aa5-e991-4872-83c2-1802fe841977" providerId="ADAL" clId="{97769CAB-2002-4633-8085-E049E0B81A4A}" dt="2023-03-07T02:47:17.213" v="4200" actId="1076"/>
        <pc:sldMkLst>
          <pc:docMk/>
          <pc:sldMk cId="4159760596" sldId="366"/>
        </pc:sldMkLst>
        <pc:spChg chg="mod">
          <ac:chgData name="Jose Gabriel Cordoba Silva" userId="b9689aa5-e991-4872-83c2-1802fe841977" providerId="ADAL" clId="{97769CAB-2002-4633-8085-E049E0B81A4A}" dt="2023-03-07T02:19:44.681" v="3899" actId="20577"/>
          <ac:spMkLst>
            <pc:docMk/>
            <pc:sldMk cId="4159760596" sldId="366"/>
            <ac:spMk id="855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7T02:27:12.551" v="3966" actId="20577"/>
          <ac:spMkLst>
            <pc:docMk/>
            <pc:sldMk cId="4159760596" sldId="366"/>
            <ac:spMk id="856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7T02:47:17.213" v="4200" actId="1076"/>
          <ac:spMkLst>
            <pc:docMk/>
            <pc:sldMk cId="4159760596" sldId="366"/>
            <ac:spMk id="857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7T02:19:56.947" v="3908" actId="20577"/>
          <ac:spMkLst>
            <pc:docMk/>
            <pc:sldMk cId="4159760596" sldId="366"/>
            <ac:spMk id="858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7T02:30:18.491" v="4061" actId="20577"/>
          <ac:spMkLst>
            <pc:docMk/>
            <pc:sldMk cId="4159760596" sldId="366"/>
            <ac:spMk id="859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7T02:26:05.396" v="3932" actId="1076"/>
          <ac:spMkLst>
            <pc:docMk/>
            <pc:sldMk cId="4159760596" sldId="366"/>
            <ac:spMk id="860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7T02:40:22.532" v="4148" actId="313"/>
          <ac:spMkLst>
            <pc:docMk/>
            <pc:sldMk cId="4159760596" sldId="366"/>
            <ac:spMk id="861" creationId="{00000000-0000-0000-0000-000000000000}"/>
          </ac:spMkLst>
        </pc:spChg>
      </pc:sldChg>
      <pc:sldChg chg="delSp modSp add mod">
        <pc:chgData name="Jose Gabriel Cordoba Silva" userId="b9689aa5-e991-4872-83c2-1802fe841977" providerId="ADAL" clId="{97769CAB-2002-4633-8085-E049E0B81A4A}" dt="2023-03-07T03:32:44.162" v="4616" actId="20577"/>
        <pc:sldMkLst>
          <pc:docMk/>
          <pc:sldMk cId="1011087033" sldId="367"/>
        </pc:sldMkLst>
        <pc:spChg chg="mod">
          <ac:chgData name="Jose Gabriel Cordoba Silva" userId="b9689aa5-e991-4872-83c2-1802fe841977" providerId="ADAL" clId="{97769CAB-2002-4633-8085-E049E0B81A4A}" dt="2023-03-07T03:32:44.162" v="4616" actId="20577"/>
          <ac:spMkLst>
            <pc:docMk/>
            <pc:sldMk cId="1011087033" sldId="367"/>
            <ac:spMk id="2136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7T03:28:52.705" v="4561" actId="1076"/>
          <ac:spMkLst>
            <pc:docMk/>
            <pc:sldMk cId="1011087033" sldId="367"/>
            <ac:spMk id="2137" creationId="{00000000-0000-0000-0000-000000000000}"/>
          </ac:spMkLst>
        </pc:spChg>
        <pc:spChg chg="del">
          <ac:chgData name="Jose Gabriel Cordoba Silva" userId="b9689aa5-e991-4872-83c2-1802fe841977" providerId="ADAL" clId="{97769CAB-2002-4633-8085-E049E0B81A4A}" dt="2023-03-07T03:28:42.622" v="4555" actId="478"/>
          <ac:spMkLst>
            <pc:docMk/>
            <pc:sldMk cId="1011087033" sldId="367"/>
            <ac:spMk id="2138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7T03:29:01.312" v="4563" actId="1076"/>
          <ac:spMkLst>
            <pc:docMk/>
            <pc:sldMk cId="1011087033" sldId="367"/>
            <ac:spMk id="2139" creationId="{00000000-0000-0000-0000-000000000000}"/>
          </ac:spMkLst>
        </pc:spChg>
        <pc:spChg chg="del">
          <ac:chgData name="Jose Gabriel Cordoba Silva" userId="b9689aa5-e991-4872-83c2-1802fe841977" providerId="ADAL" clId="{97769CAB-2002-4633-8085-E049E0B81A4A}" dt="2023-03-07T03:28:46.548" v="4558" actId="478"/>
          <ac:spMkLst>
            <pc:docMk/>
            <pc:sldMk cId="1011087033" sldId="367"/>
            <ac:spMk id="2140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7T03:28:57.039" v="4562" actId="1076"/>
          <ac:spMkLst>
            <pc:docMk/>
            <pc:sldMk cId="1011087033" sldId="367"/>
            <ac:spMk id="2162" creationId="{00000000-0000-0000-0000-000000000000}"/>
          </ac:spMkLst>
        </pc:spChg>
        <pc:spChg chg="del">
          <ac:chgData name="Jose Gabriel Cordoba Silva" userId="b9689aa5-e991-4872-83c2-1802fe841977" providerId="ADAL" clId="{97769CAB-2002-4633-8085-E049E0B81A4A}" dt="2023-03-07T03:28:45.408" v="4557" actId="478"/>
          <ac:spMkLst>
            <pc:docMk/>
            <pc:sldMk cId="1011087033" sldId="367"/>
            <ac:spMk id="2163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7T03:29:04.747" v="4564" actId="1076"/>
          <ac:spMkLst>
            <pc:docMk/>
            <pc:sldMk cId="1011087033" sldId="367"/>
            <ac:spMk id="2164" creationId="{00000000-0000-0000-0000-000000000000}"/>
          </ac:spMkLst>
        </pc:spChg>
        <pc:spChg chg="del">
          <ac:chgData name="Jose Gabriel Cordoba Silva" userId="b9689aa5-e991-4872-83c2-1802fe841977" providerId="ADAL" clId="{97769CAB-2002-4633-8085-E049E0B81A4A}" dt="2023-03-07T03:28:43.940" v="4556" actId="478"/>
          <ac:spMkLst>
            <pc:docMk/>
            <pc:sldMk cId="1011087033" sldId="367"/>
            <ac:spMk id="2165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7T03:29:09.729" v="4566" actId="1076"/>
          <ac:spMkLst>
            <pc:docMk/>
            <pc:sldMk cId="1011087033" sldId="367"/>
            <ac:spMk id="2166" creationId="{00000000-0000-0000-0000-000000000000}"/>
          </ac:spMkLst>
        </pc:spChg>
        <pc:spChg chg="del">
          <ac:chgData name="Jose Gabriel Cordoba Silva" userId="b9689aa5-e991-4872-83c2-1802fe841977" providerId="ADAL" clId="{97769CAB-2002-4633-8085-E049E0B81A4A}" dt="2023-03-07T03:28:47.709" v="4559" actId="478"/>
          <ac:spMkLst>
            <pc:docMk/>
            <pc:sldMk cId="1011087033" sldId="367"/>
            <ac:spMk id="2167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7T03:29:07.408" v="4565" actId="1076"/>
          <ac:spMkLst>
            <pc:docMk/>
            <pc:sldMk cId="1011087033" sldId="367"/>
            <ac:spMk id="2168" creationId="{00000000-0000-0000-0000-000000000000}"/>
          </ac:spMkLst>
        </pc:spChg>
        <pc:spChg chg="del">
          <ac:chgData name="Jose Gabriel Cordoba Silva" userId="b9689aa5-e991-4872-83c2-1802fe841977" providerId="ADAL" clId="{97769CAB-2002-4633-8085-E049E0B81A4A}" dt="2023-03-07T03:28:49.263" v="4560" actId="478"/>
          <ac:spMkLst>
            <pc:docMk/>
            <pc:sldMk cId="1011087033" sldId="367"/>
            <ac:spMk id="2169" creationId="{00000000-0000-0000-0000-000000000000}"/>
          </ac:spMkLst>
        </pc:spChg>
        <pc:cxnChg chg="mod">
          <ac:chgData name="Jose Gabriel Cordoba Silva" userId="b9689aa5-e991-4872-83c2-1802fe841977" providerId="ADAL" clId="{97769CAB-2002-4633-8085-E049E0B81A4A}" dt="2023-03-07T03:28:42.622" v="4555" actId="478"/>
          <ac:cxnSpMkLst>
            <pc:docMk/>
            <pc:sldMk cId="1011087033" sldId="367"/>
            <ac:cxnSpMk id="2173" creationId="{00000000-0000-0000-0000-000000000000}"/>
          </ac:cxnSpMkLst>
        </pc:cxnChg>
        <pc:cxnChg chg="mod">
          <ac:chgData name="Jose Gabriel Cordoba Silva" userId="b9689aa5-e991-4872-83c2-1802fe841977" providerId="ADAL" clId="{97769CAB-2002-4633-8085-E049E0B81A4A}" dt="2023-03-07T03:28:43.940" v="4556" actId="478"/>
          <ac:cxnSpMkLst>
            <pc:docMk/>
            <pc:sldMk cId="1011087033" sldId="367"/>
            <ac:cxnSpMk id="2174" creationId="{00000000-0000-0000-0000-000000000000}"/>
          </ac:cxnSpMkLst>
        </pc:cxnChg>
        <pc:cxnChg chg="mod">
          <ac:chgData name="Jose Gabriel Cordoba Silva" userId="b9689aa5-e991-4872-83c2-1802fe841977" providerId="ADAL" clId="{97769CAB-2002-4633-8085-E049E0B81A4A}" dt="2023-03-07T03:28:47.709" v="4559" actId="478"/>
          <ac:cxnSpMkLst>
            <pc:docMk/>
            <pc:sldMk cId="1011087033" sldId="367"/>
            <ac:cxnSpMk id="2175" creationId="{00000000-0000-0000-0000-000000000000}"/>
          </ac:cxnSpMkLst>
        </pc:cxnChg>
        <pc:cxnChg chg="mod">
          <ac:chgData name="Jose Gabriel Cordoba Silva" userId="b9689aa5-e991-4872-83c2-1802fe841977" providerId="ADAL" clId="{97769CAB-2002-4633-8085-E049E0B81A4A}" dt="2023-03-07T03:28:46.548" v="4558" actId="478"/>
          <ac:cxnSpMkLst>
            <pc:docMk/>
            <pc:sldMk cId="1011087033" sldId="367"/>
            <ac:cxnSpMk id="2176" creationId="{00000000-0000-0000-0000-000000000000}"/>
          </ac:cxnSpMkLst>
        </pc:cxnChg>
      </pc:sldChg>
      <pc:sldChg chg="addSp modSp add mod">
        <pc:chgData name="Jose Gabriel Cordoba Silva" userId="b9689aa5-e991-4872-83c2-1802fe841977" providerId="ADAL" clId="{97769CAB-2002-4633-8085-E049E0B81A4A}" dt="2023-03-07T03:54:04.129" v="4994"/>
        <pc:sldMkLst>
          <pc:docMk/>
          <pc:sldMk cId="2293589591" sldId="368"/>
        </pc:sldMkLst>
        <pc:spChg chg="mod">
          <ac:chgData name="Jose Gabriel Cordoba Silva" userId="b9689aa5-e991-4872-83c2-1802fe841977" providerId="ADAL" clId="{97769CAB-2002-4633-8085-E049E0B81A4A}" dt="2023-03-07T03:29:53.506" v="4593" actId="14100"/>
          <ac:spMkLst>
            <pc:docMk/>
            <pc:sldMk cId="2293589591" sldId="368"/>
            <ac:spMk id="915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7T03:31:18.349" v="4597" actId="20577"/>
          <ac:spMkLst>
            <pc:docMk/>
            <pc:sldMk cId="2293589591" sldId="368"/>
            <ac:spMk id="916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7T03:31:23.585" v="4598" actId="1076"/>
          <ac:spMkLst>
            <pc:docMk/>
            <pc:sldMk cId="2293589591" sldId="368"/>
            <ac:spMk id="917" creationId="{00000000-0000-0000-0000-000000000000}"/>
          </ac:spMkLst>
        </pc:spChg>
        <pc:picChg chg="add mod">
          <ac:chgData name="Jose Gabriel Cordoba Silva" userId="b9689aa5-e991-4872-83c2-1802fe841977" providerId="ADAL" clId="{97769CAB-2002-4633-8085-E049E0B81A4A}" dt="2023-03-07T03:54:04.129" v="4994"/>
          <ac:picMkLst>
            <pc:docMk/>
            <pc:sldMk cId="2293589591" sldId="368"/>
            <ac:picMk id="2" creationId="{27372826-619F-DAEA-9476-C3314201716E}"/>
          </ac:picMkLst>
        </pc:picChg>
      </pc:sldChg>
      <pc:sldChg chg="delSp modSp add mod">
        <pc:chgData name="Jose Gabriel Cordoba Silva" userId="b9689aa5-e991-4872-83c2-1802fe841977" providerId="ADAL" clId="{97769CAB-2002-4633-8085-E049E0B81A4A}" dt="2023-03-07T03:45:11.451" v="4654" actId="478"/>
        <pc:sldMkLst>
          <pc:docMk/>
          <pc:sldMk cId="0" sldId="369"/>
        </pc:sldMkLst>
        <pc:spChg chg="del">
          <ac:chgData name="Jose Gabriel Cordoba Silva" userId="b9689aa5-e991-4872-83c2-1802fe841977" providerId="ADAL" clId="{97769CAB-2002-4633-8085-E049E0B81A4A}" dt="2023-03-07T03:45:11.451" v="4654" actId="478"/>
          <ac:spMkLst>
            <pc:docMk/>
            <pc:sldMk cId="0" sldId="369"/>
            <ac:spMk id="487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7T03:45:05.573" v="4653" actId="20577"/>
          <ac:spMkLst>
            <pc:docMk/>
            <pc:sldMk cId="0" sldId="369"/>
            <ac:spMk id="493" creationId="{00000000-0000-0000-0000-000000000000}"/>
          </ac:spMkLst>
        </pc:spChg>
      </pc:sldChg>
      <pc:sldChg chg="addSp delSp modSp add del mod">
        <pc:chgData name="Jose Gabriel Cordoba Silva" userId="b9689aa5-e991-4872-83c2-1802fe841977" providerId="ADAL" clId="{97769CAB-2002-4633-8085-E049E0B81A4A}" dt="2023-03-07T03:50:43.707" v="4894" actId="1076"/>
        <pc:sldMkLst>
          <pc:docMk/>
          <pc:sldMk cId="0" sldId="370"/>
        </pc:sldMkLst>
        <pc:spChg chg="mod">
          <ac:chgData name="Jose Gabriel Cordoba Silva" userId="b9689aa5-e991-4872-83c2-1802fe841977" providerId="ADAL" clId="{97769CAB-2002-4633-8085-E049E0B81A4A}" dt="2023-03-07T03:46:56.343" v="4676" actId="20577"/>
          <ac:spMkLst>
            <pc:docMk/>
            <pc:sldMk cId="0" sldId="370"/>
            <ac:spMk id="1521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7T03:49:17.914" v="4811" actId="207"/>
          <ac:spMkLst>
            <pc:docMk/>
            <pc:sldMk cId="0" sldId="370"/>
            <ac:spMk id="1522" creationId="{00000000-0000-0000-0000-000000000000}"/>
          </ac:spMkLst>
        </pc:spChg>
        <pc:spChg chg="del">
          <ac:chgData name="Jose Gabriel Cordoba Silva" userId="b9689aa5-e991-4872-83c2-1802fe841977" providerId="ADAL" clId="{97769CAB-2002-4633-8085-E049E0B81A4A}" dt="2023-03-07T03:48:18.911" v="4800" actId="478"/>
          <ac:spMkLst>
            <pc:docMk/>
            <pc:sldMk cId="0" sldId="370"/>
            <ac:spMk id="1523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7T03:50:43.707" v="4894" actId="1076"/>
          <ac:spMkLst>
            <pc:docMk/>
            <pc:sldMk cId="0" sldId="370"/>
            <ac:spMk id="1526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7T03:50:22.562" v="4839" actId="1076"/>
          <ac:spMkLst>
            <pc:docMk/>
            <pc:sldMk cId="0" sldId="370"/>
            <ac:spMk id="1527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7T03:47:43.875" v="4784" actId="20577"/>
          <ac:spMkLst>
            <pc:docMk/>
            <pc:sldMk cId="0" sldId="370"/>
            <ac:spMk id="1531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7T03:47:18.782" v="4711" actId="1076"/>
          <ac:spMkLst>
            <pc:docMk/>
            <pc:sldMk cId="0" sldId="370"/>
            <ac:spMk id="1532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7T03:47:28.647" v="4747" actId="20577"/>
          <ac:spMkLst>
            <pc:docMk/>
            <pc:sldMk cId="0" sldId="370"/>
            <ac:spMk id="1535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7T03:47:05.253" v="4698" actId="20577"/>
          <ac:spMkLst>
            <pc:docMk/>
            <pc:sldMk cId="0" sldId="370"/>
            <ac:spMk id="1536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7T03:48:10.948" v="4791" actId="20577"/>
          <ac:spMkLst>
            <pc:docMk/>
            <pc:sldMk cId="0" sldId="370"/>
            <ac:spMk id="1538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7T03:49:58.930" v="4822" actId="1076"/>
          <ac:spMkLst>
            <pc:docMk/>
            <pc:sldMk cId="0" sldId="370"/>
            <ac:spMk id="1539" creationId="{00000000-0000-0000-0000-000000000000}"/>
          </ac:spMkLst>
        </pc:spChg>
        <pc:picChg chg="add mod ord">
          <ac:chgData name="Jose Gabriel Cordoba Silva" userId="b9689aa5-e991-4872-83c2-1802fe841977" providerId="ADAL" clId="{97769CAB-2002-4633-8085-E049E0B81A4A}" dt="2023-03-07T03:49:53.104" v="4821" actId="1076"/>
          <ac:picMkLst>
            <pc:docMk/>
            <pc:sldMk cId="0" sldId="370"/>
            <ac:picMk id="3" creationId="{FD08FB31-3DCB-0B20-0943-89C640D6769A}"/>
          </ac:picMkLst>
        </pc:picChg>
        <pc:cxnChg chg="mod">
          <ac:chgData name="Jose Gabriel Cordoba Silva" userId="b9689aa5-e991-4872-83c2-1802fe841977" providerId="ADAL" clId="{97769CAB-2002-4633-8085-E049E0B81A4A}" dt="2023-03-07T03:49:52.751" v="4820" actId="14100"/>
          <ac:cxnSpMkLst>
            <pc:docMk/>
            <pc:sldMk cId="0" sldId="370"/>
            <ac:cxnSpMk id="1544" creationId="{00000000-0000-0000-0000-000000000000}"/>
          </ac:cxnSpMkLst>
        </pc:cxnChg>
      </pc:sldChg>
      <pc:sldChg chg="addSp delSp modSp add mod">
        <pc:chgData name="Jose Gabriel Cordoba Silva" userId="b9689aa5-e991-4872-83c2-1802fe841977" providerId="ADAL" clId="{97769CAB-2002-4633-8085-E049E0B81A4A}" dt="2023-03-07T04:18:25.434" v="5375" actId="313"/>
        <pc:sldMkLst>
          <pc:docMk/>
          <pc:sldMk cId="0" sldId="371"/>
        </pc:sldMkLst>
        <pc:spChg chg="add del">
          <ac:chgData name="Jose Gabriel Cordoba Silva" userId="b9689aa5-e991-4872-83c2-1802fe841977" providerId="ADAL" clId="{97769CAB-2002-4633-8085-E049E0B81A4A}" dt="2023-03-07T04:04:24.468" v="5201" actId="22"/>
          <ac:spMkLst>
            <pc:docMk/>
            <pc:sldMk cId="0" sldId="371"/>
            <ac:spMk id="6" creationId="{6DF2FFF9-6683-3047-FE14-4A1FAC1A86EB}"/>
          </ac:spMkLst>
        </pc:spChg>
        <pc:spChg chg="add del">
          <ac:chgData name="Jose Gabriel Cordoba Silva" userId="b9689aa5-e991-4872-83c2-1802fe841977" providerId="ADAL" clId="{97769CAB-2002-4633-8085-E049E0B81A4A}" dt="2023-03-07T04:04:29.364" v="5203" actId="22"/>
          <ac:spMkLst>
            <pc:docMk/>
            <pc:sldMk cId="0" sldId="371"/>
            <ac:spMk id="8" creationId="{4D76B1C8-C597-654E-42B9-AD75D552E446}"/>
          </ac:spMkLst>
        </pc:spChg>
        <pc:spChg chg="add del mod">
          <ac:chgData name="Jose Gabriel Cordoba Silva" userId="b9689aa5-e991-4872-83c2-1802fe841977" providerId="ADAL" clId="{97769CAB-2002-4633-8085-E049E0B81A4A}" dt="2023-03-07T04:04:54" v="5217" actId="22"/>
          <ac:spMkLst>
            <pc:docMk/>
            <pc:sldMk cId="0" sldId="371"/>
            <ac:spMk id="10" creationId="{DD6A4D2D-F53B-EBF1-24E8-91250F3EC216}"/>
          </ac:spMkLst>
        </pc:spChg>
        <pc:spChg chg="add del">
          <ac:chgData name="Jose Gabriel Cordoba Silva" userId="b9689aa5-e991-4872-83c2-1802fe841977" providerId="ADAL" clId="{97769CAB-2002-4633-8085-E049E0B81A4A}" dt="2023-03-07T04:04:52.682" v="5211" actId="22"/>
          <ac:spMkLst>
            <pc:docMk/>
            <pc:sldMk cId="0" sldId="371"/>
            <ac:spMk id="12" creationId="{7898AF5C-A819-B507-EF76-F2F6D912A316}"/>
          </ac:spMkLst>
        </pc:spChg>
        <pc:spChg chg="mod">
          <ac:chgData name="Jose Gabriel Cordoba Silva" userId="b9689aa5-e991-4872-83c2-1802fe841977" providerId="ADAL" clId="{97769CAB-2002-4633-8085-E049E0B81A4A}" dt="2023-03-07T04:00:26.758" v="5087" actId="20577"/>
          <ac:spMkLst>
            <pc:docMk/>
            <pc:sldMk cId="0" sldId="371"/>
            <ac:spMk id="1393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7T04:18:25.434" v="5375" actId="313"/>
          <ac:spMkLst>
            <pc:docMk/>
            <pc:sldMk cId="0" sldId="371"/>
            <ac:spMk id="1396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7T04:03:32.059" v="5180" actId="790"/>
          <ac:spMkLst>
            <pc:docMk/>
            <pc:sldMk cId="0" sldId="371"/>
            <ac:spMk id="1397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7T04:03:32.059" v="5180" actId="790"/>
          <ac:spMkLst>
            <pc:docMk/>
            <pc:sldMk cId="0" sldId="371"/>
            <ac:spMk id="1398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7T04:05:49.948" v="5271" actId="20577"/>
          <ac:spMkLst>
            <pc:docMk/>
            <pc:sldMk cId="0" sldId="371"/>
            <ac:spMk id="1401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7T04:05:40.249" v="5242" actId="20577"/>
          <ac:spMkLst>
            <pc:docMk/>
            <pc:sldMk cId="0" sldId="371"/>
            <ac:spMk id="1402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7T04:03:38.991" v="5182" actId="790"/>
          <ac:spMkLst>
            <pc:docMk/>
            <pc:sldMk cId="0" sldId="371"/>
            <ac:spMk id="1403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7T04:13:58.030" v="5374" actId="313"/>
          <ac:spMkLst>
            <pc:docMk/>
            <pc:sldMk cId="0" sldId="371"/>
            <ac:spMk id="1406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7T04:13:39.944" v="5343" actId="20577"/>
          <ac:spMkLst>
            <pc:docMk/>
            <pc:sldMk cId="0" sldId="371"/>
            <ac:spMk id="1407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7T04:04:56.559" v="5222" actId="790"/>
          <ac:spMkLst>
            <pc:docMk/>
            <pc:sldMk cId="0" sldId="371"/>
            <ac:spMk id="1408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7T04:05:25.052" v="5239" actId="122"/>
          <ac:spMkLst>
            <pc:docMk/>
            <pc:sldMk cId="0" sldId="371"/>
            <ac:spMk id="1411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7T04:04:58.815" v="5229" actId="20577"/>
          <ac:spMkLst>
            <pc:docMk/>
            <pc:sldMk cId="0" sldId="371"/>
            <ac:spMk id="1412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7T04:03:35.201" v="5181" actId="790"/>
          <ac:spMkLst>
            <pc:docMk/>
            <pc:sldMk cId="0" sldId="371"/>
            <ac:spMk id="1413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7T04:10:26.958" v="5335" actId="20577"/>
          <ac:spMkLst>
            <pc:docMk/>
            <pc:sldMk cId="0" sldId="371"/>
            <ac:spMk id="1416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7T04:10:08.104" v="5284" actId="1076"/>
          <ac:spMkLst>
            <pc:docMk/>
            <pc:sldMk cId="0" sldId="371"/>
            <ac:spMk id="1417" creationId="{00000000-0000-0000-0000-000000000000}"/>
          </ac:spMkLst>
        </pc:spChg>
        <pc:spChg chg="mod">
          <ac:chgData name="Jose Gabriel Cordoba Silva" userId="b9689aa5-e991-4872-83c2-1802fe841977" providerId="ADAL" clId="{97769CAB-2002-4633-8085-E049E0B81A4A}" dt="2023-03-07T04:03:43.503" v="5183" actId="790"/>
          <ac:spMkLst>
            <pc:docMk/>
            <pc:sldMk cId="0" sldId="371"/>
            <ac:spMk id="1418" creationId="{00000000-0000-0000-0000-000000000000}"/>
          </ac:spMkLst>
        </pc:spChg>
        <pc:cxnChg chg="mod">
          <ac:chgData name="Jose Gabriel Cordoba Silva" userId="b9689aa5-e991-4872-83c2-1802fe841977" providerId="ADAL" clId="{97769CAB-2002-4633-8085-E049E0B81A4A}" dt="2023-03-07T04:02:50.643" v="5106" actId="1076"/>
          <ac:cxnSpMkLst>
            <pc:docMk/>
            <pc:sldMk cId="0" sldId="371"/>
            <ac:cxnSpMk id="1419" creationId="{00000000-0000-0000-0000-000000000000}"/>
          </ac:cxnSpMkLst>
        </pc:cxnChg>
        <pc:cxnChg chg="mod">
          <ac:chgData name="Jose Gabriel Cordoba Silva" userId="b9689aa5-e991-4872-83c2-1802fe841977" providerId="ADAL" clId="{97769CAB-2002-4633-8085-E049E0B81A4A}" dt="2023-03-07T04:10:08.104" v="5284" actId="1076"/>
          <ac:cxnSpMkLst>
            <pc:docMk/>
            <pc:sldMk cId="0" sldId="371"/>
            <ac:cxnSpMk id="1422" creationId="{00000000-0000-0000-0000-000000000000}"/>
          </ac:cxnSpMkLst>
        </pc:cxnChg>
      </pc:sldChg>
      <pc:sldChg chg="addSp delSp modSp new mod">
        <pc:chgData name="Jose Gabriel Cordoba Silva" userId="b9689aa5-e991-4872-83c2-1802fe841977" providerId="ADAL" clId="{97769CAB-2002-4633-8085-E049E0B81A4A}" dt="2023-03-07T14:40:51.321" v="5510" actId="1076"/>
        <pc:sldMkLst>
          <pc:docMk/>
          <pc:sldMk cId="1665546646" sldId="372"/>
        </pc:sldMkLst>
        <pc:spChg chg="del">
          <ac:chgData name="Jose Gabriel Cordoba Silva" userId="b9689aa5-e991-4872-83c2-1802fe841977" providerId="ADAL" clId="{97769CAB-2002-4633-8085-E049E0B81A4A}" dt="2023-03-07T14:22:14.332" v="5377" actId="478"/>
          <ac:spMkLst>
            <pc:docMk/>
            <pc:sldMk cId="1665546646" sldId="372"/>
            <ac:spMk id="2" creationId="{25CEED35-2CEB-BD33-BD89-6B4A4EFD68E0}"/>
          </ac:spMkLst>
        </pc:spChg>
        <pc:spChg chg="del">
          <ac:chgData name="Jose Gabriel Cordoba Silva" userId="b9689aa5-e991-4872-83c2-1802fe841977" providerId="ADAL" clId="{97769CAB-2002-4633-8085-E049E0B81A4A}" dt="2023-03-07T14:22:14.332" v="5377" actId="478"/>
          <ac:spMkLst>
            <pc:docMk/>
            <pc:sldMk cId="1665546646" sldId="372"/>
            <ac:spMk id="3" creationId="{EC36E2F8-6C47-F55F-C173-37CCA5533118}"/>
          </ac:spMkLst>
        </pc:spChg>
        <pc:spChg chg="add mod">
          <ac:chgData name="Jose Gabriel Cordoba Silva" userId="b9689aa5-e991-4872-83c2-1802fe841977" providerId="ADAL" clId="{97769CAB-2002-4633-8085-E049E0B81A4A}" dt="2023-03-07T14:28:33.425" v="5435" actId="208"/>
          <ac:spMkLst>
            <pc:docMk/>
            <pc:sldMk cId="1665546646" sldId="372"/>
            <ac:spMk id="13" creationId="{E5CF7153-BF2C-4587-BC32-388C576D7DB1}"/>
          </ac:spMkLst>
        </pc:spChg>
        <pc:spChg chg="add mod">
          <ac:chgData name="Jose Gabriel Cordoba Silva" userId="b9689aa5-e991-4872-83c2-1802fe841977" providerId="ADAL" clId="{97769CAB-2002-4633-8085-E049E0B81A4A}" dt="2023-03-07T14:28:42.035" v="5436" actId="208"/>
          <ac:spMkLst>
            <pc:docMk/>
            <pc:sldMk cId="1665546646" sldId="372"/>
            <ac:spMk id="16" creationId="{555E75C1-70A1-34B0-7BB9-9A3565CDF00C}"/>
          </ac:spMkLst>
        </pc:spChg>
        <pc:spChg chg="add del mod">
          <ac:chgData name="Jose Gabriel Cordoba Silva" userId="b9689aa5-e991-4872-83c2-1802fe841977" providerId="ADAL" clId="{97769CAB-2002-4633-8085-E049E0B81A4A}" dt="2023-03-07T14:28:43.985" v="5437" actId="478"/>
          <ac:spMkLst>
            <pc:docMk/>
            <pc:sldMk cId="1665546646" sldId="372"/>
            <ac:spMk id="24" creationId="{5FFDE98F-4F95-13C8-9D60-C0B5201F4724}"/>
          </ac:spMkLst>
        </pc:spChg>
        <pc:spChg chg="add mod">
          <ac:chgData name="Jose Gabriel Cordoba Silva" userId="b9689aa5-e991-4872-83c2-1802fe841977" providerId="ADAL" clId="{97769CAB-2002-4633-8085-E049E0B81A4A}" dt="2023-03-07T14:31:00.543" v="5481" actId="164"/>
          <ac:spMkLst>
            <pc:docMk/>
            <pc:sldMk cId="1665546646" sldId="372"/>
            <ac:spMk id="25" creationId="{D0D0908E-AA4E-DFFF-F0AA-82C18099EC1B}"/>
          </ac:spMkLst>
        </pc:spChg>
        <pc:spChg chg="add mod">
          <ac:chgData name="Jose Gabriel Cordoba Silva" userId="b9689aa5-e991-4872-83c2-1802fe841977" providerId="ADAL" clId="{97769CAB-2002-4633-8085-E049E0B81A4A}" dt="2023-03-07T14:31:00.543" v="5481" actId="164"/>
          <ac:spMkLst>
            <pc:docMk/>
            <pc:sldMk cId="1665546646" sldId="372"/>
            <ac:spMk id="26" creationId="{413C8765-F467-BFDF-8E4E-69913AD57646}"/>
          </ac:spMkLst>
        </pc:spChg>
        <pc:spChg chg="add del mod">
          <ac:chgData name="Jose Gabriel Cordoba Silva" userId="b9689aa5-e991-4872-83c2-1802fe841977" providerId="ADAL" clId="{97769CAB-2002-4633-8085-E049E0B81A4A}" dt="2023-03-07T14:30:06.329" v="5464"/>
          <ac:spMkLst>
            <pc:docMk/>
            <pc:sldMk cId="1665546646" sldId="372"/>
            <ac:spMk id="27" creationId="{144927D8-5018-2E67-14A0-211187F244F2}"/>
          </ac:spMkLst>
        </pc:spChg>
        <pc:spChg chg="add mod">
          <ac:chgData name="Jose Gabriel Cordoba Silva" userId="b9689aa5-e991-4872-83c2-1802fe841977" providerId="ADAL" clId="{97769CAB-2002-4633-8085-E049E0B81A4A}" dt="2023-03-07T14:40:51.321" v="5510" actId="1076"/>
          <ac:spMkLst>
            <pc:docMk/>
            <pc:sldMk cId="1665546646" sldId="372"/>
            <ac:spMk id="29" creationId="{A6A65D2C-5964-8517-1916-2F136CA97025}"/>
          </ac:spMkLst>
        </pc:spChg>
        <pc:spChg chg="add mod">
          <ac:chgData name="Jose Gabriel Cordoba Silva" userId="b9689aa5-e991-4872-83c2-1802fe841977" providerId="ADAL" clId="{97769CAB-2002-4633-8085-E049E0B81A4A}" dt="2023-03-07T14:32:09.718" v="5493"/>
          <ac:spMkLst>
            <pc:docMk/>
            <pc:sldMk cId="1665546646" sldId="372"/>
            <ac:spMk id="30" creationId="{8A56D4D1-7A25-82AC-3D28-6CDEA2EEF712}"/>
          </ac:spMkLst>
        </pc:spChg>
        <pc:spChg chg="add del">
          <ac:chgData name="Jose Gabriel Cordoba Silva" userId="b9689aa5-e991-4872-83c2-1802fe841977" providerId="ADAL" clId="{97769CAB-2002-4633-8085-E049E0B81A4A}" dt="2023-03-07T14:32:27.329" v="5495" actId="478"/>
          <ac:spMkLst>
            <pc:docMk/>
            <pc:sldMk cId="1665546646" sldId="372"/>
            <ac:spMk id="31" creationId="{33093FA7-EFC9-405A-A8E2-484660B6C827}"/>
          </ac:spMkLst>
        </pc:spChg>
        <pc:grpChg chg="add mod">
          <ac:chgData name="Jose Gabriel Cordoba Silva" userId="b9689aa5-e991-4872-83c2-1802fe841977" providerId="ADAL" clId="{97769CAB-2002-4633-8085-E049E0B81A4A}" dt="2023-03-07T14:28:07.197" v="5430" actId="1076"/>
          <ac:grpSpMkLst>
            <pc:docMk/>
            <pc:sldMk cId="1665546646" sldId="372"/>
            <ac:grpSpMk id="19" creationId="{5120182B-FE53-53B3-523D-A367AF90D798}"/>
          </ac:grpSpMkLst>
        </pc:grpChg>
        <pc:grpChg chg="add mod">
          <ac:chgData name="Jose Gabriel Cordoba Silva" userId="b9689aa5-e991-4872-83c2-1802fe841977" providerId="ADAL" clId="{97769CAB-2002-4633-8085-E049E0B81A4A}" dt="2023-03-07T14:40:44.206" v="5507" actId="1076"/>
          <ac:grpSpMkLst>
            <pc:docMk/>
            <pc:sldMk cId="1665546646" sldId="372"/>
            <ac:grpSpMk id="28" creationId="{A430DCF1-51FE-8B6E-B90F-9691F1CC817F}"/>
          </ac:grpSpMkLst>
        </pc:grpChg>
        <pc:picChg chg="add mod">
          <ac:chgData name="Jose Gabriel Cordoba Silva" userId="b9689aa5-e991-4872-83c2-1802fe841977" providerId="ADAL" clId="{97769CAB-2002-4633-8085-E049E0B81A4A}" dt="2023-03-07T14:28:07.197" v="5430" actId="1076"/>
          <ac:picMkLst>
            <pc:docMk/>
            <pc:sldMk cId="1665546646" sldId="372"/>
            <ac:picMk id="4" creationId="{37CAEDE9-C584-D8D2-E083-1FD0E22535FB}"/>
          </ac:picMkLst>
        </pc:picChg>
        <pc:picChg chg="add mod">
          <ac:chgData name="Jose Gabriel Cordoba Silva" userId="b9689aa5-e991-4872-83c2-1802fe841977" providerId="ADAL" clId="{97769CAB-2002-4633-8085-E049E0B81A4A}" dt="2023-03-07T14:28:07.197" v="5430" actId="1076"/>
          <ac:picMkLst>
            <pc:docMk/>
            <pc:sldMk cId="1665546646" sldId="372"/>
            <ac:picMk id="1026" creationId="{47AFB1EF-6C16-0A10-7051-33FBA9809186}"/>
          </ac:picMkLst>
        </pc:picChg>
        <pc:cxnChg chg="add del mod">
          <ac:chgData name="Jose Gabriel Cordoba Silva" userId="b9689aa5-e991-4872-83c2-1802fe841977" providerId="ADAL" clId="{97769CAB-2002-4633-8085-E049E0B81A4A}" dt="2023-03-07T14:25:00.070" v="5394" actId="478"/>
          <ac:cxnSpMkLst>
            <pc:docMk/>
            <pc:sldMk cId="1665546646" sldId="372"/>
            <ac:cxnSpMk id="6" creationId="{81B52C9E-0D8E-76D5-7D4F-72AEA39D88A7}"/>
          </ac:cxnSpMkLst>
        </pc:cxnChg>
        <pc:cxnChg chg="add mod">
          <ac:chgData name="Jose Gabriel Cordoba Silva" userId="b9689aa5-e991-4872-83c2-1802fe841977" providerId="ADAL" clId="{97769CAB-2002-4633-8085-E049E0B81A4A}" dt="2023-03-07T14:28:07.197" v="5430" actId="1076"/>
          <ac:cxnSpMkLst>
            <pc:docMk/>
            <pc:sldMk cId="1665546646" sldId="372"/>
            <ac:cxnSpMk id="9" creationId="{EEE27C20-98F4-BC9F-C52C-1941FA9A9EB8}"/>
          </ac:cxnSpMkLst>
        </pc:cxnChg>
        <pc:cxnChg chg="add mod">
          <ac:chgData name="Jose Gabriel Cordoba Silva" userId="b9689aa5-e991-4872-83c2-1802fe841977" providerId="ADAL" clId="{97769CAB-2002-4633-8085-E049E0B81A4A}" dt="2023-03-07T14:28:07.197" v="5430" actId="1076"/>
          <ac:cxnSpMkLst>
            <pc:docMk/>
            <pc:sldMk cId="1665546646" sldId="372"/>
            <ac:cxnSpMk id="10" creationId="{11B5A220-28EE-3FCA-9F17-D6F408D1606F}"/>
          </ac:cxnSpMkLst>
        </pc:cxnChg>
        <pc:cxnChg chg="add mod">
          <ac:chgData name="Jose Gabriel Cordoba Silva" userId="b9689aa5-e991-4872-83c2-1802fe841977" providerId="ADAL" clId="{97769CAB-2002-4633-8085-E049E0B81A4A}" dt="2023-03-07T14:32:41.421" v="5499" actId="1076"/>
          <ac:cxnSpMkLst>
            <pc:docMk/>
            <pc:sldMk cId="1665546646" sldId="372"/>
            <ac:cxnSpMk id="33" creationId="{350C15CA-290C-1AA4-5329-3297CB81BE80}"/>
          </ac:cxnSpMkLst>
        </pc:cxnChg>
        <pc:cxnChg chg="add mod">
          <ac:chgData name="Jose Gabriel Cordoba Silva" userId="b9689aa5-e991-4872-83c2-1802fe841977" providerId="ADAL" clId="{97769CAB-2002-4633-8085-E049E0B81A4A}" dt="2023-03-07T14:33:00.878" v="5505" actId="1076"/>
          <ac:cxnSpMkLst>
            <pc:docMk/>
            <pc:sldMk cId="1665546646" sldId="372"/>
            <ac:cxnSpMk id="34" creationId="{94172726-D508-8D59-3FFB-2E550B751ADC}"/>
          </ac:cxnSpMkLst>
        </pc:cxnChg>
      </pc:sldChg>
      <pc:sldMasterChg chg="modSp mod delSldLayout modSldLayout sldLayoutOrd">
        <pc:chgData name="Jose Gabriel Cordoba Silva" userId="b9689aa5-e991-4872-83c2-1802fe841977" providerId="ADAL" clId="{97769CAB-2002-4633-8085-E049E0B81A4A}" dt="2023-03-07T03:58:28.418" v="5032"/>
        <pc:sldMasterMkLst>
          <pc:docMk/>
          <pc:sldMasterMk cId="0" sldId="2147483695"/>
        </pc:sldMasterMkLst>
        <pc:spChg chg="mod">
          <ac:chgData name="Jose Gabriel Cordoba Silva" userId="b9689aa5-e991-4872-83c2-1802fe841977" providerId="ADAL" clId="{97769CAB-2002-4633-8085-E049E0B81A4A}" dt="2023-03-07T03:56:35.671" v="5015" actId="1076"/>
          <ac:spMkLst>
            <pc:docMk/>
            <pc:sldMasterMk cId="0" sldId="2147483695"/>
            <ac:spMk id="3" creationId="{9B814825-E817-DCDE-D2E2-F89B47DC6B45}"/>
          </ac:spMkLst>
        </pc:spChg>
        <pc:sldLayoutChg chg="addSp modSp">
          <pc:chgData name="Jose Gabriel Cordoba Silva" userId="b9689aa5-e991-4872-83c2-1802fe841977" providerId="ADAL" clId="{97769CAB-2002-4633-8085-E049E0B81A4A}" dt="2023-03-07T03:55:16.252" v="5000"/>
          <pc:sldLayoutMkLst>
            <pc:docMk/>
            <pc:sldMasterMk cId="0" sldId="2147483695"/>
            <pc:sldLayoutMk cId="0" sldId="2147483648"/>
          </pc:sldLayoutMkLst>
          <pc:spChg chg="add mod">
            <ac:chgData name="Jose Gabriel Cordoba Silva" userId="b9689aa5-e991-4872-83c2-1802fe841977" providerId="ADAL" clId="{97769CAB-2002-4633-8085-E049E0B81A4A}" dt="2023-03-07T03:55:16.252" v="5000"/>
            <ac:spMkLst>
              <pc:docMk/>
              <pc:sldMasterMk cId="0" sldId="2147483695"/>
              <pc:sldLayoutMk cId="0" sldId="2147483648"/>
              <ac:spMk id="2" creationId="{0022A377-BB64-EF1C-452E-1E7D9E62DBC5}"/>
            </ac:spMkLst>
          </pc:spChg>
        </pc:sldLayoutChg>
        <pc:sldLayoutChg chg="addSp modSp">
          <pc:chgData name="Jose Gabriel Cordoba Silva" userId="b9689aa5-e991-4872-83c2-1802fe841977" providerId="ADAL" clId="{97769CAB-2002-4633-8085-E049E0B81A4A}" dt="2023-03-07T03:56:48.772" v="5016"/>
          <pc:sldLayoutMkLst>
            <pc:docMk/>
            <pc:sldMasterMk cId="0" sldId="2147483695"/>
            <pc:sldLayoutMk cId="0" sldId="2147483649"/>
          </pc:sldLayoutMkLst>
          <pc:spChg chg="add mod">
            <ac:chgData name="Jose Gabriel Cordoba Silva" userId="b9689aa5-e991-4872-83c2-1802fe841977" providerId="ADAL" clId="{97769CAB-2002-4633-8085-E049E0B81A4A}" dt="2023-03-07T03:56:48.772" v="5016"/>
            <ac:spMkLst>
              <pc:docMk/>
              <pc:sldMasterMk cId="0" sldId="2147483695"/>
              <pc:sldLayoutMk cId="0" sldId="2147483649"/>
              <ac:spMk id="2" creationId="{521A8416-E59C-1485-36BB-C66F809FF7D4}"/>
            </ac:spMkLst>
          </pc:spChg>
          <pc:spChg chg="add mod">
            <ac:chgData name="Jose Gabriel Cordoba Silva" userId="b9689aa5-e991-4872-83c2-1802fe841977" providerId="ADAL" clId="{97769CAB-2002-4633-8085-E049E0B81A4A}" dt="2023-03-07T03:56:48.772" v="5016"/>
            <ac:spMkLst>
              <pc:docMk/>
              <pc:sldMasterMk cId="0" sldId="2147483695"/>
              <pc:sldLayoutMk cId="0" sldId="2147483649"/>
              <ac:spMk id="3" creationId="{6BE4DA20-55A8-4DC0-2820-1A48E4879866}"/>
            </ac:spMkLst>
          </pc:spChg>
        </pc:sldLayoutChg>
        <pc:sldLayoutChg chg="del">
          <pc:chgData name="Jose Gabriel Cordoba Silva" userId="b9689aa5-e991-4872-83c2-1802fe841977" providerId="ADAL" clId="{97769CAB-2002-4633-8085-E049E0B81A4A}" dt="2023-03-07T03:52:57.298" v="4912" actId="47"/>
          <pc:sldLayoutMkLst>
            <pc:docMk/>
            <pc:sldMasterMk cId="0" sldId="2147483695"/>
            <pc:sldLayoutMk cId="0" sldId="2147483650"/>
          </pc:sldLayoutMkLst>
        </pc:sldLayoutChg>
        <pc:sldLayoutChg chg="del">
          <pc:chgData name="Jose Gabriel Cordoba Silva" userId="b9689aa5-e991-4872-83c2-1802fe841977" providerId="ADAL" clId="{97769CAB-2002-4633-8085-E049E0B81A4A}" dt="2023-03-07T03:53:08.071" v="4936" actId="47"/>
          <pc:sldLayoutMkLst>
            <pc:docMk/>
            <pc:sldMasterMk cId="0" sldId="2147483695"/>
            <pc:sldLayoutMk cId="0" sldId="2147483651"/>
          </pc:sldLayoutMkLst>
        </pc:sldLayoutChg>
        <pc:sldLayoutChg chg="addSp modSp ord">
          <pc:chgData name="Jose Gabriel Cordoba Silva" userId="b9689aa5-e991-4872-83c2-1802fe841977" providerId="ADAL" clId="{97769CAB-2002-4633-8085-E049E0B81A4A}" dt="2023-03-07T03:56:55.730" v="5018" actId="20578"/>
          <pc:sldLayoutMkLst>
            <pc:docMk/>
            <pc:sldMasterMk cId="0" sldId="2147483695"/>
            <pc:sldLayoutMk cId="0" sldId="2147483652"/>
          </pc:sldLayoutMkLst>
          <pc:spChg chg="add mod">
            <ac:chgData name="Jose Gabriel Cordoba Silva" userId="b9689aa5-e991-4872-83c2-1802fe841977" providerId="ADAL" clId="{97769CAB-2002-4633-8085-E049E0B81A4A}" dt="2023-03-07T03:56:54.301" v="5017"/>
            <ac:spMkLst>
              <pc:docMk/>
              <pc:sldMasterMk cId="0" sldId="2147483695"/>
              <pc:sldLayoutMk cId="0" sldId="2147483652"/>
              <ac:spMk id="2" creationId="{044D2CC2-36A7-F7C4-9938-AF8ADAE1C2F1}"/>
            </ac:spMkLst>
          </pc:spChg>
          <pc:spChg chg="add mod">
            <ac:chgData name="Jose Gabriel Cordoba Silva" userId="b9689aa5-e991-4872-83c2-1802fe841977" providerId="ADAL" clId="{97769CAB-2002-4633-8085-E049E0B81A4A}" dt="2023-03-07T03:56:54.301" v="5017"/>
            <ac:spMkLst>
              <pc:docMk/>
              <pc:sldMasterMk cId="0" sldId="2147483695"/>
              <pc:sldLayoutMk cId="0" sldId="2147483652"/>
              <ac:spMk id="3" creationId="{CED783CB-B54A-CFBE-0F8D-AB35BFB17C3C}"/>
            </ac:spMkLst>
          </pc:spChg>
        </pc:sldLayoutChg>
        <pc:sldLayoutChg chg="addSp modSp">
          <pc:chgData name="Jose Gabriel Cordoba Silva" userId="b9689aa5-e991-4872-83c2-1802fe841977" providerId="ADAL" clId="{97769CAB-2002-4633-8085-E049E0B81A4A}" dt="2023-03-07T03:58:18.878" v="5022"/>
          <pc:sldLayoutMkLst>
            <pc:docMk/>
            <pc:sldMasterMk cId="0" sldId="2147483695"/>
            <pc:sldLayoutMk cId="0" sldId="2147483653"/>
          </pc:sldLayoutMkLst>
          <pc:spChg chg="add mod">
            <ac:chgData name="Jose Gabriel Cordoba Silva" userId="b9689aa5-e991-4872-83c2-1802fe841977" providerId="ADAL" clId="{97769CAB-2002-4633-8085-E049E0B81A4A}" dt="2023-03-07T03:58:18.878" v="5022"/>
            <ac:spMkLst>
              <pc:docMk/>
              <pc:sldMasterMk cId="0" sldId="2147483695"/>
              <pc:sldLayoutMk cId="0" sldId="2147483653"/>
              <ac:spMk id="2" creationId="{28C6428B-40C8-A732-1EA3-43AB7401D8C6}"/>
            </ac:spMkLst>
          </pc:spChg>
          <pc:spChg chg="add mod">
            <ac:chgData name="Jose Gabriel Cordoba Silva" userId="b9689aa5-e991-4872-83c2-1802fe841977" providerId="ADAL" clId="{97769CAB-2002-4633-8085-E049E0B81A4A}" dt="2023-03-07T03:58:18.878" v="5022"/>
            <ac:spMkLst>
              <pc:docMk/>
              <pc:sldMasterMk cId="0" sldId="2147483695"/>
              <pc:sldLayoutMk cId="0" sldId="2147483653"/>
              <ac:spMk id="3" creationId="{64511F2E-F776-FF89-F085-D2E80F68DA08}"/>
            </ac:spMkLst>
          </pc:spChg>
        </pc:sldLayoutChg>
        <pc:sldLayoutChg chg="del">
          <pc:chgData name="Jose Gabriel Cordoba Silva" userId="b9689aa5-e991-4872-83c2-1802fe841977" providerId="ADAL" clId="{97769CAB-2002-4633-8085-E049E0B81A4A}" dt="2023-03-07T03:52:57.929" v="4914" actId="47"/>
          <pc:sldLayoutMkLst>
            <pc:docMk/>
            <pc:sldMasterMk cId="0" sldId="2147483695"/>
            <pc:sldLayoutMk cId="0" sldId="2147483654"/>
          </pc:sldLayoutMkLst>
        </pc:sldLayoutChg>
        <pc:sldLayoutChg chg="del">
          <pc:chgData name="Jose Gabriel Cordoba Silva" userId="b9689aa5-e991-4872-83c2-1802fe841977" providerId="ADAL" clId="{97769CAB-2002-4633-8085-E049E0B81A4A}" dt="2023-03-07T03:53:11.240" v="4942" actId="47"/>
          <pc:sldLayoutMkLst>
            <pc:docMk/>
            <pc:sldMasterMk cId="0" sldId="2147483695"/>
            <pc:sldLayoutMk cId="0" sldId="2147483655"/>
          </pc:sldLayoutMkLst>
        </pc:sldLayoutChg>
        <pc:sldLayoutChg chg="del">
          <pc:chgData name="Jose Gabriel Cordoba Silva" userId="b9689aa5-e991-4872-83c2-1802fe841977" providerId="ADAL" clId="{97769CAB-2002-4633-8085-E049E0B81A4A}" dt="2023-03-07T03:53:13.082" v="4945" actId="47"/>
          <pc:sldLayoutMkLst>
            <pc:docMk/>
            <pc:sldMasterMk cId="0" sldId="2147483695"/>
            <pc:sldLayoutMk cId="0" sldId="2147483656"/>
          </pc:sldLayoutMkLst>
        </pc:sldLayoutChg>
        <pc:sldLayoutChg chg="del">
          <pc:chgData name="Jose Gabriel Cordoba Silva" userId="b9689aa5-e991-4872-83c2-1802fe841977" providerId="ADAL" clId="{97769CAB-2002-4633-8085-E049E0B81A4A}" dt="2023-03-07T03:53:07.250" v="4934" actId="47"/>
          <pc:sldLayoutMkLst>
            <pc:docMk/>
            <pc:sldMasterMk cId="0" sldId="2147483695"/>
            <pc:sldLayoutMk cId="0" sldId="2147483657"/>
          </pc:sldLayoutMkLst>
        </pc:sldLayoutChg>
        <pc:sldLayoutChg chg="addSp modSp">
          <pc:chgData name="Jose Gabriel Cordoba Silva" userId="b9689aa5-e991-4872-83c2-1802fe841977" providerId="ADAL" clId="{97769CAB-2002-4633-8085-E049E0B81A4A}" dt="2023-03-07T03:58:19.584" v="5023"/>
          <pc:sldLayoutMkLst>
            <pc:docMk/>
            <pc:sldMasterMk cId="0" sldId="2147483695"/>
            <pc:sldLayoutMk cId="0" sldId="2147483658"/>
          </pc:sldLayoutMkLst>
          <pc:spChg chg="add mod">
            <ac:chgData name="Jose Gabriel Cordoba Silva" userId="b9689aa5-e991-4872-83c2-1802fe841977" providerId="ADAL" clId="{97769CAB-2002-4633-8085-E049E0B81A4A}" dt="2023-03-07T03:58:19.584" v="5023"/>
            <ac:spMkLst>
              <pc:docMk/>
              <pc:sldMasterMk cId="0" sldId="2147483695"/>
              <pc:sldLayoutMk cId="0" sldId="2147483658"/>
              <ac:spMk id="2" creationId="{FE2DE003-62C2-B49C-E90C-CB9B410BA2AA}"/>
            </ac:spMkLst>
          </pc:spChg>
          <pc:spChg chg="add mod">
            <ac:chgData name="Jose Gabriel Cordoba Silva" userId="b9689aa5-e991-4872-83c2-1802fe841977" providerId="ADAL" clId="{97769CAB-2002-4633-8085-E049E0B81A4A}" dt="2023-03-07T03:58:19.584" v="5023"/>
            <ac:spMkLst>
              <pc:docMk/>
              <pc:sldMasterMk cId="0" sldId="2147483695"/>
              <pc:sldLayoutMk cId="0" sldId="2147483658"/>
              <ac:spMk id="3" creationId="{2B0E1C10-4826-1CE9-2BAC-9A9DE1ABCB12}"/>
            </ac:spMkLst>
          </pc:spChg>
        </pc:sldLayoutChg>
        <pc:sldLayoutChg chg="del">
          <pc:chgData name="Jose Gabriel Cordoba Silva" userId="b9689aa5-e991-4872-83c2-1802fe841977" providerId="ADAL" clId="{97769CAB-2002-4633-8085-E049E0B81A4A}" dt="2023-03-07T03:52:55.018" v="4905" actId="47"/>
          <pc:sldLayoutMkLst>
            <pc:docMk/>
            <pc:sldMasterMk cId="0" sldId="2147483695"/>
            <pc:sldLayoutMk cId="0" sldId="2147483659"/>
          </pc:sldLayoutMkLst>
        </pc:sldLayoutChg>
        <pc:sldLayoutChg chg="addSp modSp">
          <pc:chgData name="Jose Gabriel Cordoba Silva" userId="b9689aa5-e991-4872-83c2-1802fe841977" providerId="ADAL" clId="{97769CAB-2002-4633-8085-E049E0B81A4A}" dt="2023-03-07T03:58:20.274" v="5024"/>
          <pc:sldLayoutMkLst>
            <pc:docMk/>
            <pc:sldMasterMk cId="0" sldId="2147483695"/>
            <pc:sldLayoutMk cId="0" sldId="2147483660"/>
          </pc:sldLayoutMkLst>
          <pc:spChg chg="add mod">
            <ac:chgData name="Jose Gabriel Cordoba Silva" userId="b9689aa5-e991-4872-83c2-1802fe841977" providerId="ADAL" clId="{97769CAB-2002-4633-8085-E049E0B81A4A}" dt="2023-03-07T03:58:20.274" v="5024"/>
            <ac:spMkLst>
              <pc:docMk/>
              <pc:sldMasterMk cId="0" sldId="2147483695"/>
              <pc:sldLayoutMk cId="0" sldId="2147483660"/>
              <ac:spMk id="2" creationId="{2C7C414C-C568-404F-4D0F-B563D5E01DC8}"/>
            </ac:spMkLst>
          </pc:spChg>
          <pc:spChg chg="add mod">
            <ac:chgData name="Jose Gabriel Cordoba Silva" userId="b9689aa5-e991-4872-83c2-1802fe841977" providerId="ADAL" clId="{97769CAB-2002-4633-8085-E049E0B81A4A}" dt="2023-03-07T03:58:20.274" v="5024"/>
            <ac:spMkLst>
              <pc:docMk/>
              <pc:sldMasterMk cId="0" sldId="2147483695"/>
              <pc:sldLayoutMk cId="0" sldId="2147483660"/>
              <ac:spMk id="3" creationId="{B0469687-3AD0-906A-BA41-E2EE6822C0FA}"/>
            </ac:spMkLst>
          </pc:spChg>
        </pc:sldLayoutChg>
        <pc:sldLayoutChg chg="del">
          <pc:chgData name="Jose Gabriel Cordoba Silva" userId="b9689aa5-e991-4872-83c2-1802fe841977" providerId="ADAL" clId="{97769CAB-2002-4633-8085-E049E0B81A4A}" dt="2023-03-05T16:13:57.890" v="529" actId="47"/>
          <pc:sldLayoutMkLst>
            <pc:docMk/>
            <pc:sldMasterMk cId="0" sldId="2147483695"/>
            <pc:sldLayoutMk cId="0" sldId="2147483661"/>
          </pc:sldLayoutMkLst>
        </pc:sldLayoutChg>
        <pc:sldLayoutChg chg="addSp modSp">
          <pc:chgData name="Jose Gabriel Cordoba Silva" userId="b9689aa5-e991-4872-83c2-1802fe841977" providerId="ADAL" clId="{97769CAB-2002-4633-8085-E049E0B81A4A}" dt="2023-03-07T03:58:21.011" v="5025"/>
          <pc:sldLayoutMkLst>
            <pc:docMk/>
            <pc:sldMasterMk cId="0" sldId="2147483695"/>
            <pc:sldLayoutMk cId="0" sldId="2147483662"/>
          </pc:sldLayoutMkLst>
          <pc:spChg chg="add mod">
            <ac:chgData name="Jose Gabriel Cordoba Silva" userId="b9689aa5-e991-4872-83c2-1802fe841977" providerId="ADAL" clId="{97769CAB-2002-4633-8085-E049E0B81A4A}" dt="2023-03-07T03:58:21.011" v="5025"/>
            <ac:spMkLst>
              <pc:docMk/>
              <pc:sldMasterMk cId="0" sldId="2147483695"/>
              <pc:sldLayoutMk cId="0" sldId="2147483662"/>
              <ac:spMk id="2" creationId="{A18434A4-ED4C-8EF4-9BE9-80974717F013}"/>
            </ac:spMkLst>
          </pc:spChg>
          <pc:spChg chg="add mod">
            <ac:chgData name="Jose Gabriel Cordoba Silva" userId="b9689aa5-e991-4872-83c2-1802fe841977" providerId="ADAL" clId="{97769CAB-2002-4633-8085-E049E0B81A4A}" dt="2023-03-07T03:58:21.011" v="5025"/>
            <ac:spMkLst>
              <pc:docMk/>
              <pc:sldMasterMk cId="0" sldId="2147483695"/>
              <pc:sldLayoutMk cId="0" sldId="2147483662"/>
              <ac:spMk id="3" creationId="{DB3D0A36-1918-7E57-D234-4175CBF8D38A}"/>
            </ac:spMkLst>
          </pc:spChg>
        </pc:sldLayoutChg>
        <pc:sldLayoutChg chg="del">
          <pc:chgData name="Jose Gabriel Cordoba Silva" userId="b9689aa5-e991-4872-83c2-1802fe841977" providerId="ADAL" clId="{97769CAB-2002-4633-8085-E049E0B81A4A}" dt="2023-03-05T16:15:20.333" v="539" actId="47"/>
          <pc:sldLayoutMkLst>
            <pc:docMk/>
            <pc:sldMasterMk cId="0" sldId="2147483695"/>
            <pc:sldLayoutMk cId="0" sldId="2147483663"/>
          </pc:sldLayoutMkLst>
        </pc:sldLayoutChg>
        <pc:sldLayoutChg chg="del">
          <pc:chgData name="Jose Gabriel Cordoba Silva" userId="b9689aa5-e991-4872-83c2-1802fe841977" providerId="ADAL" clId="{97769CAB-2002-4633-8085-E049E0B81A4A}" dt="2023-03-07T03:52:55.913" v="4909" actId="47"/>
          <pc:sldLayoutMkLst>
            <pc:docMk/>
            <pc:sldMasterMk cId="0" sldId="2147483695"/>
            <pc:sldLayoutMk cId="0" sldId="2147483664"/>
          </pc:sldLayoutMkLst>
        </pc:sldLayoutChg>
        <pc:sldLayoutChg chg="del">
          <pc:chgData name="Jose Gabriel Cordoba Silva" userId="b9689aa5-e991-4872-83c2-1802fe841977" providerId="ADAL" clId="{97769CAB-2002-4633-8085-E049E0B81A4A}" dt="2023-03-07T03:53:04.305" v="4927" actId="47"/>
          <pc:sldLayoutMkLst>
            <pc:docMk/>
            <pc:sldMasterMk cId="0" sldId="2147483695"/>
            <pc:sldLayoutMk cId="0" sldId="2147483665"/>
          </pc:sldLayoutMkLst>
        </pc:sldLayoutChg>
        <pc:sldLayoutChg chg="addSp modSp">
          <pc:chgData name="Jose Gabriel Cordoba Silva" userId="b9689aa5-e991-4872-83c2-1802fe841977" providerId="ADAL" clId="{97769CAB-2002-4633-8085-E049E0B81A4A}" dt="2023-03-07T03:58:21.715" v="5026"/>
          <pc:sldLayoutMkLst>
            <pc:docMk/>
            <pc:sldMasterMk cId="0" sldId="2147483695"/>
            <pc:sldLayoutMk cId="0" sldId="2147483666"/>
          </pc:sldLayoutMkLst>
          <pc:spChg chg="add mod">
            <ac:chgData name="Jose Gabriel Cordoba Silva" userId="b9689aa5-e991-4872-83c2-1802fe841977" providerId="ADAL" clId="{97769CAB-2002-4633-8085-E049E0B81A4A}" dt="2023-03-07T03:58:21.715" v="5026"/>
            <ac:spMkLst>
              <pc:docMk/>
              <pc:sldMasterMk cId="0" sldId="2147483695"/>
              <pc:sldLayoutMk cId="0" sldId="2147483666"/>
              <ac:spMk id="2" creationId="{44CB1BD6-4A99-ECC6-4DCA-44B15E1FB8B0}"/>
            </ac:spMkLst>
          </pc:spChg>
          <pc:spChg chg="add mod">
            <ac:chgData name="Jose Gabriel Cordoba Silva" userId="b9689aa5-e991-4872-83c2-1802fe841977" providerId="ADAL" clId="{97769CAB-2002-4633-8085-E049E0B81A4A}" dt="2023-03-07T03:58:21.715" v="5026"/>
            <ac:spMkLst>
              <pc:docMk/>
              <pc:sldMasterMk cId="0" sldId="2147483695"/>
              <pc:sldLayoutMk cId="0" sldId="2147483666"/>
              <ac:spMk id="3" creationId="{49C8AA44-8551-6008-115B-4ADB901D73BA}"/>
            </ac:spMkLst>
          </pc:spChg>
        </pc:sldLayoutChg>
        <pc:sldLayoutChg chg="del">
          <pc:chgData name="Jose Gabriel Cordoba Silva" userId="b9689aa5-e991-4872-83c2-1802fe841977" providerId="ADAL" clId="{97769CAB-2002-4633-8085-E049E0B81A4A}" dt="2023-03-07T03:52:58.322" v="4915" actId="47"/>
          <pc:sldLayoutMkLst>
            <pc:docMk/>
            <pc:sldMasterMk cId="0" sldId="2147483695"/>
            <pc:sldLayoutMk cId="0" sldId="2147483667"/>
          </pc:sldLayoutMkLst>
        </pc:sldLayoutChg>
        <pc:sldLayoutChg chg="addSp modSp">
          <pc:chgData name="Jose Gabriel Cordoba Silva" userId="b9689aa5-e991-4872-83c2-1802fe841977" providerId="ADAL" clId="{97769CAB-2002-4633-8085-E049E0B81A4A}" dt="2023-03-07T03:58:09.892" v="5021"/>
          <pc:sldLayoutMkLst>
            <pc:docMk/>
            <pc:sldMasterMk cId="0" sldId="2147483695"/>
            <pc:sldLayoutMk cId="0" sldId="2147483668"/>
          </pc:sldLayoutMkLst>
          <pc:spChg chg="add mod">
            <ac:chgData name="Jose Gabriel Cordoba Silva" userId="b9689aa5-e991-4872-83c2-1802fe841977" providerId="ADAL" clId="{97769CAB-2002-4633-8085-E049E0B81A4A}" dt="2023-03-07T03:58:09.892" v="5021"/>
            <ac:spMkLst>
              <pc:docMk/>
              <pc:sldMasterMk cId="0" sldId="2147483695"/>
              <pc:sldLayoutMk cId="0" sldId="2147483668"/>
              <ac:spMk id="2" creationId="{8EB6B863-D9EF-E8C4-6AA2-5D523A46BF1E}"/>
            </ac:spMkLst>
          </pc:spChg>
          <pc:spChg chg="add mod">
            <ac:chgData name="Jose Gabriel Cordoba Silva" userId="b9689aa5-e991-4872-83c2-1802fe841977" providerId="ADAL" clId="{97769CAB-2002-4633-8085-E049E0B81A4A}" dt="2023-03-07T03:58:09.892" v="5021"/>
            <ac:spMkLst>
              <pc:docMk/>
              <pc:sldMasterMk cId="0" sldId="2147483695"/>
              <pc:sldLayoutMk cId="0" sldId="2147483668"/>
              <ac:spMk id="3" creationId="{EDB4EB7D-4023-7D5B-6C3F-DD0157022E3D}"/>
            </ac:spMkLst>
          </pc:spChg>
        </pc:sldLayoutChg>
        <pc:sldLayoutChg chg="del">
          <pc:chgData name="Jose Gabriel Cordoba Silva" userId="b9689aa5-e991-4872-83c2-1802fe841977" providerId="ADAL" clId="{97769CAB-2002-4633-8085-E049E0B81A4A}" dt="2023-03-07T03:52:28.827" v="4897" actId="47"/>
          <pc:sldLayoutMkLst>
            <pc:docMk/>
            <pc:sldMasterMk cId="0" sldId="2147483695"/>
            <pc:sldLayoutMk cId="0" sldId="2147483669"/>
          </pc:sldLayoutMkLst>
        </pc:sldLayoutChg>
        <pc:sldLayoutChg chg="del">
          <pc:chgData name="Jose Gabriel Cordoba Silva" userId="b9689aa5-e991-4872-83c2-1802fe841977" providerId="ADAL" clId="{97769CAB-2002-4633-8085-E049E0B81A4A}" dt="2023-03-07T03:52:53.888" v="4901" actId="47"/>
          <pc:sldLayoutMkLst>
            <pc:docMk/>
            <pc:sldMasterMk cId="0" sldId="2147483695"/>
            <pc:sldLayoutMk cId="0" sldId="2147483670"/>
          </pc:sldLayoutMkLst>
        </pc:sldLayoutChg>
        <pc:sldLayoutChg chg="addSp modSp">
          <pc:chgData name="Jose Gabriel Cordoba Silva" userId="b9689aa5-e991-4872-83c2-1802fe841977" providerId="ADAL" clId="{97769CAB-2002-4633-8085-E049E0B81A4A}" dt="2023-03-07T03:58:23.896" v="5027"/>
          <pc:sldLayoutMkLst>
            <pc:docMk/>
            <pc:sldMasterMk cId="0" sldId="2147483695"/>
            <pc:sldLayoutMk cId="0" sldId="2147483671"/>
          </pc:sldLayoutMkLst>
          <pc:spChg chg="add mod">
            <ac:chgData name="Jose Gabriel Cordoba Silva" userId="b9689aa5-e991-4872-83c2-1802fe841977" providerId="ADAL" clId="{97769CAB-2002-4633-8085-E049E0B81A4A}" dt="2023-03-07T03:58:23.896" v="5027"/>
            <ac:spMkLst>
              <pc:docMk/>
              <pc:sldMasterMk cId="0" sldId="2147483695"/>
              <pc:sldLayoutMk cId="0" sldId="2147483671"/>
              <ac:spMk id="2" creationId="{BCEFA619-8762-848E-3F8C-75465D84A77A}"/>
            </ac:spMkLst>
          </pc:spChg>
          <pc:spChg chg="add mod">
            <ac:chgData name="Jose Gabriel Cordoba Silva" userId="b9689aa5-e991-4872-83c2-1802fe841977" providerId="ADAL" clId="{97769CAB-2002-4633-8085-E049E0B81A4A}" dt="2023-03-07T03:58:23.896" v="5027"/>
            <ac:spMkLst>
              <pc:docMk/>
              <pc:sldMasterMk cId="0" sldId="2147483695"/>
              <pc:sldLayoutMk cId="0" sldId="2147483671"/>
              <ac:spMk id="3" creationId="{991A384F-4CA3-BA11-559C-2BBAA32624ED}"/>
            </ac:spMkLst>
          </pc:spChg>
        </pc:sldLayoutChg>
        <pc:sldLayoutChg chg="addSp modSp">
          <pc:chgData name="Jose Gabriel Cordoba Silva" userId="b9689aa5-e991-4872-83c2-1802fe841977" providerId="ADAL" clId="{97769CAB-2002-4633-8085-E049E0B81A4A}" dt="2023-03-07T03:58:24.713" v="5028"/>
          <pc:sldLayoutMkLst>
            <pc:docMk/>
            <pc:sldMasterMk cId="0" sldId="2147483695"/>
            <pc:sldLayoutMk cId="0" sldId="2147483672"/>
          </pc:sldLayoutMkLst>
          <pc:spChg chg="add mod">
            <ac:chgData name="Jose Gabriel Cordoba Silva" userId="b9689aa5-e991-4872-83c2-1802fe841977" providerId="ADAL" clId="{97769CAB-2002-4633-8085-E049E0B81A4A}" dt="2023-03-07T03:58:24.713" v="5028"/>
            <ac:spMkLst>
              <pc:docMk/>
              <pc:sldMasterMk cId="0" sldId="2147483695"/>
              <pc:sldLayoutMk cId="0" sldId="2147483672"/>
              <ac:spMk id="2" creationId="{5BBCC94B-5DF0-243A-B108-0A7A821EFFCE}"/>
            </ac:spMkLst>
          </pc:spChg>
          <pc:spChg chg="add mod">
            <ac:chgData name="Jose Gabriel Cordoba Silva" userId="b9689aa5-e991-4872-83c2-1802fe841977" providerId="ADAL" clId="{97769CAB-2002-4633-8085-E049E0B81A4A}" dt="2023-03-07T03:58:24.713" v="5028"/>
            <ac:spMkLst>
              <pc:docMk/>
              <pc:sldMasterMk cId="0" sldId="2147483695"/>
              <pc:sldLayoutMk cId="0" sldId="2147483672"/>
              <ac:spMk id="3" creationId="{F468E39E-8935-B3F9-77A4-90293EB765CF}"/>
            </ac:spMkLst>
          </pc:spChg>
        </pc:sldLayoutChg>
        <pc:sldLayoutChg chg="del">
          <pc:chgData name="Jose Gabriel Cordoba Silva" userId="b9689aa5-e991-4872-83c2-1802fe841977" providerId="ADAL" clId="{97769CAB-2002-4633-8085-E049E0B81A4A}" dt="2023-03-07T03:53:08.483" v="4937" actId="47"/>
          <pc:sldLayoutMkLst>
            <pc:docMk/>
            <pc:sldMasterMk cId="0" sldId="2147483695"/>
            <pc:sldLayoutMk cId="0" sldId="2147483673"/>
          </pc:sldLayoutMkLst>
        </pc:sldLayoutChg>
        <pc:sldLayoutChg chg="del">
          <pc:chgData name="Jose Gabriel Cordoba Silva" userId="b9689aa5-e991-4872-83c2-1802fe841977" providerId="ADAL" clId="{97769CAB-2002-4633-8085-E049E0B81A4A}" dt="2023-03-07T03:52:56.950" v="4911" actId="47"/>
          <pc:sldLayoutMkLst>
            <pc:docMk/>
            <pc:sldMasterMk cId="0" sldId="2147483695"/>
            <pc:sldLayoutMk cId="0" sldId="2147483674"/>
          </pc:sldLayoutMkLst>
        </pc:sldLayoutChg>
        <pc:sldLayoutChg chg="del">
          <pc:chgData name="Jose Gabriel Cordoba Silva" userId="b9689aa5-e991-4872-83c2-1802fe841977" providerId="ADAL" clId="{97769CAB-2002-4633-8085-E049E0B81A4A}" dt="2023-03-07T03:53:07.661" v="4935" actId="47"/>
          <pc:sldLayoutMkLst>
            <pc:docMk/>
            <pc:sldMasterMk cId="0" sldId="2147483695"/>
            <pc:sldLayoutMk cId="0" sldId="2147483675"/>
          </pc:sldLayoutMkLst>
        </pc:sldLayoutChg>
        <pc:sldLayoutChg chg="del">
          <pc:chgData name="Jose Gabriel Cordoba Silva" userId="b9689aa5-e991-4872-83c2-1802fe841977" providerId="ADAL" clId="{97769CAB-2002-4633-8085-E049E0B81A4A}" dt="2023-03-07T03:52:59.358" v="4917" actId="47"/>
          <pc:sldLayoutMkLst>
            <pc:docMk/>
            <pc:sldMasterMk cId="0" sldId="2147483695"/>
            <pc:sldLayoutMk cId="0" sldId="2147483676"/>
          </pc:sldLayoutMkLst>
        </pc:sldLayoutChg>
        <pc:sldLayoutChg chg="del">
          <pc:chgData name="Jose Gabriel Cordoba Silva" userId="b9689aa5-e991-4872-83c2-1802fe841977" providerId="ADAL" clId="{97769CAB-2002-4633-8085-E049E0B81A4A}" dt="2023-03-07T03:53:20.758" v="4951" actId="47"/>
          <pc:sldLayoutMkLst>
            <pc:docMk/>
            <pc:sldMasterMk cId="0" sldId="2147483695"/>
            <pc:sldLayoutMk cId="0" sldId="2147483677"/>
          </pc:sldLayoutMkLst>
        </pc:sldLayoutChg>
        <pc:sldLayoutChg chg="addSp modSp">
          <pc:chgData name="Jose Gabriel Cordoba Silva" userId="b9689aa5-e991-4872-83c2-1802fe841977" providerId="ADAL" clId="{97769CAB-2002-4633-8085-E049E0B81A4A}" dt="2023-03-07T03:58:25.530" v="5029"/>
          <pc:sldLayoutMkLst>
            <pc:docMk/>
            <pc:sldMasterMk cId="0" sldId="2147483695"/>
            <pc:sldLayoutMk cId="0" sldId="2147483678"/>
          </pc:sldLayoutMkLst>
          <pc:spChg chg="add mod">
            <ac:chgData name="Jose Gabriel Cordoba Silva" userId="b9689aa5-e991-4872-83c2-1802fe841977" providerId="ADAL" clId="{97769CAB-2002-4633-8085-E049E0B81A4A}" dt="2023-03-07T03:58:25.530" v="5029"/>
            <ac:spMkLst>
              <pc:docMk/>
              <pc:sldMasterMk cId="0" sldId="2147483695"/>
              <pc:sldLayoutMk cId="0" sldId="2147483678"/>
              <ac:spMk id="2" creationId="{EEDC0706-B974-627B-9D3C-A7600FA77841}"/>
            </ac:spMkLst>
          </pc:spChg>
          <pc:spChg chg="add mod">
            <ac:chgData name="Jose Gabriel Cordoba Silva" userId="b9689aa5-e991-4872-83c2-1802fe841977" providerId="ADAL" clId="{97769CAB-2002-4633-8085-E049E0B81A4A}" dt="2023-03-07T03:58:25.530" v="5029"/>
            <ac:spMkLst>
              <pc:docMk/>
              <pc:sldMasterMk cId="0" sldId="2147483695"/>
              <pc:sldLayoutMk cId="0" sldId="2147483678"/>
              <ac:spMk id="3" creationId="{6F610524-4879-B3E0-17FB-AA970EE0A98D}"/>
            </ac:spMkLst>
          </pc:spChg>
        </pc:sldLayoutChg>
        <pc:sldLayoutChg chg="del">
          <pc:chgData name="Jose Gabriel Cordoba Silva" userId="b9689aa5-e991-4872-83c2-1802fe841977" providerId="ADAL" clId="{97769CAB-2002-4633-8085-E049E0B81A4A}" dt="2023-03-07T03:53:01.289" v="4921" actId="47"/>
          <pc:sldLayoutMkLst>
            <pc:docMk/>
            <pc:sldMasterMk cId="0" sldId="2147483695"/>
            <pc:sldLayoutMk cId="0" sldId="2147483679"/>
          </pc:sldLayoutMkLst>
        </pc:sldLayoutChg>
        <pc:sldLayoutChg chg="del">
          <pc:chgData name="Jose Gabriel Cordoba Silva" userId="b9689aa5-e991-4872-83c2-1802fe841977" providerId="ADAL" clId="{97769CAB-2002-4633-8085-E049E0B81A4A}" dt="2023-03-07T03:53:01.715" v="4922" actId="47"/>
          <pc:sldLayoutMkLst>
            <pc:docMk/>
            <pc:sldMasterMk cId="0" sldId="2147483695"/>
            <pc:sldLayoutMk cId="0" sldId="2147483680"/>
          </pc:sldLayoutMkLst>
        </pc:sldLayoutChg>
        <pc:sldLayoutChg chg="del">
          <pc:chgData name="Jose Gabriel Cordoba Silva" userId="b9689aa5-e991-4872-83c2-1802fe841977" providerId="ADAL" clId="{97769CAB-2002-4633-8085-E049E0B81A4A}" dt="2023-03-07T03:53:02.092" v="4923" actId="47"/>
          <pc:sldLayoutMkLst>
            <pc:docMk/>
            <pc:sldMasterMk cId="0" sldId="2147483695"/>
            <pc:sldLayoutMk cId="0" sldId="2147483681"/>
          </pc:sldLayoutMkLst>
        </pc:sldLayoutChg>
        <pc:sldLayoutChg chg="del">
          <pc:chgData name="Jose Gabriel Cordoba Silva" userId="b9689aa5-e991-4872-83c2-1802fe841977" providerId="ADAL" clId="{97769CAB-2002-4633-8085-E049E0B81A4A}" dt="2023-03-07T03:53:08.927" v="4938" actId="47"/>
          <pc:sldLayoutMkLst>
            <pc:docMk/>
            <pc:sldMasterMk cId="0" sldId="2147483695"/>
            <pc:sldLayoutMk cId="0" sldId="2147483682"/>
          </pc:sldLayoutMkLst>
        </pc:sldLayoutChg>
        <pc:sldLayoutChg chg="del">
          <pc:chgData name="Jose Gabriel Cordoba Silva" userId="b9689aa5-e991-4872-83c2-1802fe841977" providerId="ADAL" clId="{97769CAB-2002-4633-8085-E049E0B81A4A}" dt="2023-03-07T03:52:59.845" v="4918" actId="47"/>
          <pc:sldLayoutMkLst>
            <pc:docMk/>
            <pc:sldMasterMk cId="0" sldId="2147483695"/>
            <pc:sldLayoutMk cId="0" sldId="2147483683"/>
          </pc:sldLayoutMkLst>
        </pc:sldLayoutChg>
        <pc:sldLayoutChg chg="del">
          <pc:chgData name="Jose Gabriel Cordoba Silva" userId="b9689aa5-e991-4872-83c2-1802fe841977" providerId="ADAL" clId="{97769CAB-2002-4633-8085-E049E0B81A4A}" dt="2023-03-07T03:53:06.837" v="4933" actId="47"/>
          <pc:sldLayoutMkLst>
            <pc:docMk/>
            <pc:sldMasterMk cId="0" sldId="2147483695"/>
            <pc:sldLayoutMk cId="0" sldId="2147483684"/>
          </pc:sldLayoutMkLst>
        </pc:sldLayoutChg>
        <pc:sldLayoutChg chg="del">
          <pc:chgData name="Jose Gabriel Cordoba Silva" userId="b9689aa5-e991-4872-83c2-1802fe841977" providerId="ADAL" clId="{97769CAB-2002-4633-8085-E049E0B81A4A}" dt="2023-03-07T03:53:15.738" v="4950" actId="47"/>
          <pc:sldLayoutMkLst>
            <pc:docMk/>
            <pc:sldMasterMk cId="0" sldId="2147483695"/>
            <pc:sldLayoutMk cId="0" sldId="2147483685"/>
          </pc:sldLayoutMkLst>
        </pc:sldLayoutChg>
        <pc:sldLayoutChg chg="del">
          <pc:chgData name="Jose Gabriel Cordoba Silva" userId="b9689aa5-e991-4872-83c2-1802fe841977" providerId="ADAL" clId="{97769CAB-2002-4633-8085-E049E0B81A4A}" dt="2023-03-07T03:53:15.171" v="4949" actId="47"/>
          <pc:sldLayoutMkLst>
            <pc:docMk/>
            <pc:sldMasterMk cId="0" sldId="2147483695"/>
            <pc:sldLayoutMk cId="0" sldId="2147483686"/>
          </pc:sldLayoutMkLst>
        </pc:sldLayoutChg>
        <pc:sldLayoutChg chg="del">
          <pc:chgData name="Jose Gabriel Cordoba Silva" userId="b9689aa5-e991-4872-83c2-1802fe841977" providerId="ADAL" clId="{97769CAB-2002-4633-8085-E049E0B81A4A}" dt="2023-03-07T03:53:12.331" v="4944" actId="47"/>
          <pc:sldLayoutMkLst>
            <pc:docMk/>
            <pc:sldMasterMk cId="0" sldId="2147483695"/>
            <pc:sldLayoutMk cId="0" sldId="2147483687"/>
          </pc:sldLayoutMkLst>
        </pc:sldLayoutChg>
        <pc:sldLayoutChg chg="del">
          <pc:chgData name="Jose Gabriel Cordoba Silva" userId="b9689aa5-e991-4872-83c2-1802fe841977" providerId="ADAL" clId="{97769CAB-2002-4633-8085-E049E0B81A4A}" dt="2023-03-07T03:53:23.130" v="4954" actId="47"/>
          <pc:sldLayoutMkLst>
            <pc:docMk/>
            <pc:sldMasterMk cId="0" sldId="2147483695"/>
            <pc:sldLayoutMk cId="0" sldId="2147483688"/>
          </pc:sldLayoutMkLst>
        </pc:sldLayoutChg>
        <pc:sldLayoutChg chg="del">
          <pc:chgData name="Jose Gabriel Cordoba Silva" userId="b9689aa5-e991-4872-83c2-1802fe841977" providerId="ADAL" clId="{97769CAB-2002-4633-8085-E049E0B81A4A}" dt="2023-03-07T03:53:00.693" v="4920" actId="47"/>
          <pc:sldLayoutMkLst>
            <pc:docMk/>
            <pc:sldMasterMk cId="0" sldId="2147483695"/>
            <pc:sldLayoutMk cId="0" sldId="2147483689"/>
          </pc:sldLayoutMkLst>
        </pc:sldLayoutChg>
        <pc:sldLayoutChg chg="addSp modSp">
          <pc:chgData name="Jose Gabriel Cordoba Silva" userId="b9689aa5-e991-4872-83c2-1802fe841977" providerId="ADAL" clId="{97769CAB-2002-4633-8085-E049E0B81A4A}" dt="2023-03-07T03:58:26.676" v="5030"/>
          <pc:sldLayoutMkLst>
            <pc:docMk/>
            <pc:sldMasterMk cId="0" sldId="2147483695"/>
            <pc:sldLayoutMk cId="0" sldId="2147483690"/>
          </pc:sldLayoutMkLst>
          <pc:spChg chg="add mod">
            <ac:chgData name="Jose Gabriel Cordoba Silva" userId="b9689aa5-e991-4872-83c2-1802fe841977" providerId="ADAL" clId="{97769CAB-2002-4633-8085-E049E0B81A4A}" dt="2023-03-07T03:58:26.676" v="5030"/>
            <ac:spMkLst>
              <pc:docMk/>
              <pc:sldMasterMk cId="0" sldId="2147483695"/>
              <pc:sldLayoutMk cId="0" sldId="2147483690"/>
              <ac:spMk id="2" creationId="{D482A52B-9959-BD79-FF2F-6A28E5428A22}"/>
            </ac:spMkLst>
          </pc:spChg>
          <pc:spChg chg="add mod">
            <ac:chgData name="Jose Gabriel Cordoba Silva" userId="b9689aa5-e991-4872-83c2-1802fe841977" providerId="ADAL" clId="{97769CAB-2002-4633-8085-E049E0B81A4A}" dt="2023-03-07T03:58:26.676" v="5030"/>
            <ac:spMkLst>
              <pc:docMk/>
              <pc:sldMasterMk cId="0" sldId="2147483695"/>
              <pc:sldLayoutMk cId="0" sldId="2147483690"/>
              <ac:spMk id="3" creationId="{920E534E-199F-3A49-6B55-6E4ED8BEBDE6}"/>
            </ac:spMkLst>
          </pc:spChg>
        </pc:sldLayoutChg>
        <pc:sldLayoutChg chg="addSp modSp">
          <pc:chgData name="Jose Gabriel Cordoba Silva" userId="b9689aa5-e991-4872-83c2-1802fe841977" providerId="ADAL" clId="{97769CAB-2002-4633-8085-E049E0B81A4A}" dt="2023-03-07T03:58:27.556" v="5031"/>
          <pc:sldLayoutMkLst>
            <pc:docMk/>
            <pc:sldMasterMk cId="0" sldId="2147483695"/>
            <pc:sldLayoutMk cId="0" sldId="2147483691"/>
          </pc:sldLayoutMkLst>
          <pc:spChg chg="add mod">
            <ac:chgData name="Jose Gabriel Cordoba Silva" userId="b9689aa5-e991-4872-83c2-1802fe841977" providerId="ADAL" clId="{97769CAB-2002-4633-8085-E049E0B81A4A}" dt="2023-03-07T03:58:27.556" v="5031"/>
            <ac:spMkLst>
              <pc:docMk/>
              <pc:sldMasterMk cId="0" sldId="2147483695"/>
              <pc:sldLayoutMk cId="0" sldId="2147483691"/>
              <ac:spMk id="2" creationId="{7D2432A6-F6F0-D6E7-57B7-A5E31518A2FA}"/>
            </ac:spMkLst>
          </pc:spChg>
          <pc:spChg chg="add mod">
            <ac:chgData name="Jose Gabriel Cordoba Silva" userId="b9689aa5-e991-4872-83c2-1802fe841977" providerId="ADAL" clId="{97769CAB-2002-4633-8085-E049E0B81A4A}" dt="2023-03-07T03:58:27.556" v="5031"/>
            <ac:spMkLst>
              <pc:docMk/>
              <pc:sldMasterMk cId="0" sldId="2147483695"/>
              <pc:sldLayoutMk cId="0" sldId="2147483691"/>
              <ac:spMk id="3" creationId="{1815F623-D744-C96E-8CBE-A1CA9DB2D2D2}"/>
            </ac:spMkLst>
          </pc:spChg>
        </pc:sldLayoutChg>
        <pc:sldLayoutChg chg="addSp modSp">
          <pc:chgData name="Jose Gabriel Cordoba Silva" userId="b9689aa5-e991-4872-83c2-1802fe841977" providerId="ADAL" clId="{97769CAB-2002-4633-8085-E049E0B81A4A}" dt="2023-03-07T03:58:28.418" v="5032"/>
          <pc:sldLayoutMkLst>
            <pc:docMk/>
            <pc:sldMasterMk cId="0" sldId="2147483695"/>
            <pc:sldLayoutMk cId="0" sldId="2147483692"/>
          </pc:sldLayoutMkLst>
          <pc:spChg chg="add mod">
            <ac:chgData name="Jose Gabriel Cordoba Silva" userId="b9689aa5-e991-4872-83c2-1802fe841977" providerId="ADAL" clId="{97769CAB-2002-4633-8085-E049E0B81A4A}" dt="2023-03-07T03:58:28.418" v="5032"/>
            <ac:spMkLst>
              <pc:docMk/>
              <pc:sldMasterMk cId="0" sldId="2147483695"/>
              <pc:sldLayoutMk cId="0" sldId="2147483692"/>
              <ac:spMk id="2" creationId="{4EE192A9-3914-37D9-0CE2-AB76DA012F45}"/>
            </ac:spMkLst>
          </pc:spChg>
          <pc:spChg chg="add mod">
            <ac:chgData name="Jose Gabriel Cordoba Silva" userId="b9689aa5-e991-4872-83c2-1802fe841977" providerId="ADAL" clId="{97769CAB-2002-4633-8085-E049E0B81A4A}" dt="2023-03-07T03:58:28.418" v="5032"/>
            <ac:spMkLst>
              <pc:docMk/>
              <pc:sldMasterMk cId="0" sldId="2147483695"/>
              <pc:sldLayoutMk cId="0" sldId="2147483692"/>
              <ac:spMk id="3" creationId="{4D1BDEF9-CA4E-EAF9-45A0-892A3217451F}"/>
            </ac:spMkLst>
          </pc:spChg>
        </pc:sldLayoutChg>
        <pc:sldLayoutChg chg="addSp modSp">
          <pc:chgData name="Jose Gabriel Cordoba Silva" userId="b9689aa5-e991-4872-83c2-1802fe841977" providerId="ADAL" clId="{97769CAB-2002-4633-8085-E049E0B81A4A}" dt="2023-03-07T03:57:06.029" v="5019"/>
          <pc:sldLayoutMkLst>
            <pc:docMk/>
            <pc:sldMasterMk cId="0" sldId="2147483695"/>
            <pc:sldLayoutMk cId="0" sldId="2147483693"/>
          </pc:sldLayoutMkLst>
          <pc:spChg chg="add mod">
            <ac:chgData name="Jose Gabriel Cordoba Silva" userId="b9689aa5-e991-4872-83c2-1802fe841977" providerId="ADAL" clId="{97769CAB-2002-4633-8085-E049E0B81A4A}" dt="2023-03-07T03:57:06.029" v="5019"/>
            <ac:spMkLst>
              <pc:docMk/>
              <pc:sldMasterMk cId="0" sldId="2147483695"/>
              <pc:sldLayoutMk cId="0" sldId="2147483693"/>
              <ac:spMk id="2" creationId="{8D289BA0-D4F2-8379-5C42-4EDFA7508570}"/>
            </ac:spMkLst>
          </pc:spChg>
          <pc:spChg chg="add mod">
            <ac:chgData name="Jose Gabriel Cordoba Silva" userId="b9689aa5-e991-4872-83c2-1802fe841977" providerId="ADAL" clId="{97769CAB-2002-4633-8085-E049E0B81A4A}" dt="2023-03-07T03:57:06.029" v="5019"/>
            <ac:spMkLst>
              <pc:docMk/>
              <pc:sldMasterMk cId="0" sldId="2147483695"/>
              <pc:sldLayoutMk cId="0" sldId="2147483693"/>
              <ac:spMk id="3" creationId="{36B907B1-A0B9-4D65-50AE-96142573DD08}"/>
            </ac:spMkLst>
          </pc:spChg>
        </pc:sldLayoutChg>
      </pc:sldMasterChg>
      <pc:sldMasterChg chg="del delSldLayout">
        <pc:chgData name="Jose Gabriel Cordoba Silva" userId="b9689aa5-e991-4872-83c2-1802fe841977" providerId="ADAL" clId="{97769CAB-2002-4633-8085-E049E0B81A4A}" dt="2023-03-07T03:53:28.830" v="4975" actId="47"/>
        <pc:sldMasterMkLst>
          <pc:docMk/>
          <pc:sldMasterMk cId="0" sldId="2147483696"/>
        </pc:sldMasterMkLst>
        <pc:sldLayoutChg chg="del">
          <pc:chgData name="Jose Gabriel Cordoba Silva" userId="b9689aa5-e991-4872-83c2-1802fe841977" providerId="ADAL" clId="{97769CAB-2002-4633-8085-E049E0B81A4A}" dt="2023-03-07T03:53:28.830" v="4975" actId="47"/>
          <pc:sldLayoutMkLst>
            <pc:docMk/>
            <pc:sldMasterMk cId="0" sldId="2147483696"/>
            <pc:sldLayoutMk cId="0" sldId="2147483694"/>
          </pc:sldLayoutMkLst>
        </pc:sldLayoutChg>
      </pc:sldMasterChg>
      <pc:sldMasterChg chg="new del mod addSldLayout delSldLayout">
        <pc:chgData name="Jose Gabriel Cordoba Silva" userId="b9689aa5-e991-4872-83c2-1802fe841977" providerId="ADAL" clId="{97769CAB-2002-4633-8085-E049E0B81A4A}" dt="2023-03-07T03:56:16.030" v="5013" actId="2696"/>
        <pc:sldMasterMkLst>
          <pc:docMk/>
          <pc:sldMasterMk cId="1293164705" sldId="2147483696"/>
        </pc:sldMasterMkLst>
        <pc:sldLayoutChg chg="new del replId">
          <pc:chgData name="Jose Gabriel Cordoba Silva" userId="b9689aa5-e991-4872-83c2-1802fe841977" providerId="ADAL" clId="{97769CAB-2002-4633-8085-E049E0B81A4A}" dt="2023-03-07T03:56:15.972" v="5002" actId="2696"/>
          <pc:sldLayoutMkLst>
            <pc:docMk/>
            <pc:sldMasterMk cId="1293164705" sldId="2147483696"/>
            <pc:sldLayoutMk cId="1147638283" sldId="2147483697"/>
          </pc:sldLayoutMkLst>
        </pc:sldLayoutChg>
        <pc:sldLayoutChg chg="new del replId">
          <pc:chgData name="Jose Gabriel Cordoba Silva" userId="b9689aa5-e991-4872-83c2-1802fe841977" providerId="ADAL" clId="{97769CAB-2002-4633-8085-E049E0B81A4A}" dt="2023-03-07T03:56:15.983" v="5003" actId="2696"/>
          <pc:sldLayoutMkLst>
            <pc:docMk/>
            <pc:sldMasterMk cId="1293164705" sldId="2147483696"/>
            <pc:sldLayoutMk cId="642676805" sldId="2147483698"/>
          </pc:sldLayoutMkLst>
        </pc:sldLayoutChg>
        <pc:sldLayoutChg chg="new del replId">
          <pc:chgData name="Jose Gabriel Cordoba Silva" userId="b9689aa5-e991-4872-83c2-1802fe841977" providerId="ADAL" clId="{97769CAB-2002-4633-8085-E049E0B81A4A}" dt="2023-03-07T03:56:15.983" v="5004" actId="2696"/>
          <pc:sldLayoutMkLst>
            <pc:docMk/>
            <pc:sldMasterMk cId="1293164705" sldId="2147483696"/>
            <pc:sldLayoutMk cId="3504198364" sldId="2147483699"/>
          </pc:sldLayoutMkLst>
        </pc:sldLayoutChg>
        <pc:sldLayoutChg chg="new del replId">
          <pc:chgData name="Jose Gabriel Cordoba Silva" userId="b9689aa5-e991-4872-83c2-1802fe841977" providerId="ADAL" clId="{97769CAB-2002-4633-8085-E049E0B81A4A}" dt="2023-03-07T03:56:15.983" v="5005" actId="2696"/>
          <pc:sldLayoutMkLst>
            <pc:docMk/>
            <pc:sldMasterMk cId="1293164705" sldId="2147483696"/>
            <pc:sldLayoutMk cId="3299589892" sldId="2147483700"/>
          </pc:sldLayoutMkLst>
        </pc:sldLayoutChg>
        <pc:sldLayoutChg chg="new del replId">
          <pc:chgData name="Jose Gabriel Cordoba Silva" userId="b9689aa5-e991-4872-83c2-1802fe841977" providerId="ADAL" clId="{97769CAB-2002-4633-8085-E049E0B81A4A}" dt="2023-03-07T03:56:15.998" v="5006" actId="2696"/>
          <pc:sldLayoutMkLst>
            <pc:docMk/>
            <pc:sldMasterMk cId="1293164705" sldId="2147483696"/>
            <pc:sldLayoutMk cId="2724741619" sldId="2147483701"/>
          </pc:sldLayoutMkLst>
        </pc:sldLayoutChg>
        <pc:sldLayoutChg chg="new del replId">
          <pc:chgData name="Jose Gabriel Cordoba Silva" userId="b9689aa5-e991-4872-83c2-1802fe841977" providerId="ADAL" clId="{97769CAB-2002-4633-8085-E049E0B81A4A}" dt="2023-03-07T03:56:15.998" v="5007" actId="2696"/>
          <pc:sldLayoutMkLst>
            <pc:docMk/>
            <pc:sldMasterMk cId="1293164705" sldId="2147483696"/>
            <pc:sldLayoutMk cId="2785777275" sldId="2147483702"/>
          </pc:sldLayoutMkLst>
        </pc:sldLayoutChg>
        <pc:sldLayoutChg chg="new del replId">
          <pc:chgData name="Jose Gabriel Cordoba Silva" userId="b9689aa5-e991-4872-83c2-1802fe841977" providerId="ADAL" clId="{97769CAB-2002-4633-8085-E049E0B81A4A}" dt="2023-03-07T03:56:16.014" v="5008" actId="2696"/>
          <pc:sldLayoutMkLst>
            <pc:docMk/>
            <pc:sldMasterMk cId="1293164705" sldId="2147483696"/>
            <pc:sldLayoutMk cId="1848916901" sldId="2147483703"/>
          </pc:sldLayoutMkLst>
        </pc:sldLayoutChg>
        <pc:sldLayoutChg chg="new del replId">
          <pc:chgData name="Jose Gabriel Cordoba Silva" userId="b9689aa5-e991-4872-83c2-1802fe841977" providerId="ADAL" clId="{97769CAB-2002-4633-8085-E049E0B81A4A}" dt="2023-03-07T03:56:16.014" v="5009" actId="2696"/>
          <pc:sldLayoutMkLst>
            <pc:docMk/>
            <pc:sldMasterMk cId="1293164705" sldId="2147483696"/>
            <pc:sldLayoutMk cId="1098278512" sldId="2147483704"/>
          </pc:sldLayoutMkLst>
        </pc:sldLayoutChg>
        <pc:sldLayoutChg chg="new del replId">
          <pc:chgData name="Jose Gabriel Cordoba Silva" userId="b9689aa5-e991-4872-83c2-1802fe841977" providerId="ADAL" clId="{97769CAB-2002-4633-8085-E049E0B81A4A}" dt="2023-03-07T03:56:16.030" v="5010" actId="2696"/>
          <pc:sldLayoutMkLst>
            <pc:docMk/>
            <pc:sldMasterMk cId="1293164705" sldId="2147483696"/>
            <pc:sldLayoutMk cId="2208911857" sldId="2147483705"/>
          </pc:sldLayoutMkLst>
        </pc:sldLayoutChg>
        <pc:sldLayoutChg chg="new del replId">
          <pc:chgData name="Jose Gabriel Cordoba Silva" userId="b9689aa5-e991-4872-83c2-1802fe841977" providerId="ADAL" clId="{97769CAB-2002-4633-8085-E049E0B81A4A}" dt="2023-03-07T03:56:16.030" v="5011" actId="2696"/>
          <pc:sldLayoutMkLst>
            <pc:docMk/>
            <pc:sldMasterMk cId="1293164705" sldId="2147483696"/>
            <pc:sldLayoutMk cId="2942841681" sldId="2147483706"/>
          </pc:sldLayoutMkLst>
        </pc:sldLayoutChg>
        <pc:sldLayoutChg chg="new del replId">
          <pc:chgData name="Jose Gabriel Cordoba Silva" userId="b9689aa5-e991-4872-83c2-1802fe841977" providerId="ADAL" clId="{97769CAB-2002-4633-8085-E049E0B81A4A}" dt="2023-03-07T03:56:16.030" v="5012" actId="2696"/>
          <pc:sldLayoutMkLst>
            <pc:docMk/>
            <pc:sldMasterMk cId="1293164705" sldId="2147483696"/>
            <pc:sldLayoutMk cId="1117310499" sldId="2147483707"/>
          </pc:sldLayoutMkLst>
        </pc:sldLayoutChg>
      </pc:sldMasterChg>
    </pc:docChg>
  </pc:docChgLst>
  <pc:docChgLst>
    <pc:chgData name="Jose Gabriel Cordoba Silva" userId="S::jg.cordoba@uniandes.edu.co::b9689aa5-e991-4872-83c2-1802fe841977" providerId="AD" clId="Web-{FD0E14F1-55D6-05F5-7DA8-B1D377EEE5FF}"/>
    <pc:docChg chg="modSld">
      <pc:chgData name="Jose Gabriel Cordoba Silva" userId="S::jg.cordoba@uniandes.edu.co::b9689aa5-e991-4872-83c2-1802fe841977" providerId="AD" clId="Web-{FD0E14F1-55D6-05F5-7DA8-B1D377EEE5FF}" dt="2023-03-07T17:13:40.241" v="17" actId="20577"/>
      <pc:docMkLst>
        <pc:docMk/>
      </pc:docMkLst>
      <pc:sldChg chg="modSp">
        <pc:chgData name="Jose Gabriel Cordoba Silva" userId="S::jg.cordoba@uniandes.edu.co::b9689aa5-e991-4872-83c2-1802fe841977" providerId="AD" clId="Web-{FD0E14F1-55D6-05F5-7DA8-B1D377EEE5FF}" dt="2023-03-07T17:09:30.265" v="7" actId="1076"/>
        <pc:sldMkLst>
          <pc:docMk/>
          <pc:sldMk cId="2814990494" sldId="348"/>
        </pc:sldMkLst>
        <pc:spChg chg="mod">
          <ac:chgData name="Jose Gabriel Cordoba Silva" userId="S::jg.cordoba@uniandes.edu.co::b9689aa5-e991-4872-83c2-1802fe841977" providerId="AD" clId="Web-{FD0E14F1-55D6-05F5-7DA8-B1D377EEE5FF}" dt="2023-03-07T17:08:54.483" v="6" actId="1076"/>
          <ac:spMkLst>
            <pc:docMk/>
            <pc:sldMk cId="2814990494" sldId="348"/>
            <ac:spMk id="15" creationId="{06E27528-DF70-42D7-80FF-25425933ACE4}"/>
          </ac:spMkLst>
        </pc:spChg>
        <pc:picChg chg="mod">
          <ac:chgData name="Jose Gabriel Cordoba Silva" userId="S::jg.cordoba@uniandes.edu.co::b9689aa5-e991-4872-83c2-1802fe841977" providerId="AD" clId="Web-{FD0E14F1-55D6-05F5-7DA8-B1D377EEE5FF}" dt="2023-03-07T17:09:30.265" v="7" actId="1076"/>
          <ac:picMkLst>
            <pc:docMk/>
            <pc:sldMk cId="2814990494" sldId="348"/>
            <ac:picMk id="43" creationId="{29E5DE6B-52FD-4D74-B0C4-4C28D192929E}"/>
          </ac:picMkLst>
        </pc:picChg>
      </pc:sldChg>
      <pc:sldChg chg="modSp">
        <pc:chgData name="Jose Gabriel Cordoba Silva" userId="S::jg.cordoba@uniandes.edu.co::b9689aa5-e991-4872-83c2-1802fe841977" providerId="AD" clId="Web-{FD0E14F1-55D6-05F5-7DA8-B1D377EEE5FF}" dt="2023-03-07T16:46:25.790" v="5" actId="20577"/>
        <pc:sldMkLst>
          <pc:docMk/>
          <pc:sldMk cId="0" sldId="369"/>
        </pc:sldMkLst>
        <pc:spChg chg="mod">
          <ac:chgData name="Jose Gabriel Cordoba Silva" userId="S::jg.cordoba@uniandes.edu.co::b9689aa5-e991-4872-83c2-1802fe841977" providerId="AD" clId="Web-{FD0E14F1-55D6-05F5-7DA8-B1D377EEE5FF}" dt="2023-03-07T16:46:25.790" v="5" actId="20577"/>
          <ac:spMkLst>
            <pc:docMk/>
            <pc:sldMk cId="0" sldId="369"/>
            <ac:spMk id="489" creationId="{00000000-0000-0000-0000-000000000000}"/>
          </ac:spMkLst>
        </pc:spChg>
      </pc:sldChg>
      <pc:sldChg chg="modSp">
        <pc:chgData name="Jose Gabriel Cordoba Silva" userId="S::jg.cordoba@uniandes.edu.co::b9689aa5-e991-4872-83c2-1802fe841977" providerId="AD" clId="Web-{FD0E14F1-55D6-05F5-7DA8-B1D377EEE5FF}" dt="2023-03-07T17:13:40.241" v="17" actId="20577"/>
        <pc:sldMkLst>
          <pc:docMk/>
          <pc:sldMk cId="0" sldId="371"/>
        </pc:sldMkLst>
        <pc:spChg chg="mod">
          <ac:chgData name="Jose Gabriel Cordoba Silva" userId="S::jg.cordoba@uniandes.edu.co::b9689aa5-e991-4872-83c2-1802fe841977" providerId="AD" clId="Web-{FD0E14F1-55D6-05F5-7DA8-B1D377EEE5FF}" dt="2023-03-07T17:13:10.521" v="9" actId="20577"/>
          <ac:spMkLst>
            <pc:docMk/>
            <pc:sldMk cId="0" sldId="371"/>
            <ac:spMk id="1397" creationId="{00000000-0000-0000-0000-000000000000}"/>
          </ac:spMkLst>
        </pc:spChg>
        <pc:spChg chg="mod">
          <ac:chgData name="Jose Gabriel Cordoba Silva" userId="S::jg.cordoba@uniandes.edu.co::b9689aa5-e991-4872-83c2-1802fe841977" providerId="AD" clId="Web-{FD0E14F1-55D6-05F5-7DA8-B1D377EEE5FF}" dt="2023-03-07T17:13:40.241" v="17" actId="20577"/>
          <ac:spMkLst>
            <pc:docMk/>
            <pc:sldMk cId="0" sldId="371"/>
            <ac:spMk id="1416" creationId="{00000000-0000-0000-0000-000000000000}"/>
          </ac:spMkLst>
        </pc:spChg>
      </pc:sldChg>
    </pc:docChg>
  </pc:docChgLst>
  <pc:docChgLst>
    <pc:chgData name="Jose Gabriel Cordoba Silva" userId="S::jg.cordoba@uniandes.edu.co::b9689aa5-e991-4872-83c2-1802fe841977" providerId="AD" clId="Web-{C68FD0B2-CA15-70C2-153C-47E88F81713B}"/>
    <pc:docChg chg="addSld delSld">
      <pc:chgData name="Jose Gabriel Cordoba Silva" userId="S::jg.cordoba@uniandes.edu.co::b9689aa5-e991-4872-83c2-1802fe841977" providerId="AD" clId="Web-{C68FD0B2-CA15-70C2-153C-47E88F81713B}" dt="2023-04-11T21:30:19.255" v="1"/>
      <pc:docMkLst>
        <pc:docMk/>
      </pc:docMkLst>
      <pc:sldChg chg="add del replId">
        <pc:chgData name="Jose Gabriel Cordoba Silva" userId="S::jg.cordoba@uniandes.edu.co::b9689aa5-e991-4872-83c2-1802fe841977" providerId="AD" clId="Web-{C68FD0B2-CA15-70C2-153C-47E88F81713B}" dt="2023-04-11T21:30:19.255" v="1"/>
        <pc:sldMkLst>
          <pc:docMk/>
          <pc:sldMk cId="3792453724" sldId="37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C645E718-F9D6-481D-934F-43D71D92FB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8BD3D46-4AE9-429D-93DE-8C382F06060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1C80B4-AE9C-4330-83CF-BB3C93CAF0F2}" type="datetimeFigureOut">
              <a:rPr lang="es-CO" smtClean="0"/>
              <a:t>11/04/2023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E74B0D3-0A59-4306-AD32-3BE755DD7D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CFE02F9-7FBB-48B1-BBE4-8BBC19CCCDD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EF208C-C9C2-42CC-B83E-C5BD8A7E1B9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667042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gba1ff7a589_0_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4" name="Google Shape;1844;gba1ff7a589_0_6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755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bad24a81fd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bad24a81fd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40209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bad24a81fd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bad24a81fd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9550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bad24a81fd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bad24a81fd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0780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75e473b043_0_17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75e473b043_0_17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7677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75e473b043_0_16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75e473b043_0_16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71120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ca64078814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ca64078814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ca64078814_0_2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gca64078814_0_2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ba1ff7a589_0_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4" name="Google Shape;2134;gba1ff7a589_0_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8738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bad04cdff1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bad04cdff1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3832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6bd4e4ff9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6bd4e4ff9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b75180e4e4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b75180e4e4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6bd4e4ff9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6bd4e4ff9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44441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bad24a81fd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bad24a81fd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75e473b043_0_16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75e473b043_0_16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84659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ca2c4b05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ca2c4b05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6bd4e4ff9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6bd4e4ff9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1129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946061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ca64078814_0_1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ca64078814_0_1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g75e473b043_0_17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0" name="Google Shape;2410;g75e473b043_0_17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75e473b043_0_16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75e473b043_0_16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6bd4e4ff9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6bd4e4ff9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bd4e4ff9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bd4e4ff9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75e473b043_0_17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75e473b043_0_17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75e473b043_0_170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75e473b043_0_170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042165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5518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821464" y="-864758"/>
            <a:ext cx="6070096" cy="6283055"/>
            <a:chOff x="1279825" y="238125"/>
            <a:chExt cx="5060100" cy="5237625"/>
          </a:xfrm>
        </p:grpSpPr>
        <p:sp>
          <p:nvSpPr>
            <p:cNvPr id="10" name="Google Shape;10;p2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16" name="Google Shape;16;p2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988800" y="3230225"/>
            <a:ext cx="7166400" cy="8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2566950" y="4047725"/>
            <a:ext cx="4010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22A377-BB64-EF1C-452E-1E7D9E62DB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2">
  <p:cSld name="CUSTOM_3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25"/>
          <p:cNvGrpSpPr/>
          <p:nvPr/>
        </p:nvGrpSpPr>
        <p:grpSpPr>
          <a:xfrm>
            <a:off x="-772817" y="4038359"/>
            <a:ext cx="4837456" cy="5007170"/>
            <a:chOff x="1279825" y="238125"/>
            <a:chExt cx="5060100" cy="5237625"/>
          </a:xfrm>
        </p:grpSpPr>
        <p:sp>
          <p:nvSpPr>
            <p:cNvPr id="314" name="Google Shape;314;p25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5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5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5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5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25"/>
          <p:cNvGrpSpPr/>
          <p:nvPr/>
        </p:nvGrpSpPr>
        <p:grpSpPr>
          <a:xfrm rot="10800000">
            <a:off x="4893845" y="-2819641"/>
            <a:ext cx="4837456" cy="5007170"/>
            <a:chOff x="1279825" y="238125"/>
            <a:chExt cx="5060100" cy="5237625"/>
          </a:xfrm>
        </p:grpSpPr>
        <p:sp>
          <p:nvSpPr>
            <p:cNvPr id="320" name="Google Shape;320;p25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5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5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5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5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5" name="Google Shape;325;p25"/>
          <p:cNvSpPr txBox="1">
            <a:spLocks noGrp="1"/>
          </p:cNvSpPr>
          <p:nvPr>
            <p:ph type="title"/>
          </p:nvPr>
        </p:nvSpPr>
        <p:spPr>
          <a:xfrm>
            <a:off x="672594" y="1413447"/>
            <a:ext cx="25551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i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6" name="Google Shape;326;p25"/>
          <p:cNvSpPr txBox="1">
            <a:spLocks noGrp="1"/>
          </p:cNvSpPr>
          <p:nvPr>
            <p:ph type="subTitle" idx="1"/>
          </p:nvPr>
        </p:nvSpPr>
        <p:spPr>
          <a:xfrm>
            <a:off x="672349" y="1769245"/>
            <a:ext cx="2555100" cy="594600"/>
          </a:xfrm>
          <a:prstGeom prst="rect">
            <a:avLst/>
          </a:prstGeom>
        </p:spPr>
        <p:txBody>
          <a:bodyPr spcFirstLastPara="1" wrap="square" lIns="36000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27" name="Google Shape;327;p25"/>
          <p:cNvSpPr txBox="1">
            <a:spLocks noGrp="1"/>
          </p:cNvSpPr>
          <p:nvPr>
            <p:ph type="title" idx="2"/>
          </p:nvPr>
        </p:nvSpPr>
        <p:spPr>
          <a:xfrm>
            <a:off x="5673869" y="2544672"/>
            <a:ext cx="2554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i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8" name="Google Shape;328;p25"/>
          <p:cNvSpPr txBox="1">
            <a:spLocks noGrp="1"/>
          </p:cNvSpPr>
          <p:nvPr>
            <p:ph type="subTitle" idx="3"/>
          </p:nvPr>
        </p:nvSpPr>
        <p:spPr>
          <a:xfrm>
            <a:off x="5673625" y="2900471"/>
            <a:ext cx="2554500" cy="594600"/>
          </a:xfrm>
          <a:prstGeom prst="rect">
            <a:avLst/>
          </a:prstGeom>
        </p:spPr>
        <p:txBody>
          <a:bodyPr spcFirstLastPara="1" wrap="square" lIns="3600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29" name="Google Shape;329;p25"/>
          <p:cNvSpPr txBox="1">
            <a:spLocks noGrp="1"/>
          </p:cNvSpPr>
          <p:nvPr>
            <p:ph type="title" idx="4"/>
          </p:nvPr>
        </p:nvSpPr>
        <p:spPr>
          <a:xfrm>
            <a:off x="672594" y="2547999"/>
            <a:ext cx="25551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i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0" name="Google Shape;330;p25"/>
          <p:cNvSpPr txBox="1">
            <a:spLocks noGrp="1"/>
          </p:cNvSpPr>
          <p:nvPr>
            <p:ph type="subTitle" idx="5"/>
          </p:nvPr>
        </p:nvSpPr>
        <p:spPr>
          <a:xfrm>
            <a:off x="672349" y="2903797"/>
            <a:ext cx="2555100" cy="594600"/>
          </a:xfrm>
          <a:prstGeom prst="rect">
            <a:avLst/>
          </a:prstGeom>
        </p:spPr>
        <p:txBody>
          <a:bodyPr spcFirstLastPara="1" wrap="square" lIns="36000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31" name="Google Shape;331;p25"/>
          <p:cNvSpPr txBox="1">
            <a:spLocks noGrp="1"/>
          </p:cNvSpPr>
          <p:nvPr>
            <p:ph type="title" idx="6"/>
          </p:nvPr>
        </p:nvSpPr>
        <p:spPr>
          <a:xfrm>
            <a:off x="5673620" y="3679224"/>
            <a:ext cx="2554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i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2" name="Google Shape;332;p25"/>
          <p:cNvSpPr txBox="1">
            <a:spLocks noGrp="1"/>
          </p:cNvSpPr>
          <p:nvPr>
            <p:ph type="subTitle" idx="7"/>
          </p:nvPr>
        </p:nvSpPr>
        <p:spPr>
          <a:xfrm>
            <a:off x="5673375" y="4035022"/>
            <a:ext cx="2554500" cy="594600"/>
          </a:xfrm>
          <a:prstGeom prst="rect">
            <a:avLst/>
          </a:prstGeom>
        </p:spPr>
        <p:txBody>
          <a:bodyPr spcFirstLastPara="1" wrap="square" lIns="3600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33" name="Google Shape;333;p25"/>
          <p:cNvSpPr txBox="1">
            <a:spLocks noGrp="1"/>
          </p:cNvSpPr>
          <p:nvPr>
            <p:ph type="title" idx="8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EFA619-8762-848E-3F8C-75465D84A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1A384F-4CA3-BA11-559C-2BBAA32624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1E2EA6-E79D-4B97-96C4-ACA630D87DFC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ONLY_1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26"/>
          <p:cNvGrpSpPr/>
          <p:nvPr/>
        </p:nvGrpSpPr>
        <p:grpSpPr>
          <a:xfrm>
            <a:off x="-1006952" y="-1048004"/>
            <a:ext cx="6250236" cy="6469514"/>
            <a:chOff x="1279825" y="238125"/>
            <a:chExt cx="5060100" cy="5237625"/>
          </a:xfrm>
        </p:grpSpPr>
        <p:sp>
          <p:nvSpPr>
            <p:cNvPr id="336" name="Google Shape;336;p26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26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26"/>
          <p:cNvSpPr txBox="1">
            <a:spLocks noGrp="1"/>
          </p:cNvSpPr>
          <p:nvPr>
            <p:ph type="title" idx="2"/>
          </p:nvPr>
        </p:nvSpPr>
        <p:spPr>
          <a:xfrm>
            <a:off x="1620663" y="3659075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3" name="Google Shape;343;p26"/>
          <p:cNvSpPr txBox="1">
            <a:spLocks noGrp="1"/>
          </p:cNvSpPr>
          <p:nvPr>
            <p:ph type="subTitle" idx="1"/>
          </p:nvPr>
        </p:nvSpPr>
        <p:spPr>
          <a:xfrm>
            <a:off x="1620663" y="4162474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26"/>
          <p:cNvSpPr txBox="1">
            <a:spLocks noGrp="1"/>
          </p:cNvSpPr>
          <p:nvPr>
            <p:ph type="title" idx="3"/>
          </p:nvPr>
        </p:nvSpPr>
        <p:spPr>
          <a:xfrm>
            <a:off x="5133228" y="3659075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5" name="Google Shape;345;p26"/>
          <p:cNvSpPr txBox="1">
            <a:spLocks noGrp="1"/>
          </p:cNvSpPr>
          <p:nvPr>
            <p:ph type="subTitle" idx="4"/>
          </p:nvPr>
        </p:nvSpPr>
        <p:spPr>
          <a:xfrm>
            <a:off x="5133228" y="4162474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BCC94B-5DF0-243A-B108-0A7A821EFF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68E39E-8935-B3F9-77A4-90293EB765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1E2EA6-E79D-4B97-96C4-ACA630D87DFC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ONE_COLUMN_TEXT_1_2_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2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56" name="Google Shape;456;p32"/>
          <p:cNvSpPr/>
          <p:nvPr/>
        </p:nvSpPr>
        <p:spPr>
          <a:xfrm rot="10800000">
            <a:off x="7604928" y="3959700"/>
            <a:ext cx="2102148" cy="984656"/>
          </a:xfrm>
          <a:custGeom>
            <a:avLst/>
            <a:gdLst/>
            <a:ahLst/>
            <a:cxnLst/>
            <a:rect l="l" t="t" r="r" b="b"/>
            <a:pathLst>
              <a:path w="87956" h="41199" extrusionOk="0">
                <a:moveTo>
                  <a:pt x="29208" y="0"/>
                </a:moveTo>
                <a:lnTo>
                  <a:pt x="15871" y="482"/>
                </a:lnTo>
                <a:lnTo>
                  <a:pt x="6583" y="9769"/>
                </a:lnTo>
                <a:cubicBezTo>
                  <a:pt x="5966" y="9315"/>
                  <a:pt x="5225" y="9089"/>
                  <a:pt x="4470" y="9089"/>
                </a:cubicBezTo>
                <a:cubicBezTo>
                  <a:pt x="3459" y="9089"/>
                  <a:pt x="2421" y="9494"/>
                  <a:pt x="1620" y="10295"/>
                </a:cubicBezTo>
                <a:cubicBezTo>
                  <a:pt x="87" y="11828"/>
                  <a:pt x="0" y="14228"/>
                  <a:pt x="1426" y="15653"/>
                </a:cubicBezTo>
                <a:cubicBezTo>
                  <a:pt x="2106" y="16333"/>
                  <a:pt x="3007" y="16669"/>
                  <a:pt x="3929" y="16669"/>
                </a:cubicBezTo>
                <a:cubicBezTo>
                  <a:pt x="4943" y="16669"/>
                  <a:pt x="5983" y="16264"/>
                  <a:pt x="6786" y="15461"/>
                </a:cubicBezTo>
                <a:cubicBezTo>
                  <a:pt x="8185" y="14060"/>
                  <a:pt x="8374" y="11941"/>
                  <a:pt x="7312" y="10497"/>
                </a:cubicBezTo>
                <a:lnTo>
                  <a:pt x="16313" y="1495"/>
                </a:lnTo>
                <a:lnTo>
                  <a:pt x="28797" y="1045"/>
                </a:lnTo>
                <a:lnTo>
                  <a:pt x="44884" y="17133"/>
                </a:lnTo>
                <a:lnTo>
                  <a:pt x="44398" y="30620"/>
                </a:lnTo>
                <a:lnTo>
                  <a:pt x="48861" y="35083"/>
                </a:lnTo>
                <a:cubicBezTo>
                  <a:pt x="47560" y="36617"/>
                  <a:pt x="47555" y="38834"/>
                  <a:pt x="48903" y="40182"/>
                </a:cubicBezTo>
                <a:cubicBezTo>
                  <a:pt x="49583" y="40862"/>
                  <a:pt x="50483" y="41199"/>
                  <a:pt x="51405" y="41199"/>
                </a:cubicBezTo>
                <a:cubicBezTo>
                  <a:pt x="52419" y="41199"/>
                  <a:pt x="53459" y="40793"/>
                  <a:pt x="54261" y="39990"/>
                </a:cubicBezTo>
                <a:cubicBezTo>
                  <a:pt x="55794" y="38457"/>
                  <a:pt x="55881" y="36057"/>
                  <a:pt x="54455" y="34631"/>
                </a:cubicBezTo>
                <a:cubicBezTo>
                  <a:pt x="53776" y="33952"/>
                  <a:pt x="52877" y="33617"/>
                  <a:pt x="51957" y="33617"/>
                </a:cubicBezTo>
                <a:cubicBezTo>
                  <a:pt x="51150" y="33617"/>
                  <a:pt x="50326" y="33875"/>
                  <a:pt x="49618" y="34385"/>
                </a:cubicBezTo>
                <a:lnTo>
                  <a:pt x="45444" y="30210"/>
                </a:lnTo>
                <a:lnTo>
                  <a:pt x="45904" y="17425"/>
                </a:lnTo>
                <a:lnTo>
                  <a:pt x="62057" y="16843"/>
                </a:lnTo>
                <a:lnTo>
                  <a:pt x="67537" y="22322"/>
                </a:lnTo>
                <a:cubicBezTo>
                  <a:pt x="66342" y="23850"/>
                  <a:pt x="66372" y="25981"/>
                  <a:pt x="67682" y="27293"/>
                </a:cubicBezTo>
                <a:cubicBezTo>
                  <a:pt x="68362" y="27972"/>
                  <a:pt x="69262" y="28308"/>
                  <a:pt x="70184" y="28308"/>
                </a:cubicBezTo>
                <a:cubicBezTo>
                  <a:pt x="71198" y="28308"/>
                  <a:pt x="72238" y="27902"/>
                  <a:pt x="73041" y="27099"/>
                </a:cubicBezTo>
                <a:cubicBezTo>
                  <a:pt x="74574" y="25566"/>
                  <a:pt x="74660" y="23167"/>
                  <a:pt x="73234" y="21741"/>
                </a:cubicBezTo>
                <a:cubicBezTo>
                  <a:pt x="72556" y="21062"/>
                  <a:pt x="71658" y="20727"/>
                  <a:pt x="70737" y="20727"/>
                </a:cubicBezTo>
                <a:cubicBezTo>
                  <a:pt x="69879" y="20727"/>
                  <a:pt x="69001" y="21019"/>
                  <a:pt x="68264" y="21595"/>
                </a:cubicBezTo>
                <a:lnTo>
                  <a:pt x="62990" y="16320"/>
                </a:lnTo>
                <a:lnTo>
                  <a:pt x="72221" y="7089"/>
                </a:lnTo>
                <a:lnTo>
                  <a:pt x="79996" y="6809"/>
                </a:lnTo>
                <a:cubicBezTo>
                  <a:pt x="80093" y="7560"/>
                  <a:pt x="80416" y="8271"/>
                  <a:pt x="80978" y="8832"/>
                </a:cubicBezTo>
                <a:cubicBezTo>
                  <a:pt x="81657" y="9512"/>
                  <a:pt x="82557" y="9848"/>
                  <a:pt x="83479" y="9848"/>
                </a:cubicBezTo>
                <a:cubicBezTo>
                  <a:pt x="84493" y="9848"/>
                  <a:pt x="85533" y="9442"/>
                  <a:pt x="86336" y="8639"/>
                </a:cubicBezTo>
                <a:cubicBezTo>
                  <a:pt x="87869" y="7106"/>
                  <a:pt x="87956" y="4707"/>
                  <a:pt x="86529" y="3281"/>
                </a:cubicBezTo>
                <a:cubicBezTo>
                  <a:pt x="85850" y="2601"/>
                  <a:pt x="84950" y="2265"/>
                  <a:pt x="84027" y="2265"/>
                </a:cubicBezTo>
                <a:cubicBezTo>
                  <a:pt x="83013" y="2265"/>
                  <a:pt x="81973" y="2671"/>
                  <a:pt x="81170" y="3474"/>
                </a:cubicBezTo>
                <a:cubicBezTo>
                  <a:pt x="80513" y="4131"/>
                  <a:pt x="80124" y="4948"/>
                  <a:pt x="80003" y="5779"/>
                </a:cubicBezTo>
                <a:lnTo>
                  <a:pt x="71780" y="6075"/>
                </a:lnTo>
                <a:lnTo>
                  <a:pt x="62042" y="15814"/>
                </a:lnTo>
                <a:lnTo>
                  <a:pt x="45611" y="16405"/>
                </a:lnTo>
                <a:lnTo>
                  <a:pt x="29208" y="0"/>
                </a:lnTo>
                <a:close/>
              </a:path>
            </a:pathLst>
          </a:custGeom>
          <a:solidFill>
            <a:schemeClr val="dk2">
              <a:alpha val="44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2"/>
          <p:cNvSpPr/>
          <p:nvPr/>
        </p:nvSpPr>
        <p:spPr>
          <a:xfrm rot="10800000">
            <a:off x="6787861" y="-106541"/>
            <a:ext cx="2013814" cy="1486676"/>
          </a:xfrm>
          <a:custGeom>
            <a:avLst/>
            <a:gdLst/>
            <a:ahLst/>
            <a:cxnLst/>
            <a:rect l="l" t="t" r="r" b="b"/>
            <a:pathLst>
              <a:path w="84260" h="62204" extrusionOk="0">
                <a:moveTo>
                  <a:pt x="67998" y="0"/>
                </a:moveTo>
                <a:cubicBezTo>
                  <a:pt x="66985" y="0"/>
                  <a:pt x="65944" y="406"/>
                  <a:pt x="65142" y="1209"/>
                </a:cubicBezTo>
                <a:cubicBezTo>
                  <a:pt x="63609" y="2742"/>
                  <a:pt x="63522" y="5141"/>
                  <a:pt x="64948" y="6567"/>
                </a:cubicBezTo>
                <a:cubicBezTo>
                  <a:pt x="65517" y="7135"/>
                  <a:pt x="66241" y="7460"/>
                  <a:pt x="67002" y="7552"/>
                </a:cubicBezTo>
                <a:lnTo>
                  <a:pt x="66705" y="15815"/>
                </a:lnTo>
                <a:lnTo>
                  <a:pt x="14029" y="17714"/>
                </a:lnTo>
                <a:lnTo>
                  <a:pt x="13826" y="17722"/>
                </a:lnTo>
                <a:lnTo>
                  <a:pt x="1" y="31547"/>
                </a:lnTo>
                <a:lnTo>
                  <a:pt x="9278" y="40825"/>
                </a:lnTo>
                <a:lnTo>
                  <a:pt x="8778" y="54681"/>
                </a:lnTo>
                <a:cubicBezTo>
                  <a:pt x="7984" y="54818"/>
                  <a:pt x="7207" y="55199"/>
                  <a:pt x="6576" y="55829"/>
                </a:cubicBezTo>
                <a:cubicBezTo>
                  <a:pt x="5043" y="57362"/>
                  <a:pt x="4957" y="59761"/>
                  <a:pt x="6383" y="61188"/>
                </a:cubicBezTo>
                <a:cubicBezTo>
                  <a:pt x="7062" y="61867"/>
                  <a:pt x="7962" y="62203"/>
                  <a:pt x="8884" y="62203"/>
                </a:cubicBezTo>
                <a:cubicBezTo>
                  <a:pt x="9898" y="62203"/>
                  <a:pt x="10938" y="61797"/>
                  <a:pt x="11741" y="60994"/>
                </a:cubicBezTo>
                <a:cubicBezTo>
                  <a:pt x="13274" y="59461"/>
                  <a:pt x="13361" y="57062"/>
                  <a:pt x="11934" y="55636"/>
                </a:cubicBezTo>
                <a:cubicBezTo>
                  <a:pt x="11349" y="55050"/>
                  <a:pt x="10597" y="54723"/>
                  <a:pt x="9810" y="54643"/>
                </a:cubicBezTo>
                <a:lnTo>
                  <a:pt x="10323" y="40414"/>
                </a:lnTo>
                <a:lnTo>
                  <a:pt x="1457" y="31547"/>
                </a:lnTo>
                <a:lnTo>
                  <a:pt x="8679" y="24325"/>
                </a:lnTo>
                <a:lnTo>
                  <a:pt x="17297" y="32943"/>
                </a:lnTo>
                <a:lnTo>
                  <a:pt x="33073" y="32374"/>
                </a:lnTo>
                <a:cubicBezTo>
                  <a:pt x="33152" y="33162"/>
                  <a:pt x="33478" y="33913"/>
                  <a:pt x="34065" y="34500"/>
                </a:cubicBezTo>
                <a:cubicBezTo>
                  <a:pt x="34745" y="35179"/>
                  <a:pt x="35645" y="35515"/>
                  <a:pt x="36567" y="35515"/>
                </a:cubicBezTo>
                <a:cubicBezTo>
                  <a:pt x="37581" y="35515"/>
                  <a:pt x="38621" y="35109"/>
                  <a:pt x="39424" y="34307"/>
                </a:cubicBezTo>
                <a:cubicBezTo>
                  <a:pt x="40956" y="32774"/>
                  <a:pt x="41043" y="30374"/>
                  <a:pt x="39617" y="28948"/>
                </a:cubicBezTo>
                <a:cubicBezTo>
                  <a:pt x="38937" y="28269"/>
                  <a:pt x="38036" y="27932"/>
                  <a:pt x="37113" y="27932"/>
                </a:cubicBezTo>
                <a:cubicBezTo>
                  <a:pt x="36100" y="27932"/>
                  <a:pt x="35060" y="28338"/>
                  <a:pt x="34258" y="29141"/>
                </a:cubicBezTo>
                <a:cubicBezTo>
                  <a:pt x="33627" y="29771"/>
                  <a:pt x="33246" y="30548"/>
                  <a:pt x="33109" y="31343"/>
                </a:cubicBezTo>
                <a:lnTo>
                  <a:pt x="17707" y="31899"/>
                </a:lnTo>
                <a:lnTo>
                  <a:pt x="9407" y="23598"/>
                </a:lnTo>
                <a:lnTo>
                  <a:pt x="14269" y="18736"/>
                </a:lnTo>
                <a:lnTo>
                  <a:pt x="76272" y="16501"/>
                </a:lnTo>
                <a:cubicBezTo>
                  <a:pt x="76295" y="17387"/>
                  <a:pt x="76627" y="18246"/>
                  <a:pt x="77282" y="18900"/>
                </a:cubicBezTo>
                <a:cubicBezTo>
                  <a:pt x="77962" y="19580"/>
                  <a:pt x="78862" y="19916"/>
                  <a:pt x="79785" y="19916"/>
                </a:cubicBezTo>
                <a:cubicBezTo>
                  <a:pt x="80798" y="19916"/>
                  <a:pt x="81838" y="19510"/>
                  <a:pt x="82640" y="18708"/>
                </a:cubicBezTo>
                <a:cubicBezTo>
                  <a:pt x="84173" y="17175"/>
                  <a:pt x="84260" y="14775"/>
                  <a:pt x="82834" y="13348"/>
                </a:cubicBezTo>
                <a:cubicBezTo>
                  <a:pt x="82154" y="12669"/>
                  <a:pt x="81253" y="12333"/>
                  <a:pt x="80331" y="12333"/>
                </a:cubicBezTo>
                <a:cubicBezTo>
                  <a:pt x="79317" y="12333"/>
                  <a:pt x="78277" y="12739"/>
                  <a:pt x="77474" y="13542"/>
                </a:cubicBezTo>
                <a:cubicBezTo>
                  <a:pt x="76941" y="14072"/>
                  <a:pt x="76564" y="14737"/>
                  <a:pt x="76383" y="15467"/>
                </a:cubicBezTo>
                <a:lnTo>
                  <a:pt x="67735" y="15779"/>
                </a:lnTo>
                <a:lnTo>
                  <a:pt x="68032" y="7536"/>
                </a:lnTo>
                <a:cubicBezTo>
                  <a:pt x="68852" y="7410"/>
                  <a:pt x="69658" y="7023"/>
                  <a:pt x="70306" y="6374"/>
                </a:cubicBezTo>
                <a:cubicBezTo>
                  <a:pt x="71839" y="4841"/>
                  <a:pt x="71926" y="2442"/>
                  <a:pt x="70500" y="1016"/>
                </a:cubicBezTo>
                <a:cubicBezTo>
                  <a:pt x="69821" y="336"/>
                  <a:pt x="68920" y="0"/>
                  <a:pt x="67998" y="0"/>
                </a:cubicBezTo>
                <a:close/>
              </a:path>
            </a:pathLst>
          </a:custGeom>
          <a:solidFill>
            <a:schemeClr val="dk2">
              <a:alpha val="44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2"/>
          <p:cNvSpPr/>
          <p:nvPr/>
        </p:nvSpPr>
        <p:spPr>
          <a:xfrm>
            <a:off x="342400" y="4207711"/>
            <a:ext cx="2723023" cy="1184866"/>
          </a:xfrm>
          <a:custGeom>
            <a:avLst/>
            <a:gdLst/>
            <a:ahLst/>
            <a:cxnLst/>
            <a:rect l="l" t="t" r="r" b="b"/>
            <a:pathLst>
              <a:path w="113934" h="49576" extrusionOk="0">
                <a:moveTo>
                  <a:pt x="110004" y="1"/>
                </a:moveTo>
                <a:cubicBezTo>
                  <a:pt x="108991" y="1"/>
                  <a:pt x="107950" y="407"/>
                  <a:pt x="107148" y="1209"/>
                </a:cubicBezTo>
                <a:cubicBezTo>
                  <a:pt x="106465" y="1893"/>
                  <a:pt x="106070" y="2748"/>
                  <a:pt x="105968" y="3613"/>
                </a:cubicBezTo>
                <a:lnTo>
                  <a:pt x="90091" y="4185"/>
                </a:lnTo>
                <a:lnTo>
                  <a:pt x="78342" y="15934"/>
                </a:lnTo>
                <a:lnTo>
                  <a:pt x="61424" y="16545"/>
                </a:lnTo>
                <a:lnTo>
                  <a:pt x="52003" y="25966"/>
                </a:lnTo>
                <a:lnTo>
                  <a:pt x="19197" y="27148"/>
                </a:lnTo>
                <a:lnTo>
                  <a:pt x="6584" y="39761"/>
                </a:lnTo>
                <a:cubicBezTo>
                  <a:pt x="5966" y="39306"/>
                  <a:pt x="5226" y="39081"/>
                  <a:pt x="4471" y="39081"/>
                </a:cubicBezTo>
                <a:cubicBezTo>
                  <a:pt x="3459" y="39081"/>
                  <a:pt x="2421" y="39486"/>
                  <a:pt x="1620" y="40288"/>
                </a:cubicBezTo>
                <a:cubicBezTo>
                  <a:pt x="87" y="41821"/>
                  <a:pt x="0" y="44220"/>
                  <a:pt x="1427" y="45646"/>
                </a:cubicBezTo>
                <a:cubicBezTo>
                  <a:pt x="2106" y="46325"/>
                  <a:pt x="3006" y="46661"/>
                  <a:pt x="3929" y="46661"/>
                </a:cubicBezTo>
                <a:cubicBezTo>
                  <a:pt x="4943" y="46661"/>
                  <a:pt x="5983" y="46255"/>
                  <a:pt x="6786" y="45452"/>
                </a:cubicBezTo>
                <a:cubicBezTo>
                  <a:pt x="8186" y="44053"/>
                  <a:pt x="8375" y="41933"/>
                  <a:pt x="7312" y="40489"/>
                </a:cubicBezTo>
                <a:lnTo>
                  <a:pt x="19638" y="28162"/>
                </a:lnTo>
                <a:lnTo>
                  <a:pt x="52018" y="26994"/>
                </a:lnTo>
                <a:lnTo>
                  <a:pt x="61377" y="36353"/>
                </a:lnTo>
                <a:lnTo>
                  <a:pt x="61170" y="42076"/>
                </a:lnTo>
                <a:cubicBezTo>
                  <a:pt x="60385" y="42240"/>
                  <a:pt x="59663" y="42631"/>
                  <a:pt x="59097" y="43201"/>
                </a:cubicBezTo>
                <a:cubicBezTo>
                  <a:pt x="57564" y="44734"/>
                  <a:pt x="57478" y="47134"/>
                  <a:pt x="58904" y="48559"/>
                </a:cubicBezTo>
                <a:cubicBezTo>
                  <a:pt x="59583" y="49239"/>
                  <a:pt x="60484" y="49575"/>
                  <a:pt x="61406" y="49575"/>
                </a:cubicBezTo>
                <a:cubicBezTo>
                  <a:pt x="62420" y="49575"/>
                  <a:pt x="63460" y="49170"/>
                  <a:pt x="64262" y="48367"/>
                </a:cubicBezTo>
                <a:cubicBezTo>
                  <a:pt x="65795" y="46834"/>
                  <a:pt x="65882" y="44434"/>
                  <a:pt x="64455" y="43008"/>
                </a:cubicBezTo>
                <a:cubicBezTo>
                  <a:pt x="63837" y="42390"/>
                  <a:pt x="63037" y="42057"/>
                  <a:pt x="62203" y="42002"/>
                </a:cubicBezTo>
                <a:lnTo>
                  <a:pt x="62422" y="35943"/>
                </a:lnTo>
                <a:lnTo>
                  <a:pt x="52951" y="26473"/>
                </a:lnTo>
                <a:lnTo>
                  <a:pt x="61865" y="17560"/>
                </a:lnTo>
                <a:lnTo>
                  <a:pt x="92792" y="16445"/>
                </a:lnTo>
                <a:cubicBezTo>
                  <a:pt x="92872" y="17231"/>
                  <a:pt x="93198" y="17980"/>
                  <a:pt x="93783" y="18566"/>
                </a:cubicBezTo>
                <a:cubicBezTo>
                  <a:pt x="94463" y="19245"/>
                  <a:pt x="95363" y="19581"/>
                  <a:pt x="96285" y="19581"/>
                </a:cubicBezTo>
                <a:cubicBezTo>
                  <a:pt x="97298" y="19581"/>
                  <a:pt x="98339" y="19175"/>
                  <a:pt x="99141" y="18372"/>
                </a:cubicBezTo>
                <a:cubicBezTo>
                  <a:pt x="100674" y="16839"/>
                  <a:pt x="100761" y="14440"/>
                  <a:pt x="99335" y="13014"/>
                </a:cubicBezTo>
                <a:cubicBezTo>
                  <a:pt x="98655" y="12335"/>
                  <a:pt x="97755" y="11999"/>
                  <a:pt x="96833" y="11999"/>
                </a:cubicBezTo>
                <a:cubicBezTo>
                  <a:pt x="95820" y="11999"/>
                  <a:pt x="94779" y="12405"/>
                  <a:pt x="93977" y="13208"/>
                </a:cubicBezTo>
                <a:cubicBezTo>
                  <a:pt x="93345" y="13839"/>
                  <a:pt x="92964" y="14617"/>
                  <a:pt x="92827" y="15413"/>
                </a:cubicBezTo>
                <a:lnTo>
                  <a:pt x="79852" y="15881"/>
                </a:lnTo>
                <a:lnTo>
                  <a:pt x="90533" y="5199"/>
                </a:lnTo>
                <a:lnTo>
                  <a:pt x="105984" y="4641"/>
                </a:lnTo>
                <a:cubicBezTo>
                  <a:pt x="106095" y="5356"/>
                  <a:pt x="106417" y="6031"/>
                  <a:pt x="106955" y="6568"/>
                </a:cubicBezTo>
                <a:cubicBezTo>
                  <a:pt x="107635" y="7247"/>
                  <a:pt x="108535" y="7583"/>
                  <a:pt x="109457" y="7583"/>
                </a:cubicBezTo>
                <a:cubicBezTo>
                  <a:pt x="110470" y="7583"/>
                  <a:pt x="111511" y="7177"/>
                  <a:pt x="112313" y="6374"/>
                </a:cubicBezTo>
                <a:cubicBezTo>
                  <a:pt x="113846" y="4841"/>
                  <a:pt x="113933" y="2442"/>
                  <a:pt x="112506" y="1016"/>
                </a:cubicBezTo>
                <a:cubicBezTo>
                  <a:pt x="111826" y="337"/>
                  <a:pt x="110926" y="1"/>
                  <a:pt x="110004" y="1"/>
                </a:cubicBezTo>
                <a:close/>
              </a:path>
            </a:pathLst>
          </a:custGeom>
          <a:solidFill>
            <a:schemeClr val="dk2">
              <a:alpha val="44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2"/>
          <p:cNvSpPr/>
          <p:nvPr/>
        </p:nvSpPr>
        <p:spPr>
          <a:xfrm>
            <a:off x="-503847" y="1116225"/>
            <a:ext cx="2102148" cy="984656"/>
          </a:xfrm>
          <a:custGeom>
            <a:avLst/>
            <a:gdLst/>
            <a:ahLst/>
            <a:cxnLst/>
            <a:rect l="l" t="t" r="r" b="b"/>
            <a:pathLst>
              <a:path w="87956" h="41199" extrusionOk="0">
                <a:moveTo>
                  <a:pt x="29208" y="0"/>
                </a:moveTo>
                <a:lnTo>
                  <a:pt x="15871" y="482"/>
                </a:lnTo>
                <a:lnTo>
                  <a:pt x="6583" y="9769"/>
                </a:lnTo>
                <a:cubicBezTo>
                  <a:pt x="5966" y="9315"/>
                  <a:pt x="5225" y="9089"/>
                  <a:pt x="4470" y="9089"/>
                </a:cubicBezTo>
                <a:cubicBezTo>
                  <a:pt x="3459" y="9089"/>
                  <a:pt x="2421" y="9494"/>
                  <a:pt x="1620" y="10295"/>
                </a:cubicBezTo>
                <a:cubicBezTo>
                  <a:pt x="87" y="11828"/>
                  <a:pt x="0" y="14228"/>
                  <a:pt x="1426" y="15653"/>
                </a:cubicBezTo>
                <a:cubicBezTo>
                  <a:pt x="2106" y="16333"/>
                  <a:pt x="3007" y="16669"/>
                  <a:pt x="3929" y="16669"/>
                </a:cubicBezTo>
                <a:cubicBezTo>
                  <a:pt x="4943" y="16669"/>
                  <a:pt x="5983" y="16264"/>
                  <a:pt x="6786" y="15461"/>
                </a:cubicBezTo>
                <a:cubicBezTo>
                  <a:pt x="8185" y="14060"/>
                  <a:pt x="8374" y="11941"/>
                  <a:pt x="7312" y="10497"/>
                </a:cubicBezTo>
                <a:lnTo>
                  <a:pt x="16313" y="1495"/>
                </a:lnTo>
                <a:lnTo>
                  <a:pt x="28797" y="1045"/>
                </a:lnTo>
                <a:lnTo>
                  <a:pt x="44884" y="17133"/>
                </a:lnTo>
                <a:lnTo>
                  <a:pt x="44398" y="30620"/>
                </a:lnTo>
                <a:lnTo>
                  <a:pt x="48861" y="35083"/>
                </a:lnTo>
                <a:cubicBezTo>
                  <a:pt x="47560" y="36617"/>
                  <a:pt x="47555" y="38834"/>
                  <a:pt x="48903" y="40182"/>
                </a:cubicBezTo>
                <a:cubicBezTo>
                  <a:pt x="49583" y="40862"/>
                  <a:pt x="50483" y="41199"/>
                  <a:pt x="51405" y="41199"/>
                </a:cubicBezTo>
                <a:cubicBezTo>
                  <a:pt x="52419" y="41199"/>
                  <a:pt x="53459" y="40793"/>
                  <a:pt x="54261" y="39990"/>
                </a:cubicBezTo>
                <a:cubicBezTo>
                  <a:pt x="55794" y="38457"/>
                  <a:pt x="55881" y="36057"/>
                  <a:pt x="54455" y="34631"/>
                </a:cubicBezTo>
                <a:cubicBezTo>
                  <a:pt x="53776" y="33952"/>
                  <a:pt x="52877" y="33617"/>
                  <a:pt x="51957" y="33617"/>
                </a:cubicBezTo>
                <a:cubicBezTo>
                  <a:pt x="51150" y="33617"/>
                  <a:pt x="50326" y="33875"/>
                  <a:pt x="49618" y="34385"/>
                </a:cubicBezTo>
                <a:lnTo>
                  <a:pt x="45444" y="30210"/>
                </a:lnTo>
                <a:lnTo>
                  <a:pt x="45904" y="17425"/>
                </a:lnTo>
                <a:lnTo>
                  <a:pt x="62057" y="16843"/>
                </a:lnTo>
                <a:lnTo>
                  <a:pt x="67537" y="22322"/>
                </a:lnTo>
                <a:cubicBezTo>
                  <a:pt x="66342" y="23850"/>
                  <a:pt x="66372" y="25981"/>
                  <a:pt x="67682" y="27293"/>
                </a:cubicBezTo>
                <a:cubicBezTo>
                  <a:pt x="68362" y="27972"/>
                  <a:pt x="69262" y="28308"/>
                  <a:pt x="70184" y="28308"/>
                </a:cubicBezTo>
                <a:cubicBezTo>
                  <a:pt x="71198" y="28308"/>
                  <a:pt x="72238" y="27902"/>
                  <a:pt x="73041" y="27099"/>
                </a:cubicBezTo>
                <a:cubicBezTo>
                  <a:pt x="74574" y="25566"/>
                  <a:pt x="74660" y="23167"/>
                  <a:pt x="73234" y="21741"/>
                </a:cubicBezTo>
                <a:cubicBezTo>
                  <a:pt x="72556" y="21062"/>
                  <a:pt x="71658" y="20727"/>
                  <a:pt x="70737" y="20727"/>
                </a:cubicBezTo>
                <a:cubicBezTo>
                  <a:pt x="69879" y="20727"/>
                  <a:pt x="69001" y="21019"/>
                  <a:pt x="68264" y="21595"/>
                </a:cubicBezTo>
                <a:lnTo>
                  <a:pt x="62990" y="16320"/>
                </a:lnTo>
                <a:lnTo>
                  <a:pt x="72221" y="7089"/>
                </a:lnTo>
                <a:lnTo>
                  <a:pt x="79996" y="6809"/>
                </a:lnTo>
                <a:cubicBezTo>
                  <a:pt x="80093" y="7560"/>
                  <a:pt x="80416" y="8271"/>
                  <a:pt x="80978" y="8832"/>
                </a:cubicBezTo>
                <a:cubicBezTo>
                  <a:pt x="81657" y="9512"/>
                  <a:pt x="82557" y="9848"/>
                  <a:pt x="83479" y="9848"/>
                </a:cubicBezTo>
                <a:cubicBezTo>
                  <a:pt x="84493" y="9848"/>
                  <a:pt x="85533" y="9442"/>
                  <a:pt x="86336" y="8639"/>
                </a:cubicBezTo>
                <a:cubicBezTo>
                  <a:pt x="87869" y="7106"/>
                  <a:pt x="87956" y="4707"/>
                  <a:pt x="86529" y="3281"/>
                </a:cubicBezTo>
                <a:cubicBezTo>
                  <a:pt x="85850" y="2601"/>
                  <a:pt x="84950" y="2265"/>
                  <a:pt x="84027" y="2265"/>
                </a:cubicBezTo>
                <a:cubicBezTo>
                  <a:pt x="83013" y="2265"/>
                  <a:pt x="81973" y="2671"/>
                  <a:pt x="81170" y="3474"/>
                </a:cubicBezTo>
                <a:cubicBezTo>
                  <a:pt x="80513" y="4131"/>
                  <a:pt x="80124" y="4948"/>
                  <a:pt x="80003" y="5779"/>
                </a:cubicBezTo>
                <a:lnTo>
                  <a:pt x="71780" y="6075"/>
                </a:lnTo>
                <a:lnTo>
                  <a:pt x="62042" y="15814"/>
                </a:lnTo>
                <a:lnTo>
                  <a:pt x="45611" y="16405"/>
                </a:lnTo>
                <a:lnTo>
                  <a:pt x="29208" y="0"/>
                </a:lnTo>
                <a:close/>
              </a:path>
            </a:pathLst>
          </a:custGeom>
          <a:solidFill>
            <a:schemeClr val="dk2">
              <a:alpha val="44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EDC0706-B974-627B-9D3C-A7600FA778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610524-4879-B3E0-17FB-AA970EE0A9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1E2EA6-E79D-4B97-96C4-ACA630D87DFC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SECTION_TITLE_AND_DESCRIPTION_1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8" name="Google Shape;608;p44"/>
          <p:cNvGrpSpPr/>
          <p:nvPr/>
        </p:nvGrpSpPr>
        <p:grpSpPr>
          <a:xfrm rot="5400000">
            <a:off x="4081780" y="-708152"/>
            <a:ext cx="6070096" cy="6283055"/>
            <a:chOff x="1279825" y="238125"/>
            <a:chExt cx="5060100" cy="5237625"/>
          </a:xfrm>
        </p:grpSpPr>
        <p:sp>
          <p:nvSpPr>
            <p:cNvPr id="609" name="Google Shape;609;p44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4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4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4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4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4" name="Google Shape;614;p44"/>
          <p:cNvSpPr txBox="1">
            <a:spLocks noGrp="1"/>
          </p:cNvSpPr>
          <p:nvPr>
            <p:ph type="subTitle" idx="1"/>
          </p:nvPr>
        </p:nvSpPr>
        <p:spPr>
          <a:xfrm>
            <a:off x="672350" y="1401150"/>
            <a:ext cx="3556800" cy="16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15" name="Google Shape;615;p44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16" name="Google Shape;616;p44"/>
          <p:cNvSpPr txBox="1"/>
          <p:nvPr/>
        </p:nvSpPr>
        <p:spPr>
          <a:xfrm>
            <a:off x="672350" y="3500400"/>
            <a:ext cx="31764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CREDITS: This presentation template was created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, including icons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, and infographics &amp; images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. </a:t>
            </a:r>
            <a:endParaRPr sz="1200">
              <a:solidFill>
                <a:schemeClr val="accen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chemeClr val="accen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82A52B-9959-BD79-FF2F-6A28E5428A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0E534E-199F-3A49-6B55-6E4ED8BEBD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1E2EA6-E79D-4B97-96C4-ACA630D87DFC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8" name="Google Shape;618;p45"/>
          <p:cNvGrpSpPr/>
          <p:nvPr/>
        </p:nvGrpSpPr>
        <p:grpSpPr>
          <a:xfrm rot="10800000">
            <a:off x="4860898" y="-433179"/>
            <a:ext cx="6250236" cy="6469514"/>
            <a:chOff x="1279825" y="238125"/>
            <a:chExt cx="5060100" cy="5237625"/>
          </a:xfrm>
        </p:grpSpPr>
        <p:sp>
          <p:nvSpPr>
            <p:cNvPr id="619" name="Google Shape;619;p45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5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5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5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5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" name="Google Shape;624;p45"/>
          <p:cNvGrpSpPr/>
          <p:nvPr/>
        </p:nvGrpSpPr>
        <p:grpSpPr>
          <a:xfrm rot="10800000">
            <a:off x="-1005577" y="-3848429"/>
            <a:ext cx="6250236" cy="6469514"/>
            <a:chOff x="1279825" y="238125"/>
            <a:chExt cx="5060100" cy="5237625"/>
          </a:xfrm>
        </p:grpSpPr>
        <p:sp>
          <p:nvSpPr>
            <p:cNvPr id="625" name="Google Shape;625;p45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5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5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5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5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2432A6-F6F0-D6E7-57B7-A5E31518A2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15F623-D744-C96E-8CBE-A1CA9DB2D2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1E2EA6-E79D-4B97-96C4-ACA630D87DFC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"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1" name="Google Shape;631;p46"/>
          <p:cNvGrpSpPr/>
          <p:nvPr/>
        </p:nvGrpSpPr>
        <p:grpSpPr>
          <a:xfrm rot="10800000">
            <a:off x="-4448327" y="-1507354"/>
            <a:ext cx="6250236" cy="6469514"/>
            <a:chOff x="1279825" y="238125"/>
            <a:chExt cx="5060100" cy="5237625"/>
          </a:xfrm>
        </p:grpSpPr>
        <p:sp>
          <p:nvSpPr>
            <p:cNvPr id="632" name="Google Shape;632;p46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6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6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6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6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7" name="Google Shape;637;p46"/>
          <p:cNvGrpSpPr/>
          <p:nvPr/>
        </p:nvGrpSpPr>
        <p:grpSpPr>
          <a:xfrm rot="10800000">
            <a:off x="4530373" y="-5087829"/>
            <a:ext cx="6250236" cy="6469514"/>
            <a:chOff x="1279825" y="238125"/>
            <a:chExt cx="5060100" cy="5237625"/>
          </a:xfrm>
        </p:grpSpPr>
        <p:sp>
          <p:nvSpPr>
            <p:cNvPr id="638" name="Google Shape;638;p46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6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6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6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6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46"/>
          <p:cNvGrpSpPr/>
          <p:nvPr/>
        </p:nvGrpSpPr>
        <p:grpSpPr>
          <a:xfrm rot="10800000">
            <a:off x="3538873" y="2238396"/>
            <a:ext cx="6250236" cy="6469514"/>
            <a:chOff x="1279825" y="238125"/>
            <a:chExt cx="5060100" cy="5237625"/>
          </a:xfrm>
        </p:grpSpPr>
        <p:sp>
          <p:nvSpPr>
            <p:cNvPr id="644" name="Google Shape;644;p46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6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6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6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6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E192A9-3914-37D9-0CE2-AB76DA012F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1BDEF9-CA4E-EAF9-45A0-892A321745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1E2EA6-E79D-4B97-96C4-ACA630D87DFC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0_1_1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0" name="Google Shape;650;p47"/>
          <p:cNvGrpSpPr/>
          <p:nvPr/>
        </p:nvGrpSpPr>
        <p:grpSpPr>
          <a:xfrm rot="10800000">
            <a:off x="-3429277" y="-3325129"/>
            <a:ext cx="6250236" cy="6469514"/>
            <a:chOff x="1279825" y="238125"/>
            <a:chExt cx="5060100" cy="5237625"/>
          </a:xfrm>
        </p:grpSpPr>
        <p:sp>
          <p:nvSpPr>
            <p:cNvPr id="651" name="Google Shape;651;p47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7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7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7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7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" name="Google Shape;656;p47"/>
          <p:cNvGrpSpPr/>
          <p:nvPr/>
        </p:nvGrpSpPr>
        <p:grpSpPr>
          <a:xfrm rot="10800000">
            <a:off x="-3580477" y="2238396"/>
            <a:ext cx="6250236" cy="6469514"/>
            <a:chOff x="1279825" y="238125"/>
            <a:chExt cx="5060100" cy="5237625"/>
          </a:xfrm>
        </p:grpSpPr>
        <p:sp>
          <p:nvSpPr>
            <p:cNvPr id="657" name="Google Shape;657;p47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7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7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7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7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" name="Google Shape;662;p47"/>
          <p:cNvGrpSpPr/>
          <p:nvPr/>
        </p:nvGrpSpPr>
        <p:grpSpPr>
          <a:xfrm rot="10800000">
            <a:off x="261348" y="2844321"/>
            <a:ext cx="6250236" cy="6469514"/>
            <a:chOff x="1279825" y="238125"/>
            <a:chExt cx="5060100" cy="5237625"/>
          </a:xfrm>
        </p:grpSpPr>
        <p:sp>
          <p:nvSpPr>
            <p:cNvPr id="663" name="Google Shape;663;p47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7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7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7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7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289BA0-D4F2-8379-5C42-4EDFA75085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B907B1-A0B9-4D65-50AE-96142573DD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1E2EA6-E79D-4B97-96C4-ACA630D87DFC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-821464" y="-864758"/>
            <a:ext cx="6070096" cy="6283055"/>
            <a:chOff x="1279825" y="238125"/>
            <a:chExt cx="5060100" cy="5237625"/>
          </a:xfrm>
        </p:grpSpPr>
        <p:sp>
          <p:nvSpPr>
            <p:cNvPr id="25" name="Google Shape;25;p3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5803450" y="2817838"/>
            <a:ext cx="2519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2" hasCustomPrompt="1"/>
          </p:nvPr>
        </p:nvSpPr>
        <p:spPr>
          <a:xfrm>
            <a:off x="821450" y="588438"/>
            <a:ext cx="3062400" cy="11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"/>
          </p:nvPr>
        </p:nvSpPr>
        <p:spPr>
          <a:xfrm>
            <a:off x="5803450" y="3762463"/>
            <a:ext cx="245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1A8416-E59C-1485-36BB-C66F809FF7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E4DA20-55A8-4DC0-2820-1A48E48798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1E2EA6-E79D-4B97-96C4-ACA630D87DFC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54" name="Google Shape;54;p6"/>
          <p:cNvGrpSpPr/>
          <p:nvPr/>
        </p:nvGrpSpPr>
        <p:grpSpPr>
          <a:xfrm rot="10800000">
            <a:off x="4917620" y="2571996"/>
            <a:ext cx="4837456" cy="5007169"/>
            <a:chOff x="1279825" y="238125"/>
            <a:chExt cx="5060100" cy="5237625"/>
          </a:xfrm>
        </p:grpSpPr>
        <p:sp>
          <p:nvSpPr>
            <p:cNvPr id="55" name="Google Shape;55;p6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6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6"/>
          <p:cNvGrpSpPr/>
          <p:nvPr/>
        </p:nvGrpSpPr>
        <p:grpSpPr>
          <a:xfrm rot="10800000">
            <a:off x="-3607280" y="1558721"/>
            <a:ext cx="4837456" cy="5007169"/>
            <a:chOff x="1279825" y="238125"/>
            <a:chExt cx="5060100" cy="5237625"/>
          </a:xfrm>
        </p:grpSpPr>
        <p:sp>
          <p:nvSpPr>
            <p:cNvPr id="61" name="Google Shape;61;p6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66;p6"/>
          <p:cNvGrpSpPr/>
          <p:nvPr/>
        </p:nvGrpSpPr>
        <p:grpSpPr>
          <a:xfrm rot="10800000">
            <a:off x="4592245" y="-3998029"/>
            <a:ext cx="4837456" cy="5007169"/>
            <a:chOff x="1279825" y="238125"/>
            <a:chExt cx="5060100" cy="5237625"/>
          </a:xfrm>
        </p:grpSpPr>
        <p:sp>
          <p:nvSpPr>
            <p:cNvPr id="67" name="Google Shape;67;p6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4D2CC2-36A7-F7C4-9938-AF8ADAE1C2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D783CB-B54A-CFBE-0F8D-AB35BFB17C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1E2EA6-E79D-4B97-96C4-ACA630D87DFC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7"/>
          <p:cNvGrpSpPr/>
          <p:nvPr/>
        </p:nvGrpSpPr>
        <p:grpSpPr>
          <a:xfrm>
            <a:off x="-204014" y="-846158"/>
            <a:ext cx="6070096" cy="6283055"/>
            <a:chOff x="1279825" y="238125"/>
            <a:chExt cx="5060100" cy="5237625"/>
          </a:xfrm>
        </p:grpSpPr>
        <p:sp>
          <p:nvSpPr>
            <p:cNvPr id="74" name="Google Shape;74;p7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7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7"/>
          <p:cNvSpPr txBox="1">
            <a:spLocks noGrp="1"/>
          </p:cNvSpPr>
          <p:nvPr>
            <p:ph type="body" idx="1"/>
          </p:nvPr>
        </p:nvSpPr>
        <p:spPr>
          <a:xfrm>
            <a:off x="672350" y="18424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C6428B-40C8-A732-1EA3-43AB7401D8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511F2E-F776-FF89-F085-D2E80F68DA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1E2EA6-E79D-4B97-96C4-ACA630D87DFC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2DE003-62C2-B49C-E90C-CB9B410BA2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0E1C10-4826-1CE9-2BAC-9A9DE1ABCB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1E2EA6-E79D-4B97-96C4-ACA630D87DFC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4"/>
          <p:cNvGrpSpPr/>
          <p:nvPr/>
        </p:nvGrpSpPr>
        <p:grpSpPr>
          <a:xfrm>
            <a:off x="-1820567" y="-1225066"/>
            <a:ext cx="4837456" cy="5007170"/>
            <a:chOff x="1279825" y="238125"/>
            <a:chExt cx="5060100" cy="5237625"/>
          </a:xfrm>
        </p:grpSpPr>
        <p:sp>
          <p:nvSpPr>
            <p:cNvPr id="124" name="Google Shape;124;p14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14"/>
          <p:cNvGrpSpPr/>
          <p:nvPr/>
        </p:nvGrpSpPr>
        <p:grpSpPr>
          <a:xfrm rot="10800000">
            <a:off x="3531323" y="1625446"/>
            <a:ext cx="6250236" cy="6469514"/>
            <a:chOff x="1279825" y="238125"/>
            <a:chExt cx="5060100" cy="5237625"/>
          </a:xfrm>
        </p:grpSpPr>
        <p:sp>
          <p:nvSpPr>
            <p:cNvPr id="130" name="Google Shape;130;p14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" name="Google Shape;135;p14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7C414C-C568-404F-4D0F-B563D5E01D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469687-3AD0-906A-BA41-E2EE6822C0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1E2EA6-E79D-4B97-96C4-ACA630D87DFC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title" idx="2"/>
          </p:nvPr>
        </p:nvSpPr>
        <p:spPr>
          <a:xfrm>
            <a:off x="1028575" y="1856050"/>
            <a:ext cx="2295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subTitle" idx="1"/>
          </p:nvPr>
        </p:nvSpPr>
        <p:spPr>
          <a:xfrm>
            <a:off x="1028575" y="2283249"/>
            <a:ext cx="229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title" idx="3"/>
          </p:nvPr>
        </p:nvSpPr>
        <p:spPr>
          <a:xfrm>
            <a:off x="3424350" y="1856050"/>
            <a:ext cx="2295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subTitle" idx="4"/>
          </p:nvPr>
        </p:nvSpPr>
        <p:spPr>
          <a:xfrm>
            <a:off x="3424350" y="2283249"/>
            <a:ext cx="229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title" idx="5"/>
          </p:nvPr>
        </p:nvSpPr>
        <p:spPr>
          <a:xfrm>
            <a:off x="5820075" y="1856050"/>
            <a:ext cx="2295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subTitle" idx="6"/>
          </p:nvPr>
        </p:nvSpPr>
        <p:spPr>
          <a:xfrm>
            <a:off x="5820075" y="2283249"/>
            <a:ext cx="229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title" idx="7"/>
          </p:nvPr>
        </p:nvSpPr>
        <p:spPr>
          <a:xfrm>
            <a:off x="2226488" y="3630275"/>
            <a:ext cx="2295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subTitle" idx="8"/>
          </p:nvPr>
        </p:nvSpPr>
        <p:spPr>
          <a:xfrm>
            <a:off x="2226488" y="4057474"/>
            <a:ext cx="229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title" idx="9"/>
          </p:nvPr>
        </p:nvSpPr>
        <p:spPr>
          <a:xfrm>
            <a:off x="4622213" y="3630275"/>
            <a:ext cx="2295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156" name="Google Shape;156;p16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157" name="Google Shape;157;p16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" name="Google Shape;162;p16"/>
          <p:cNvSpPr txBox="1">
            <a:spLocks noGrp="1"/>
          </p:cNvSpPr>
          <p:nvPr>
            <p:ph type="subTitle" idx="13"/>
          </p:nvPr>
        </p:nvSpPr>
        <p:spPr>
          <a:xfrm>
            <a:off x="4622213" y="4057474"/>
            <a:ext cx="229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6"/>
          <p:cNvSpPr txBox="1">
            <a:spLocks noGrp="1"/>
          </p:cNvSpPr>
          <p:nvPr>
            <p:ph type="title" idx="14" hasCustomPrompt="1"/>
          </p:nvPr>
        </p:nvSpPr>
        <p:spPr>
          <a:xfrm>
            <a:off x="1275975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64" name="Google Shape;164;p16"/>
          <p:cNvSpPr txBox="1">
            <a:spLocks noGrp="1"/>
          </p:cNvSpPr>
          <p:nvPr>
            <p:ph type="title" idx="15" hasCustomPrompt="1"/>
          </p:nvPr>
        </p:nvSpPr>
        <p:spPr>
          <a:xfrm>
            <a:off x="3671700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65" name="Google Shape;165;p16"/>
          <p:cNvSpPr txBox="1">
            <a:spLocks noGrp="1"/>
          </p:cNvSpPr>
          <p:nvPr>
            <p:ph type="title" idx="16" hasCustomPrompt="1"/>
          </p:nvPr>
        </p:nvSpPr>
        <p:spPr>
          <a:xfrm>
            <a:off x="6067425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66" name="Google Shape;166;p16"/>
          <p:cNvSpPr txBox="1">
            <a:spLocks noGrp="1"/>
          </p:cNvSpPr>
          <p:nvPr>
            <p:ph type="title" idx="17" hasCustomPrompt="1"/>
          </p:nvPr>
        </p:nvSpPr>
        <p:spPr>
          <a:xfrm>
            <a:off x="2473850" y="303450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67" name="Google Shape;167;p16"/>
          <p:cNvSpPr txBox="1">
            <a:spLocks noGrp="1"/>
          </p:cNvSpPr>
          <p:nvPr>
            <p:ph type="title" idx="18" hasCustomPrompt="1"/>
          </p:nvPr>
        </p:nvSpPr>
        <p:spPr>
          <a:xfrm>
            <a:off x="4869575" y="303450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8434A4-ED4C-8EF4-9BE9-80974717F01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3D0A36-1918-7E57-D234-4175CBF8D38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E1E2EA6-E79D-4B97-96C4-ACA630D87DFC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1">
  <p:cSld name="CUSTOM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20"/>
          <p:cNvGrpSpPr/>
          <p:nvPr/>
        </p:nvGrpSpPr>
        <p:grpSpPr>
          <a:xfrm rot="-5400000">
            <a:off x="-1488194" y="807376"/>
            <a:ext cx="5456306" cy="5647731"/>
            <a:chOff x="1279825" y="238125"/>
            <a:chExt cx="5060100" cy="5237625"/>
          </a:xfrm>
        </p:grpSpPr>
        <p:sp>
          <p:nvSpPr>
            <p:cNvPr id="234" name="Google Shape;234;p20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0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0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0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0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" name="Google Shape;239;p20"/>
          <p:cNvGrpSpPr/>
          <p:nvPr/>
        </p:nvGrpSpPr>
        <p:grpSpPr>
          <a:xfrm rot="5400000">
            <a:off x="4771681" y="-1482449"/>
            <a:ext cx="5456306" cy="5647731"/>
            <a:chOff x="1279825" y="238125"/>
            <a:chExt cx="5060100" cy="5237625"/>
          </a:xfrm>
        </p:grpSpPr>
        <p:sp>
          <p:nvSpPr>
            <p:cNvPr id="240" name="Google Shape;240;p20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0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0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0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0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" name="Google Shape;245;p20"/>
          <p:cNvSpPr txBox="1">
            <a:spLocks noGrp="1"/>
          </p:cNvSpPr>
          <p:nvPr>
            <p:ph type="body" idx="1"/>
          </p:nvPr>
        </p:nvSpPr>
        <p:spPr>
          <a:xfrm>
            <a:off x="4259725" y="1290275"/>
            <a:ext cx="4047600" cy="2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600"/>
              <a:buFont typeface="Poppins"/>
              <a:buChar char="●"/>
              <a:defRPr sz="14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600"/>
              <a:buFont typeface="Poppins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rgbClr val="184480"/>
              </a:buClr>
              <a:buSzPts val="1600"/>
              <a:buFont typeface="Poppins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rgbClr val="184480"/>
              </a:buClr>
              <a:buSzPts val="1600"/>
              <a:buFont typeface="Poppins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rgbClr val="184480"/>
              </a:buClr>
              <a:buSzPts val="1600"/>
              <a:buFont typeface="Poppins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rgbClr val="184480"/>
              </a:buClr>
              <a:buSzPts val="1600"/>
              <a:buFont typeface="Poppins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rgbClr val="184480"/>
              </a:buClr>
              <a:buSzPts val="1600"/>
              <a:buFont typeface="Poppins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rgbClr val="184480"/>
              </a:buClr>
              <a:buSzPts val="1600"/>
              <a:buFont typeface="Poppins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rgbClr val="184480"/>
              </a:buClr>
              <a:buSzPts val="1600"/>
              <a:buFont typeface="Poppins"/>
              <a:buChar char="■"/>
              <a:defRPr sz="1600"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CB1BD6-4A99-ECC6-4DCA-44B15E1FB8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C8AA44-8551-6008-115B-4ADB901D73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1E2EA6-E79D-4B97-96C4-ACA630D87DFC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 1">
  <p:cSld name="ONE_COLUMN_TEXT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oogle Shape;263;p22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264" name="Google Shape;264;p22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2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2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2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2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22"/>
          <p:cNvSpPr txBox="1">
            <a:spLocks noGrp="1"/>
          </p:cNvSpPr>
          <p:nvPr>
            <p:ph type="title" idx="2"/>
          </p:nvPr>
        </p:nvSpPr>
        <p:spPr>
          <a:xfrm>
            <a:off x="1205625" y="30507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1" name="Google Shape;271;p22"/>
          <p:cNvSpPr txBox="1">
            <a:spLocks noGrp="1"/>
          </p:cNvSpPr>
          <p:nvPr>
            <p:ph type="subTitle" idx="1"/>
          </p:nvPr>
        </p:nvSpPr>
        <p:spPr>
          <a:xfrm>
            <a:off x="1205625" y="34779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22"/>
          <p:cNvSpPr txBox="1">
            <a:spLocks noGrp="1"/>
          </p:cNvSpPr>
          <p:nvPr>
            <p:ph type="title" idx="3"/>
          </p:nvPr>
        </p:nvSpPr>
        <p:spPr>
          <a:xfrm>
            <a:off x="3601350" y="30507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3" name="Google Shape;273;p22"/>
          <p:cNvSpPr txBox="1">
            <a:spLocks noGrp="1"/>
          </p:cNvSpPr>
          <p:nvPr>
            <p:ph type="subTitle" idx="4"/>
          </p:nvPr>
        </p:nvSpPr>
        <p:spPr>
          <a:xfrm>
            <a:off x="3601350" y="34779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22"/>
          <p:cNvSpPr txBox="1">
            <a:spLocks noGrp="1"/>
          </p:cNvSpPr>
          <p:nvPr>
            <p:ph type="title" idx="5"/>
          </p:nvPr>
        </p:nvSpPr>
        <p:spPr>
          <a:xfrm>
            <a:off x="5997075" y="30507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5" name="Google Shape;275;p22"/>
          <p:cNvSpPr txBox="1">
            <a:spLocks noGrp="1"/>
          </p:cNvSpPr>
          <p:nvPr>
            <p:ph type="subTitle" idx="6"/>
          </p:nvPr>
        </p:nvSpPr>
        <p:spPr>
          <a:xfrm>
            <a:off x="5997075" y="34779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B6B863-D9EF-E8C4-6AA2-5D523A46BF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B4EB7D-4023-7D5B-6C3F-DD0157022E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1E2EA6-E79D-4B97-96C4-ACA630D87DFC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●"/>
              <a:defRPr sz="18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 Condensed"/>
              <a:buChar char="■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12A2E4-27FE-FDC9-1A7C-32DCE48BFA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814825-E817-DCDE-D2E2-F89B47DC6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6085" y="4794886"/>
            <a:ext cx="39243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E2EA6-E79D-4B97-96C4-ACA630D87DFC}" type="slidenum">
              <a:rPr lang="es-CO" smtClean="0"/>
              <a:t>‹Nº›</a:t>
            </a:fld>
            <a:endParaRPr lang="es-CO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8" r:id="rId5"/>
    <p:sldLayoutId id="2147483660" r:id="rId6"/>
    <p:sldLayoutId id="2147483662" r:id="rId7"/>
    <p:sldLayoutId id="2147483666" r:id="rId8"/>
    <p:sldLayoutId id="2147483668" r:id="rId9"/>
    <p:sldLayoutId id="2147483671" r:id="rId10"/>
    <p:sldLayoutId id="2147483672" r:id="rId11"/>
    <p:sldLayoutId id="2147483678" r:id="rId12"/>
    <p:sldLayoutId id="2147483690" r:id="rId13"/>
    <p:sldLayoutId id="2147483691" r:id="rId14"/>
    <p:sldLayoutId id="2147483692" r:id="rId15"/>
    <p:sldLayoutId id="2147483693" r:id="rId16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0.png"/><Relationship Id="rId7" Type="http://schemas.openxmlformats.org/officeDocument/2006/relationships/image" Target="../media/image10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sv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svg"/><Relationship Id="rId4" Type="http://schemas.microsoft.com/office/2007/relationships/hdphoto" Target="../media/hdphoto4.wdp"/><Relationship Id="rId9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16/j.conb.2012.11.015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0"/>
          <p:cNvSpPr txBox="1">
            <a:spLocks noGrp="1"/>
          </p:cNvSpPr>
          <p:nvPr>
            <p:ph type="ctrTitle"/>
          </p:nvPr>
        </p:nvSpPr>
        <p:spPr>
          <a:xfrm>
            <a:off x="988800" y="3230225"/>
            <a:ext cx="7166400" cy="8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Neuroingenieria</a:t>
            </a:r>
          </a:p>
        </p:txBody>
      </p:sp>
      <p:sp>
        <p:nvSpPr>
          <p:cNvPr id="677" name="Google Shape;677;p50"/>
          <p:cNvSpPr txBox="1">
            <a:spLocks noGrp="1"/>
          </p:cNvSpPr>
          <p:nvPr>
            <p:ph type="subTitle" idx="1"/>
          </p:nvPr>
        </p:nvSpPr>
        <p:spPr>
          <a:xfrm>
            <a:off x="2566950" y="4047725"/>
            <a:ext cx="4010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José Gabriel Córdoba Silva</a:t>
            </a:r>
          </a:p>
        </p:txBody>
      </p:sp>
      <p:grpSp>
        <p:nvGrpSpPr>
          <p:cNvPr id="678" name="Google Shape;678;p50"/>
          <p:cNvGrpSpPr/>
          <p:nvPr/>
        </p:nvGrpSpPr>
        <p:grpSpPr>
          <a:xfrm>
            <a:off x="3602920" y="631468"/>
            <a:ext cx="1938148" cy="2349389"/>
            <a:chOff x="1619125" y="238100"/>
            <a:chExt cx="4321400" cy="5238325"/>
          </a:xfrm>
        </p:grpSpPr>
        <p:sp>
          <p:nvSpPr>
            <p:cNvPr id="679" name="Google Shape;679;p50"/>
            <p:cNvSpPr/>
            <p:nvPr/>
          </p:nvSpPr>
          <p:spPr>
            <a:xfrm>
              <a:off x="3336550" y="2635750"/>
              <a:ext cx="191275" cy="191250"/>
            </a:xfrm>
            <a:custGeom>
              <a:avLst/>
              <a:gdLst/>
              <a:ahLst/>
              <a:cxnLst/>
              <a:rect l="l" t="t" r="r" b="b"/>
              <a:pathLst>
                <a:path w="7651" h="7650" extrusionOk="0">
                  <a:moveTo>
                    <a:pt x="1" y="0"/>
                  </a:moveTo>
                  <a:lnTo>
                    <a:pt x="1" y="7650"/>
                  </a:lnTo>
                  <a:lnTo>
                    <a:pt x="7650" y="7650"/>
                  </a:lnTo>
                  <a:lnTo>
                    <a:pt x="76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0"/>
            <p:cNvSpPr/>
            <p:nvPr/>
          </p:nvSpPr>
          <p:spPr>
            <a:xfrm>
              <a:off x="3482325" y="317700"/>
              <a:ext cx="694625" cy="5158725"/>
            </a:xfrm>
            <a:custGeom>
              <a:avLst/>
              <a:gdLst/>
              <a:ahLst/>
              <a:cxnLst/>
              <a:rect l="l" t="t" r="r" b="b"/>
              <a:pathLst>
                <a:path w="27785" h="206349" extrusionOk="0">
                  <a:moveTo>
                    <a:pt x="13893" y="1"/>
                  </a:moveTo>
                  <a:cubicBezTo>
                    <a:pt x="6947" y="1"/>
                    <a:pt x="1" y="2574"/>
                    <a:pt x="1" y="7720"/>
                  </a:cubicBezTo>
                  <a:lnTo>
                    <a:pt x="1" y="198629"/>
                  </a:lnTo>
                  <a:cubicBezTo>
                    <a:pt x="1" y="203775"/>
                    <a:pt x="6946" y="206348"/>
                    <a:pt x="13892" y="206348"/>
                  </a:cubicBezTo>
                  <a:cubicBezTo>
                    <a:pt x="20838" y="206348"/>
                    <a:pt x="27784" y="203775"/>
                    <a:pt x="27784" y="198629"/>
                  </a:cubicBezTo>
                  <a:lnTo>
                    <a:pt x="27784" y="7720"/>
                  </a:lnTo>
                  <a:cubicBezTo>
                    <a:pt x="27784" y="2574"/>
                    <a:pt x="20839" y="1"/>
                    <a:pt x="138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0"/>
            <p:cNvSpPr/>
            <p:nvPr/>
          </p:nvSpPr>
          <p:spPr>
            <a:xfrm>
              <a:off x="3785025" y="238275"/>
              <a:ext cx="2155500" cy="5231700"/>
            </a:xfrm>
            <a:custGeom>
              <a:avLst/>
              <a:gdLst/>
              <a:ahLst/>
              <a:cxnLst/>
              <a:rect l="l" t="t" r="r" b="b"/>
              <a:pathLst>
                <a:path w="86220" h="209268" extrusionOk="0">
                  <a:moveTo>
                    <a:pt x="13048" y="1"/>
                  </a:moveTo>
                  <a:cubicBezTo>
                    <a:pt x="11559" y="1"/>
                    <a:pt x="10062" y="149"/>
                    <a:pt x="8598" y="541"/>
                  </a:cubicBezTo>
                  <a:cubicBezTo>
                    <a:pt x="7041" y="955"/>
                    <a:pt x="5498" y="1683"/>
                    <a:pt x="4260" y="2852"/>
                  </a:cubicBezTo>
                  <a:cubicBezTo>
                    <a:pt x="3012" y="4016"/>
                    <a:pt x="2200" y="5587"/>
                    <a:pt x="1918" y="7223"/>
                  </a:cubicBezTo>
                  <a:cubicBezTo>
                    <a:pt x="1626" y="8929"/>
                    <a:pt x="1799" y="10252"/>
                    <a:pt x="2004" y="11724"/>
                  </a:cubicBezTo>
                  <a:cubicBezTo>
                    <a:pt x="2238" y="13155"/>
                    <a:pt x="2623" y="14643"/>
                    <a:pt x="3548" y="15953"/>
                  </a:cubicBezTo>
                  <a:cubicBezTo>
                    <a:pt x="3791" y="16303"/>
                    <a:pt x="4072" y="16626"/>
                    <a:pt x="4384" y="16919"/>
                  </a:cubicBezTo>
                  <a:cubicBezTo>
                    <a:pt x="4351" y="16949"/>
                    <a:pt x="4321" y="16976"/>
                    <a:pt x="4287" y="17010"/>
                  </a:cubicBezTo>
                  <a:cubicBezTo>
                    <a:pt x="4118" y="17194"/>
                    <a:pt x="3906" y="17391"/>
                    <a:pt x="3714" y="17637"/>
                  </a:cubicBezTo>
                  <a:cubicBezTo>
                    <a:pt x="3506" y="17873"/>
                    <a:pt x="3306" y="18147"/>
                    <a:pt x="3100" y="18449"/>
                  </a:cubicBezTo>
                  <a:cubicBezTo>
                    <a:pt x="2891" y="18746"/>
                    <a:pt x="2716" y="19091"/>
                    <a:pt x="2531" y="19447"/>
                  </a:cubicBezTo>
                  <a:cubicBezTo>
                    <a:pt x="2374" y="19816"/>
                    <a:pt x="2184" y="20195"/>
                    <a:pt x="2088" y="20614"/>
                  </a:cubicBezTo>
                  <a:cubicBezTo>
                    <a:pt x="1951" y="21022"/>
                    <a:pt x="1883" y="21454"/>
                    <a:pt x="1822" y="21893"/>
                  </a:cubicBezTo>
                  <a:cubicBezTo>
                    <a:pt x="1740" y="22330"/>
                    <a:pt x="1763" y="22773"/>
                    <a:pt x="1723" y="23216"/>
                  </a:cubicBezTo>
                  <a:cubicBezTo>
                    <a:pt x="1727" y="23654"/>
                    <a:pt x="1784" y="24086"/>
                    <a:pt x="1853" y="24501"/>
                  </a:cubicBezTo>
                  <a:cubicBezTo>
                    <a:pt x="1970" y="24883"/>
                    <a:pt x="2115" y="25256"/>
                    <a:pt x="2285" y="25617"/>
                  </a:cubicBezTo>
                  <a:cubicBezTo>
                    <a:pt x="2446" y="25959"/>
                    <a:pt x="2673" y="26240"/>
                    <a:pt x="2860" y="26507"/>
                  </a:cubicBezTo>
                  <a:cubicBezTo>
                    <a:pt x="2995" y="26699"/>
                    <a:pt x="3149" y="26879"/>
                    <a:pt x="3318" y="27043"/>
                  </a:cubicBezTo>
                  <a:cubicBezTo>
                    <a:pt x="3199" y="27211"/>
                    <a:pt x="3089" y="27384"/>
                    <a:pt x="2989" y="27564"/>
                  </a:cubicBezTo>
                  <a:cubicBezTo>
                    <a:pt x="1971" y="29289"/>
                    <a:pt x="1423" y="31082"/>
                    <a:pt x="992" y="32873"/>
                  </a:cubicBezTo>
                  <a:cubicBezTo>
                    <a:pt x="198" y="36466"/>
                    <a:pt x="1" y="40082"/>
                    <a:pt x="171" y="43635"/>
                  </a:cubicBezTo>
                  <a:cubicBezTo>
                    <a:pt x="258" y="45412"/>
                    <a:pt x="466" y="47174"/>
                    <a:pt x="831" y="48905"/>
                  </a:cubicBezTo>
                  <a:cubicBezTo>
                    <a:pt x="1192" y="50633"/>
                    <a:pt x="1700" y="52339"/>
                    <a:pt x="2512" y="53965"/>
                  </a:cubicBezTo>
                  <a:cubicBezTo>
                    <a:pt x="2913" y="54776"/>
                    <a:pt x="3418" y="55569"/>
                    <a:pt x="4085" y="56283"/>
                  </a:cubicBezTo>
                  <a:cubicBezTo>
                    <a:pt x="4263" y="56457"/>
                    <a:pt x="4413" y="56643"/>
                    <a:pt x="4615" y="56801"/>
                  </a:cubicBezTo>
                  <a:lnTo>
                    <a:pt x="5222" y="57264"/>
                  </a:lnTo>
                  <a:cubicBezTo>
                    <a:pt x="5444" y="57400"/>
                    <a:pt x="5685" y="57518"/>
                    <a:pt x="5917" y="57636"/>
                  </a:cubicBezTo>
                  <a:lnTo>
                    <a:pt x="5975" y="57666"/>
                  </a:lnTo>
                  <a:cubicBezTo>
                    <a:pt x="5654" y="58259"/>
                    <a:pt x="5217" y="59067"/>
                    <a:pt x="4734" y="60116"/>
                  </a:cubicBezTo>
                  <a:cubicBezTo>
                    <a:pt x="4193" y="61278"/>
                    <a:pt x="3556" y="62705"/>
                    <a:pt x="2958" y="64399"/>
                  </a:cubicBezTo>
                  <a:cubicBezTo>
                    <a:pt x="2352" y="66090"/>
                    <a:pt x="1745" y="68040"/>
                    <a:pt x="1370" y="70266"/>
                  </a:cubicBezTo>
                  <a:cubicBezTo>
                    <a:pt x="1183" y="71379"/>
                    <a:pt x="1050" y="72560"/>
                    <a:pt x="1050" y="73814"/>
                  </a:cubicBezTo>
                  <a:cubicBezTo>
                    <a:pt x="1050" y="75053"/>
                    <a:pt x="1222" y="76424"/>
                    <a:pt x="1658" y="77719"/>
                  </a:cubicBezTo>
                  <a:cubicBezTo>
                    <a:pt x="2413" y="79975"/>
                    <a:pt x="2723" y="82520"/>
                    <a:pt x="3162" y="85226"/>
                  </a:cubicBezTo>
                  <a:cubicBezTo>
                    <a:pt x="3373" y="86578"/>
                    <a:pt x="3599" y="87973"/>
                    <a:pt x="3900" y="89393"/>
                  </a:cubicBezTo>
                  <a:cubicBezTo>
                    <a:pt x="4197" y="90812"/>
                    <a:pt x="4588" y="92265"/>
                    <a:pt x="5173" y="93697"/>
                  </a:cubicBezTo>
                  <a:cubicBezTo>
                    <a:pt x="5746" y="95131"/>
                    <a:pt x="6537" y="96554"/>
                    <a:pt x="7597" y="97816"/>
                  </a:cubicBezTo>
                  <a:cubicBezTo>
                    <a:pt x="7911" y="98183"/>
                    <a:pt x="8255" y="98529"/>
                    <a:pt x="8614" y="98861"/>
                  </a:cubicBezTo>
                  <a:cubicBezTo>
                    <a:pt x="8038" y="99256"/>
                    <a:pt x="7338" y="99850"/>
                    <a:pt x="6659" y="100728"/>
                  </a:cubicBezTo>
                  <a:cubicBezTo>
                    <a:pt x="5800" y="101830"/>
                    <a:pt x="5004" y="103360"/>
                    <a:pt x="4429" y="105219"/>
                  </a:cubicBezTo>
                  <a:cubicBezTo>
                    <a:pt x="4302" y="105687"/>
                    <a:pt x="4123" y="106164"/>
                    <a:pt x="4025" y="106670"/>
                  </a:cubicBezTo>
                  <a:lnTo>
                    <a:pt x="3711" y="108230"/>
                  </a:lnTo>
                  <a:cubicBezTo>
                    <a:pt x="3597" y="108766"/>
                    <a:pt x="3575" y="109321"/>
                    <a:pt x="3504" y="109889"/>
                  </a:cubicBezTo>
                  <a:cubicBezTo>
                    <a:pt x="3444" y="110457"/>
                    <a:pt x="3369" y="111039"/>
                    <a:pt x="3369" y="111633"/>
                  </a:cubicBezTo>
                  <a:cubicBezTo>
                    <a:pt x="3352" y="112228"/>
                    <a:pt x="3334" y="112835"/>
                    <a:pt x="3315" y="113454"/>
                  </a:cubicBezTo>
                  <a:cubicBezTo>
                    <a:pt x="3296" y="114073"/>
                    <a:pt x="3351" y="114698"/>
                    <a:pt x="3365" y="115338"/>
                  </a:cubicBezTo>
                  <a:cubicBezTo>
                    <a:pt x="3396" y="115977"/>
                    <a:pt x="3401" y="116633"/>
                    <a:pt x="3477" y="117285"/>
                  </a:cubicBezTo>
                  <a:cubicBezTo>
                    <a:pt x="3549" y="117940"/>
                    <a:pt x="3623" y="118604"/>
                    <a:pt x="3697" y="119279"/>
                  </a:cubicBezTo>
                  <a:lnTo>
                    <a:pt x="3930" y="121291"/>
                  </a:lnTo>
                  <a:cubicBezTo>
                    <a:pt x="4013" y="121969"/>
                    <a:pt x="4097" y="122656"/>
                    <a:pt x="4182" y="123350"/>
                  </a:cubicBezTo>
                  <a:cubicBezTo>
                    <a:pt x="4331" y="124738"/>
                    <a:pt x="4468" y="126108"/>
                    <a:pt x="4586" y="127533"/>
                  </a:cubicBezTo>
                  <a:cubicBezTo>
                    <a:pt x="4815" y="130382"/>
                    <a:pt x="4849" y="133328"/>
                    <a:pt x="4739" y="136291"/>
                  </a:cubicBezTo>
                  <a:cubicBezTo>
                    <a:pt x="4614" y="139241"/>
                    <a:pt x="4256" y="142263"/>
                    <a:pt x="3392" y="144994"/>
                  </a:cubicBezTo>
                  <a:cubicBezTo>
                    <a:pt x="3282" y="145325"/>
                    <a:pt x="3173" y="145667"/>
                    <a:pt x="3047" y="145967"/>
                  </a:cubicBezTo>
                  <a:cubicBezTo>
                    <a:pt x="3017" y="146044"/>
                    <a:pt x="2986" y="146123"/>
                    <a:pt x="2955" y="146186"/>
                  </a:cubicBezTo>
                  <a:lnTo>
                    <a:pt x="2891" y="146331"/>
                  </a:lnTo>
                  <a:cubicBezTo>
                    <a:pt x="2774" y="146544"/>
                    <a:pt x="2685" y="146721"/>
                    <a:pt x="2590" y="146913"/>
                  </a:cubicBezTo>
                  <a:cubicBezTo>
                    <a:pt x="2224" y="147657"/>
                    <a:pt x="1899" y="148421"/>
                    <a:pt x="1616" y="149200"/>
                  </a:cubicBezTo>
                  <a:cubicBezTo>
                    <a:pt x="1060" y="150757"/>
                    <a:pt x="646" y="152391"/>
                    <a:pt x="560" y="154123"/>
                  </a:cubicBezTo>
                  <a:cubicBezTo>
                    <a:pt x="520" y="154987"/>
                    <a:pt x="566" y="155877"/>
                    <a:pt x="756" y="156765"/>
                  </a:cubicBezTo>
                  <a:cubicBezTo>
                    <a:pt x="956" y="157650"/>
                    <a:pt x="1307" y="158530"/>
                    <a:pt x="1820" y="159308"/>
                  </a:cubicBezTo>
                  <a:cubicBezTo>
                    <a:pt x="2329" y="160088"/>
                    <a:pt x="2990" y="160752"/>
                    <a:pt x="3708" y="161274"/>
                  </a:cubicBezTo>
                  <a:lnTo>
                    <a:pt x="4256" y="161644"/>
                  </a:lnTo>
                  <a:lnTo>
                    <a:pt x="4823" y="161954"/>
                  </a:lnTo>
                  <a:cubicBezTo>
                    <a:pt x="5012" y="162061"/>
                    <a:pt x="5205" y="162146"/>
                    <a:pt x="5398" y="162225"/>
                  </a:cubicBezTo>
                  <a:lnTo>
                    <a:pt x="5687" y="162348"/>
                  </a:lnTo>
                  <a:lnTo>
                    <a:pt x="5768" y="162382"/>
                  </a:lnTo>
                  <a:cubicBezTo>
                    <a:pt x="5560" y="162788"/>
                    <a:pt x="5314" y="163288"/>
                    <a:pt x="5037" y="163891"/>
                  </a:cubicBezTo>
                  <a:cubicBezTo>
                    <a:pt x="4644" y="164775"/>
                    <a:pt x="4166" y="165853"/>
                    <a:pt x="3731" y="167138"/>
                  </a:cubicBezTo>
                  <a:cubicBezTo>
                    <a:pt x="3296" y="168422"/>
                    <a:pt x="2827" y="169892"/>
                    <a:pt x="2532" y="171564"/>
                  </a:cubicBezTo>
                  <a:cubicBezTo>
                    <a:pt x="2244" y="173232"/>
                    <a:pt x="2004" y="175106"/>
                    <a:pt x="2303" y="177154"/>
                  </a:cubicBezTo>
                  <a:cubicBezTo>
                    <a:pt x="2452" y="178173"/>
                    <a:pt x="2738" y="179238"/>
                    <a:pt x="3259" y="180270"/>
                  </a:cubicBezTo>
                  <a:cubicBezTo>
                    <a:pt x="3785" y="181291"/>
                    <a:pt x="4559" y="182281"/>
                    <a:pt x="5566" y="182996"/>
                  </a:cubicBezTo>
                  <a:cubicBezTo>
                    <a:pt x="5870" y="183218"/>
                    <a:pt x="6193" y="183411"/>
                    <a:pt x="6522" y="183588"/>
                  </a:cubicBezTo>
                  <a:cubicBezTo>
                    <a:pt x="6259" y="183914"/>
                    <a:pt x="5987" y="184264"/>
                    <a:pt x="5703" y="184668"/>
                  </a:cubicBezTo>
                  <a:cubicBezTo>
                    <a:pt x="4887" y="185833"/>
                    <a:pt x="4003" y="187348"/>
                    <a:pt x="3352" y="189245"/>
                  </a:cubicBezTo>
                  <a:cubicBezTo>
                    <a:pt x="2700" y="191134"/>
                    <a:pt x="2313" y="193422"/>
                    <a:pt x="2514" y="195871"/>
                  </a:cubicBezTo>
                  <a:cubicBezTo>
                    <a:pt x="2545" y="196176"/>
                    <a:pt x="2577" y="196485"/>
                    <a:pt x="2609" y="196795"/>
                  </a:cubicBezTo>
                  <a:lnTo>
                    <a:pt x="2635" y="197029"/>
                  </a:lnTo>
                  <a:lnTo>
                    <a:pt x="2647" y="197147"/>
                  </a:lnTo>
                  <a:lnTo>
                    <a:pt x="2649" y="197176"/>
                  </a:lnTo>
                  <a:lnTo>
                    <a:pt x="2662" y="197247"/>
                  </a:lnTo>
                  <a:lnTo>
                    <a:pt x="2673" y="197301"/>
                  </a:lnTo>
                  <a:lnTo>
                    <a:pt x="2756" y="197732"/>
                  </a:lnTo>
                  <a:cubicBezTo>
                    <a:pt x="2871" y="198312"/>
                    <a:pt x="2962" y="198884"/>
                    <a:pt x="3157" y="199544"/>
                  </a:cubicBezTo>
                  <a:cubicBezTo>
                    <a:pt x="3244" y="199865"/>
                    <a:pt x="3332" y="200189"/>
                    <a:pt x="3421" y="200515"/>
                  </a:cubicBezTo>
                  <a:cubicBezTo>
                    <a:pt x="3534" y="200828"/>
                    <a:pt x="3648" y="201144"/>
                    <a:pt x="3764" y="201462"/>
                  </a:cubicBezTo>
                  <a:cubicBezTo>
                    <a:pt x="3969" y="202104"/>
                    <a:pt x="4308" y="202721"/>
                    <a:pt x="4608" y="203356"/>
                  </a:cubicBezTo>
                  <a:cubicBezTo>
                    <a:pt x="4762" y="203672"/>
                    <a:pt x="4977" y="203967"/>
                    <a:pt x="5163" y="204274"/>
                  </a:cubicBezTo>
                  <a:cubicBezTo>
                    <a:pt x="5353" y="204581"/>
                    <a:pt x="5544" y="204889"/>
                    <a:pt x="5794" y="205167"/>
                  </a:cubicBezTo>
                  <a:cubicBezTo>
                    <a:pt x="6031" y="205452"/>
                    <a:pt x="6261" y="205744"/>
                    <a:pt x="6510" y="206023"/>
                  </a:cubicBezTo>
                  <a:lnTo>
                    <a:pt x="7349" y="206793"/>
                  </a:lnTo>
                  <a:cubicBezTo>
                    <a:pt x="8529" y="207748"/>
                    <a:pt x="9933" y="208537"/>
                    <a:pt x="11458" y="208883"/>
                  </a:cubicBezTo>
                  <a:cubicBezTo>
                    <a:pt x="12515" y="209136"/>
                    <a:pt x="13603" y="209268"/>
                    <a:pt x="14684" y="209268"/>
                  </a:cubicBezTo>
                  <a:cubicBezTo>
                    <a:pt x="15148" y="209268"/>
                    <a:pt x="15611" y="209244"/>
                    <a:pt x="16070" y="209194"/>
                  </a:cubicBezTo>
                  <a:cubicBezTo>
                    <a:pt x="16453" y="209156"/>
                    <a:pt x="16840" y="209129"/>
                    <a:pt x="17220" y="209080"/>
                  </a:cubicBezTo>
                  <a:lnTo>
                    <a:pt x="18350" y="208862"/>
                  </a:lnTo>
                  <a:cubicBezTo>
                    <a:pt x="19113" y="208740"/>
                    <a:pt x="19843" y="208516"/>
                    <a:pt x="20581" y="208304"/>
                  </a:cubicBezTo>
                  <a:cubicBezTo>
                    <a:pt x="21328" y="208114"/>
                    <a:pt x="22039" y="207835"/>
                    <a:pt x="22759" y="207571"/>
                  </a:cubicBezTo>
                  <a:cubicBezTo>
                    <a:pt x="23127" y="207431"/>
                    <a:pt x="23460" y="207320"/>
                    <a:pt x="23858" y="207159"/>
                  </a:cubicBezTo>
                  <a:lnTo>
                    <a:pt x="24888" y="206706"/>
                  </a:lnTo>
                  <a:lnTo>
                    <a:pt x="25923" y="206252"/>
                  </a:lnTo>
                  <a:lnTo>
                    <a:pt x="26965" y="205719"/>
                  </a:lnTo>
                  <a:cubicBezTo>
                    <a:pt x="27310" y="205538"/>
                    <a:pt x="27664" y="205370"/>
                    <a:pt x="28002" y="205176"/>
                  </a:cubicBezTo>
                  <a:lnTo>
                    <a:pt x="28999" y="204574"/>
                  </a:lnTo>
                  <a:cubicBezTo>
                    <a:pt x="29676" y="204195"/>
                    <a:pt x="30288" y="203697"/>
                    <a:pt x="30930" y="203260"/>
                  </a:cubicBezTo>
                  <a:cubicBezTo>
                    <a:pt x="31529" y="202761"/>
                    <a:pt x="32147" y="202285"/>
                    <a:pt x="32696" y="201734"/>
                  </a:cubicBezTo>
                  <a:cubicBezTo>
                    <a:pt x="33824" y="200669"/>
                    <a:pt x="34805" y="199487"/>
                    <a:pt x="35758" y="198368"/>
                  </a:cubicBezTo>
                  <a:cubicBezTo>
                    <a:pt x="36713" y="197250"/>
                    <a:pt x="37689" y="196208"/>
                    <a:pt x="38820" y="195371"/>
                  </a:cubicBezTo>
                  <a:cubicBezTo>
                    <a:pt x="39949" y="194539"/>
                    <a:pt x="41153" y="193814"/>
                    <a:pt x="42437" y="193283"/>
                  </a:cubicBezTo>
                  <a:cubicBezTo>
                    <a:pt x="44997" y="192173"/>
                    <a:pt x="47607" y="191300"/>
                    <a:pt x="50024" y="190345"/>
                  </a:cubicBezTo>
                  <a:cubicBezTo>
                    <a:pt x="52448" y="189400"/>
                    <a:pt x="54719" y="188393"/>
                    <a:pt x="56660" y="187179"/>
                  </a:cubicBezTo>
                  <a:cubicBezTo>
                    <a:pt x="58608" y="185977"/>
                    <a:pt x="60189" y="184548"/>
                    <a:pt x="61334" y="183092"/>
                  </a:cubicBezTo>
                  <a:cubicBezTo>
                    <a:pt x="61950" y="182393"/>
                    <a:pt x="62360" y="181621"/>
                    <a:pt x="62796" y="180952"/>
                  </a:cubicBezTo>
                  <a:cubicBezTo>
                    <a:pt x="63161" y="180241"/>
                    <a:pt x="63480" y="179576"/>
                    <a:pt x="63743" y="178970"/>
                  </a:cubicBezTo>
                  <a:lnTo>
                    <a:pt x="64327" y="177302"/>
                  </a:lnTo>
                  <a:cubicBezTo>
                    <a:pt x="64391" y="177096"/>
                    <a:pt x="64436" y="176909"/>
                    <a:pt x="64480" y="176727"/>
                  </a:cubicBezTo>
                  <a:cubicBezTo>
                    <a:pt x="64506" y="176716"/>
                    <a:pt x="64533" y="176707"/>
                    <a:pt x="64558" y="176696"/>
                  </a:cubicBezTo>
                  <a:cubicBezTo>
                    <a:pt x="67051" y="175700"/>
                    <a:pt x="69372" y="174147"/>
                    <a:pt x="71357" y="172249"/>
                  </a:cubicBezTo>
                  <a:cubicBezTo>
                    <a:pt x="73346" y="170346"/>
                    <a:pt x="74951" y="168072"/>
                    <a:pt x="76248" y="165678"/>
                  </a:cubicBezTo>
                  <a:cubicBezTo>
                    <a:pt x="77528" y="163272"/>
                    <a:pt x="78529" y="160743"/>
                    <a:pt x="79318" y="158184"/>
                  </a:cubicBezTo>
                  <a:cubicBezTo>
                    <a:pt x="80898" y="153059"/>
                    <a:pt x="81715" y="147830"/>
                    <a:pt x="82859" y="142907"/>
                  </a:cubicBezTo>
                  <a:cubicBezTo>
                    <a:pt x="84086" y="137858"/>
                    <a:pt x="84861" y="132786"/>
                    <a:pt x="85424" y="127881"/>
                  </a:cubicBezTo>
                  <a:cubicBezTo>
                    <a:pt x="85981" y="122969"/>
                    <a:pt x="86219" y="118178"/>
                    <a:pt x="86074" y="113623"/>
                  </a:cubicBezTo>
                  <a:cubicBezTo>
                    <a:pt x="85921" y="109075"/>
                    <a:pt x="85388" y="104724"/>
                    <a:pt x="83994" y="100884"/>
                  </a:cubicBezTo>
                  <a:cubicBezTo>
                    <a:pt x="83288" y="98979"/>
                    <a:pt x="82346" y="97185"/>
                    <a:pt x="81008" y="95788"/>
                  </a:cubicBezTo>
                  <a:cubicBezTo>
                    <a:pt x="80700" y="95485"/>
                    <a:pt x="80376" y="95204"/>
                    <a:pt x="80050" y="94931"/>
                  </a:cubicBezTo>
                  <a:lnTo>
                    <a:pt x="80050" y="94931"/>
                  </a:lnTo>
                  <a:lnTo>
                    <a:pt x="80228" y="94947"/>
                  </a:lnTo>
                  <a:cubicBezTo>
                    <a:pt x="80228" y="94947"/>
                    <a:pt x="80227" y="94538"/>
                    <a:pt x="80223" y="93825"/>
                  </a:cubicBezTo>
                  <a:cubicBezTo>
                    <a:pt x="80231" y="93471"/>
                    <a:pt x="80210" y="93035"/>
                    <a:pt x="80166" y="92533"/>
                  </a:cubicBezTo>
                  <a:cubicBezTo>
                    <a:pt x="80146" y="92284"/>
                    <a:pt x="80125" y="92018"/>
                    <a:pt x="80105" y="91738"/>
                  </a:cubicBezTo>
                  <a:cubicBezTo>
                    <a:pt x="80062" y="91456"/>
                    <a:pt x="80017" y="91160"/>
                    <a:pt x="79970" y="90850"/>
                  </a:cubicBezTo>
                  <a:cubicBezTo>
                    <a:pt x="79946" y="90696"/>
                    <a:pt x="79922" y="90540"/>
                    <a:pt x="79897" y="90379"/>
                  </a:cubicBezTo>
                  <a:cubicBezTo>
                    <a:pt x="79859" y="90219"/>
                    <a:pt x="79820" y="90055"/>
                    <a:pt x="79779" y="89888"/>
                  </a:cubicBezTo>
                  <a:cubicBezTo>
                    <a:pt x="79687" y="89558"/>
                    <a:pt x="79640" y="89215"/>
                    <a:pt x="79504" y="88868"/>
                  </a:cubicBezTo>
                  <a:cubicBezTo>
                    <a:pt x="79279" y="88171"/>
                    <a:pt x="78981" y="87444"/>
                    <a:pt x="78560" y="86743"/>
                  </a:cubicBezTo>
                  <a:cubicBezTo>
                    <a:pt x="78342" y="86394"/>
                    <a:pt x="78127" y="86040"/>
                    <a:pt x="77838" y="85722"/>
                  </a:cubicBezTo>
                  <a:cubicBezTo>
                    <a:pt x="77583" y="85383"/>
                    <a:pt x="77261" y="85093"/>
                    <a:pt x="76943" y="84802"/>
                  </a:cubicBezTo>
                  <a:cubicBezTo>
                    <a:pt x="76755" y="84649"/>
                    <a:pt x="76559" y="84504"/>
                    <a:pt x="76359" y="84365"/>
                  </a:cubicBezTo>
                  <a:cubicBezTo>
                    <a:pt x="76375" y="84297"/>
                    <a:pt x="76390" y="84233"/>
                    <a:pt x="76410" y="84153"/>
                  </a:cubicBezTo>
                  <a:cubicBezTo>
                    <a:pt x="76511" y="83694"/>
                    <a:pt x="76648" y="83026"/>
                    <a:pt x="76796" y="82173"/>
                  </a:cubicBezTo>
                  <a:cubicBezTo>
                    <a:pt x="77208" y="79820"/>
                    <a:pt x="77445" y="77440"/>
                    <a:pt x="77509" y="75052"/>
                  </a:cubicBezTo>
                  <a:cubicBezTo>
                    <a:pt x="77545" y="73567"/>
                    <a:pt x="77506" y="71952"/>
                    <a:pt x="77315" y="70245"/>
                  </a:cubicBezTo>
                  <a:cubicBezTo>
                    <a:pt x="77124" y="68539"/>
                    <a:pt x="76784" y="66741"/>
                    <a:pt x="76161" y="64942"/>
                  </a:cubicBezTo>
                  <a:cubicBezTo>
                    <a:pt x="75535" y="63150"/>
                    <a:pt x="74598" y="61355"/>
                    <a:pt x="73257" y="59825"/>
                  </a:cubicBezTo>
                  <a:cubicBezTo>
                    <a:pt x="71926" y="58290"/>
                    <a:pt x="70185" y="57073"/>
                    <a:pt x="68290" y="56339"/>
                  </a:cubicBezTo>
                  <a:cubicBezTo>
                    <a:pt x="67816" y="56151"/>
                    <a:pt x="67310" y="56014"/>
                    <a:pt x="66821" y="55853"/>
                  </a:cubicBezTo>
                  <a:cubicBezTo>
                    <a:pt x="66335" y="55712"/>
                    <a:pt x="65879" y="55646"/>
                    <a:pt x="65408" y="55539"/>
                  </a:cubicBezTo>
                  <a:lnTo>
                    <a:pt x="64003" y="55262"/>
                  </a:lnTo>
                  <a:cubicBezTo>
                    <a:pt x="63544" y="55189"/>
                    <a:pt x="63107" y="55050"/>
                    <a:pt x="62662" y="54938"/>
                  </a:cubicBezTo>
                  <a:cubicBezTo>
                    <a:pt x="62420" y="54872"/>
                    <a:pt x="62186" y="54788"/>
                    <a:pt x="61948" y="54712"/>
                  </a:cubicBezTo>
                  <a:cubicBezTo>
                    <a:pt x="62328" y="54594"/>
                    <a:pt x="62793" y="54425"/>
                    <a:pt x="63296" y="54091"/>
                  </a:cubicBezTo>
                  <a:cubicBezTo>
                    <a:pt x="64016" y="53637"/>
                    <a:pt x="64814" y="52834"/>
                    <a:pt x="65299" y="51680"/>
                  </a:cubicBezTo>
                  <a:cubicBezTo>
                    <a:pt x="65547" y="51108"/>
                    <a:pt x="65708" y="50468"/>
                    <a:pt x="65817" y="49787"/>
                  </a:cubicBezTo>
                  <a:cubicBezTo>
                    <a:pt x="65921" y="49106"/>
                    <a:pt x="65919" y="48390"/>
                    <a:pt x="65888" y="47650"/>
                  </a:cubicBezTo>
                  <a:cubicBezTo>
                    <a:pt x="65848" y="46911"/>
                    <a:pt x="65742" y="46156"/>
                    <a:pt x="65602" y="45381"/>
                  </a:cubicBezTo>
                  <a:cubicBezTo>
                    <a:pt x="65451" y="44611"/>
                    <a:pt x="65241" y="43832"/>
                    <a:pt x="65001" y="43042"/>
                  </a:cubicBezTo>
                  <a:cubicBezTo>
                    <a:pt x="64493" y="41401"/>
                    <a:pt x="63867" y="39799"/>
                    <a:pt x="63126" y="38248"/>
                  </a:cubicBezTo>
                  <a:cubicBezTo>
                    <a:pt x="61612" y="35032"/>
                    <a:pt x="59639" y="31818"/>
                    <a:pt x="57474" y="28758"/>
                  </a:cubicBezTo>
                  <a:cubicBezTo>
                    <a:pt x="55293" y="25708"/>
                    <a:pt x="52909" y="22814"/>
                    <a:pt x="50486" y="20266"/>
                  </a:cubicBezTo>
                  <a:cubicBezTo>
                    <a:pt x="49276" y="18988"/>
                    <a:pt x="48039" y="17815"/>
                    <a:pt x="46815" y="16742"/>
                  </a:cubicBezTo>
                  <a:cubicBezTo>
                    <a:pt x="45580" y="15668"/>
                    <a:pt x="44393" y="14714"/>
                    <a:pt x="42998" y="13984"/>
                  </a:cubicBezTo>
                  <a:lnTo>
                    <a:pt x="42700" y="13843"/>
                  </a:lnTo>
                  <a:cubicBezTo>
                    <a:pt x="42605" y="13799"/>
                    <a:pt x="42536" y="13779"/>
                    <a:pt x="42453" y="13746"/>
                  </a:cubicBezTo>
                  <a:cubicBezTo>
                    <a:pt x="42225" y="13656"/>
                    <a:pt x="42081" y="13640"/>
                    <a:pt x="41895" y="13583"/>
                  </a:cubicBezTo>
                  <a:cubicBezTo>
                    <a:pt x="41540" y="13498"/>
                    <a:pt x="41211" y="13385"/>
                    <a:pt x="40847" y="13368"/>
                  </a:cubicBezTo>
                  <a:cubicBezTo>
                    <a:pt x="40582" y="13342"/>
                    <a:pt x="40328" y="13306"/>
                    <a:pt x="40071" y="13306"/>
                  </a:cubicBezTo>
                  <a:cubicBezTo>
                    <a:pt x="39984" y="13306"/>
                    <a:pt x="39897" y="13310"/>
                    <a:pt x="39809" y="13320"/>
                  </a:cubicBezTo>
                  <a:lnTo>
                    <a:pt x="39307" y="13351"/>
                  </a:lnTo>
                  <a:cubicBezTo>
                    <a:pt x="39141" y="13380"/>
                    <a:pt x="38978" y="13424"/>
                    <a:pt x="38819" y="13462"/>
                  </a:cubicBezTo>
                  <a:cubicBezTo>
                    <a:pt x="38181" y="13604"/>
                    <a:pt x="37634" y="13942"/>
                    <a:pt x="37227" y="14308"/>
                  </a:cubicBezTo>
                  <a:cubicBezTo>
                    <a:pt x="36905" y="14630"/>
                    <a:pt x="36655" y="14958"/>
                    <a:pt x="36475" y="15283"/>
                  </a:cubicBezTo>
                  <a:cubicBezTo>
                    <a:pt x="35923" y="13749"/>
                    <a:pt x="35206" y="12213"/>
                    <a:pt x="34277" y="10867"/>
                  </a:cubicBezTo>
                  <a:cubicBezTo>
                    <a:pt x="33313" y="9464"/>
                    <a:pt x="32193" y="8196"/>
                    <a:pt x="30974" y="7057"/>
                  </a:cubicBezTo>
                  <a:cubicBezTo>
                    <a:pt x="29738" y="5941"/>
                    <a:pt x="28407" y="4957"/>
                    <a:pt x="27017" y="4097"/>
                  </a:cubicBezTo>
                  <a:cubicBezTo>
                    <a:pt x="25619" y="3247"/>
                    <a:pt x="24153" y="2545"/>
                    <a:pt x="22662" y="1941"/>
                  </a:cubicBezTo>
                  <a:cubicBezTo>
                    <a:pt x="19666" y="777"/>
                    <a:pt x="16528" y="48"/>
                    <a:pt x="13348" y="3"/>
                  </a:cubicBezTo>
                  <a:cubicBezTo>
                    <a:pt x="13248" y="1"/>
                    <a:pt x="13148" y="1"/>
                    <a:pt x="130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0"/>
            <p:cNvSpPr/>
            <p:nvPr/>
          </p:nvSpPr>
          <p:spPr>
            <a:xfrm>
              <a:off x="3772275" y="367975"/>
              <a:ext cx="1992425" cy="4959875"/>
            </a:xfrm>
            <a:custGeom>
              <a:avLst/>
              <a:gdLst/>
              <a:ahLst/>
              <a:cxnLst/>
              <a:rect l="l" t="t" r="r" b="b"/>
              <a:pathLst>
                <a:path w="79697" h="198395" extrusionOk="0">
                  <a:moveTo>
                    <a:pt x="23613" y="1956"/>
                  </a:moveTo>
                  <a:lnTo>
                    <a:pt x="37305" y="16673"/>
                  </a:lnTo>
                  <a:lnTo>
                    <a:pt x="37305" y="40912"/>
                  </a:lnTo>
                  <a:lnTo>
                    <a:pt x="30315" y="48425"/>
                  </a:lnTo>
                  <a:lnTo>
                    <a:pt x="44957" y="64163"/>
                  </a:lnTo>
                  <a:lnTo>
                    <a:pt x="35569" y="74252"/>
                  </a:lnTo>
                  <a:lnTo>
                    <a:pt x="35569" y="96376"/>
                  </a:lnTo>
                  <a:lnTo>
                    <a:pt x="28984" y="103454"/>
                  </a:lnTo>
                  <a:lnTo>
                    <a:pt x="20700" y="103454"/>
                  </a:lnTo>
                  <a:cubicBezTo>
                    <a:pt x="20325" y="102324"/>
                    <a:pt x="19323" y="101516"/>
                    <a:pt x="18144" y="101516"/>
                  </a:cubicBezTo>
                  <a:cubicBezTo>
                    <a:pt x="16646" y="101516"/>
                    <a:pt x="15432" y="102821"/>
                    <a:pt x="15432" y="104431"/>
                  </a:cubicBezTo>
                  <a:cubicBezTo>
                    <a:pt x="15432" y="106041"/>
                    <a:pt x="16646" y="107346"/>
                    <a:pt x="18144" y="107346"/>
                  </a:cubicBezTo>
                  <a:cubicBezTo>
                    <a:pt x="19323" y="107346"/>
                    <a:pt x="20326" y="106538"/>
                    <a:pt x="20700" y="105409"/>
                  </a:cubicBezTo>
                  <a:lnTo>
                    <a:pt x="29836" y="105409"/>
                  </a:lnTo>
                  <a:lnTo>
                    <a:pt x="37525" y="97144"/>
                  </a:lnTo>
                  <a:lnTo>
                    <a:pt x="37525" y="75022"/>
                  </a:lnTo>
                  <a:lnTo>
                    <a:pt x="47627" y="64163"/>
                  </a:lnTo>
                  <a:lnTo>
                    <a:pt x="32985" y="48425"/>
                  </a:lnTo>
                  <a:lnTo>
                    <a:pt x="39261" y="41680"/>
                  </a:lnTo>
                  <a:lnTo>
                    <a:pt x="39261" y="23477"/>
                  </a:lnTo>
                  <a:lnTo>
                    <a:pt x="45858" y="23477"/>
                  </a:lnTo>
                  <a:lnTo>
                    <a:pt x="58812" y="37799"/>
                  </a:lnTo>
                  <a:lnTo>
                    <a:pt x="58812" y="53653"/>
                  </a:lnTo>
                  <a:lnTo>
                    <a:pt x="57656" y="53653"/>
                  </a:lnTo>
                  <a:lnTo>
                    <a:pt x="49205" y="44569"/>
                  </a:lnTo>
                  <a:lnTo>
                    <a:pt x="49205" y="38866"/>
                  </a:lnTo>
                  <a:cubicBezTo>
                    <a:pt x="50218" y="38444"/>
                    <a:pt x="50938" y="37387"/>
                    <a:pt x="50938" y="36147"/>
                  </a:cubicBezTo>
                  <a:cubicBezTo>
                    <a:pt x="50938" y="34537"/>
                    <a:pt x="49724" y="33233"/>
                    <a:pt x="48226" y="33233"/>
                  </a:cubicBezTo>
                  <a:cubicBezTo>
                    <a:pt x="46728" y="33233"/>
                    <a:pt x="45514" y="34537"/>
                    <a:pt x="45514" y="36147"/>
                  </a:cubicBezTo>
                  <a:cubicBezTo>
                    <a:pt x="45514" y="37387"/>
                    <a:pt x="46233" y="38445"/>
                    <a:pt x="47249" y="38866"/>
                  </a:cubicBezTo>
                  <a:lnTo>
                    <a:pt x="47249" y="45339"/>
                  </a:lnTo>
                  <a:lnTo>
                    <a:pt x="56804" y="55609"/>
                  </a:lnTo>
                  <a:lnTo>
                    <a:pt x="67147" y="55609"/>
                  </a:lnTo>
                  <a:lnTo>
                    <a:pt x="71671" y="60470"/>
                  </a:lnTo>
                  <a:lnTo>
                    <a:pt x="71671" y="88315"/>
                  </a:lnTo>
                  <a:lnTo>
                    <a:pt x="60732" y="87883"/>
                  </a:lnTo>
                  <a:lnTo>
                    <a:pt x="58976" y="89771"/>
                  </a:lnTo>
                  <a:cubicBezTo>
                    <a:pt x="58594" y="89556"/>
                    <a:pt x="58163" y="89443"/>
                    <a:pt x="57725" y="89443"/>
                  </a:cubicBezTo>
                  <a:cubicBezTo>
                    <a:pt x="56228" y="89443"/>
                    <a:pt x="55014" y="90748"/>
                    <a:pt x="55014" y="92359"/>
                  </a:cubicBezTo>
                  <a:cubicBezTo>
                    <a:pt x="55014" y="93968"/>
                    <a:pt x="56228" y="95273"/>
                    <a:pt x="57725" y="95273"/>
                  </a:cubicBezTo>
                  <a:cubicBezTo>
                    <a:pt x="59223" y="95273"/>
                    <a:pt x="60437" y="93968"/>
                    <a:pt x="60437" y="92359"/>
                  </a:cubicBezTo>
                  <a:cubicBezTo>
                    <a:pt x="60438" y="91989"/>
                    <a:pt x="60372" y="91623"/>
                    <a:pt x="60245" y="91278"/>
                  </a:cubicBezTo>
                  <a:lnTo>
                    <a:pt x="61552" y="89872"/>
                  </a:lnTo>
                  <a:lnTo>
                    <a:pt x="72209" y="90294"/>
                  </a:lnTo>
                  <a:lnTo>
                    <a:pt x="77742" y="96241"/>
                  </a:lnTo>
                  <a:lnTo>
                    <a:pt x="77742" y="129547"/>
                  </a:lnTo>
                  <a:lnTo>
                    <a:pt x="72084" y="135628"/>
                  </a:lnTo>
                  <a:lnTo>
                    <a:pt x="60592" y="135628"/>
                  </a:lnTo>
                  <a:lnTo>
                    <a:pt x="48487" y="148640"/>
                  </a:lnTo>
                  <a:cubicBezTo>
                    <a:pt x="48140" y="148474"/>
                    <a:pt x="47762" y="148387"/>
                    <a:pt x="47378" y="148387"/>
                  </a:cubicBezTo>
                  <a:cubicBezTo>
                    <a:pt x="45880" y="148387"/>
                    <a:pt x="44665" y="149691"/>
                    <a:pt x="44665" y="151302"/>
                  </a:cubicBezTo>
                  <a:cubicBezTo>
                    <a:pt x="44665" y="152912"/>
                    <a:pt x="45880" y="154216"/>
                    <a:pt x="47378" y="154216"/>
                  </a:cubicBezTo>
                  <a:cubicBezTo>
                    <a:pt x="48876" y="154216"/>
                    <a:pt x="50090" y="152912"/>
                    <a:pt x="50090" y="151302"/>
                  </a:cubicBezTo>
                  <a:cubicBezTo>
                    <a:pt x="50091" y="150875"/>
                    <a:pt x="50003" y="150454"/>
                    <a:pt x="49833" y="150063"/>
                  </a:cubicBezTo>
                  <a:lnTo>
                    <a:pt x="53232" y="146410"/>
                  </a:lnTo>
                  <a:lnTo>
                    <a:pt x="60061" y="153750"/>
                  </a:lnTo>
                  <a:lnTo>
                    <a:pt x="55268" y="158900"/>
                  </a:lnTo>
                  <a:cubicBezTo>
                    <a:pt x="54904" y="158708"/>
                    <a:pt x="54497" y="158609"/>
                    <a:pt x="54085" y="158609"/>
                  </a:cubicBezTo>
                  <a:cubicBezTo>
                    <a:pt x="52587" y="158609"/>
                    <a:pt x="51373" y="159914"/>
                    <a:pt x="51373" y="161523"/>
                  </a:cubicBezTo>
                  <a:cubicBezTo>
                    <a:pt x="51373" y="163133"/>
                    <a:pt x="52587" y="164439"/>
                    <a:pt x="54085" y="164439"/>
                  </a:cubicBezTo>
                  <a:cubicBezTo>
                    <a:pt x="55582" y="164439"/>
                    <a:pt x="56796" y="163134"/>
                    <a:pt x="56796" y="161523"/>
                  </a:cubicBezTo>
                  <a:cubicBezTo>
                    <a:pt x="56797" y="161128"/>
                    <a:pt x="56721" y="160735"/>
                    <a:pt x="56574" y="160368"/>
                  </a:cubicBezTo>
                  <a:lnTo>
                    <a:pt x="62732" y="153750"/>
                  </a:lnTo>
                  <a:lnTo>
                    <a:pt x="54567" y="144976"/>
                  </a:lnTo>
                  <a:lnTo>
                    <a:pt x="61444" y="137584"/>
                  </a:lnTo>
                  <a:lnTo>
                    <a:pt x="71532" y="137584"/>
                  </a:lnTo>
                  <a:lnTo>
                    <a:pt x="71532" y="156111"/>
                  </a:lnTo>
                  <a:lnTo>
                    <a:pt x="59206" y="169358"/>
                  </a:lnTo>
                  <a:lnTo>
                    <a:pt x="39837" y="169358"/>
                  </a:lnTo>
                  <a:lnTo>
                    <a:pt x="30369" y="179535"/>
                  </a:lnTo>
                  <a:lnTo>
                    <a:pt x="20170" y="179535"/>
                  </a:lnTo>
                  <a:cubicBezTo>
                    <a:pt x="19795" y="178405"/>
                    <a:pt x="18793" y="177597"/>
                    <a:pt x="17614" y="177597"/>
                  </a:cubicBezTo>
                  <a:cubicBezTo>
                    <a:pt x="16116" y="177597"/>
                    <a:pt x="14902" y="178902"/>
                    <a:pt x="14902" y="180513"/>
                  </a:cubicBezTo>
                  <a:cubicBezTo>
                    <a:pt x="14902" y="182122"/>
                    <a:pt x="16116" y="183427"/>
                    <a:pt x="17614" y="183427"/>
                  </a:cubicBezTo>
                  <a:cubicBezTo>
                    <a:pt x="18793" y="183427"/>
                    <a:pt x="19795" y="182619"/>
                    <a:pt x="20170" y="181490"/>
                  </a:cubicBezTo>
                  <a:lnTo>
                    <a:pt x="31221" y="181490"/>
                  </a:lnTo>
                  <a:lnTo>
                    <a:pt x="40689" y="171313"/>
                  </a:lnTo>
                  <a:lnTo>
                    <a:pt x="53295" y="171313"/>
                  </a:lnTo>
                  <a:lnTo>
                    <a:pt x="41156" y="184361"/>
                  </a:lnTo>
                  <a:lnTo>
                    <a:pt x="25789" y="184361"/>
                  </a:lnTo>
                  <a:lnTo>
                    <a:pt x="23859" y="186435"/>
                  </a:lnTo>
                  <a:lnTo>
                    <a:pt x="13294" y="186435"/>
                  </a:lnTo>
                  <a:cubicBezTo>
                    <a:pt x="12919" y="185307"/>
                    <a:pt x="11917" y="184499"/>
                    <a:pt x="10738" y="184499"/>
                  </a:cubicBezTo>
                  <a:cubicBezTo>
                    <a:pt x="9241" y="184499"/>
                    <a:pt x="8026" y="185804"/>
                    <a:pt x="8026" y="187413"/>
                  </a:cubicBezTo>
                  <a:cubicBezTo>
                    <a:pt x="8026" y="189023"/>
                    <a:pt x="9240" y="190328"/>
                    <a:pt x="10738" y="190328"/>
                  </a:cubicBezTo>
                  <a:cubicBezTo>
                    <a:pt x="11917" y="190328"/>
                    <a:pt x="12919" y="189521"/>
                    <a:pt x="13294" y="188391"/>
                  </a:cubicBezTo>
                  <a:lnTo>
                    <a:pt x="22040" y="188391"/>
                  </a:lnTo>
                  <a:lnTo>
                    <a:pt x="18751" y="191926"/>
                  </a:lnTo>
                  <a:lnTo>
                    <a:pt x="16656" y="191926"/>
                  </a:lnTo>
                  <a:cubicBezTo>
                    <a:pt x="16281" y="190797"/>
                    <a:pt x="15279" y="189988"/>
                    <a:pt x="14100" y="189988"/>
                  </a:cubicBezTo>
                  <a:cubicBezTo>
                    <a:pt x="12603" y="189988"/>
                    <a:pt x="11388" y="191293"/>
                    <a:pt x="11388" y="192904"/>
                  </a:cubicBezTo>
                  <a:cubicBezTo>
                    <a:pt x="11388" y="194513"/>
                    <a:pt x="12603" y="195818"/>
                    <a:pt x="14100" y="195818"/>
                  </a:cubicBezTo>
                  <a:cubicBezTo>
                    <a:pt x="15279" y="195818"/>
                    <a:pt x="16281" y="195010"/>
                    <a:pt x="16656" y="193882"/>
                  </a:cubicBezTo>
                  <a:lnTo>
                    <a:pt x="19604" y="193882"/>
                  </a:lnTo>
                  <a:lnTo>
                    <a:pt x="26642" y="186316"/>
                  </a:lnTo>
                  <a:lnTo>
                    <a:pt x="33102" y="186316"/>
                  </a:lnTo>
                  <a:lnTo>
                    <a:pt x="23686" y="196437"/>
                  </a:lnTo>
                  <a:lnTo>
                    <a:pt x="10192" y="196437"/>
                  </a:lnTo>
                  <a:lnTo>
                    <a:pt x="3100" y="188816"/>
                  </a:lnTo>
                  <a:lnTo>
                    <a:pt x="3100" y="183842"/>
                  </a:lnTo>
                  <a:lnTo>
                    <a:pt x="10001" y="176422"/>
                  </a:lnTo>
                  <a:lnTo>
                    <a:pt x="9962" y="176387"/>
                  </a:lnTo>
                  <a:lnTo>
                    <a:pt x="15077" y="176387"/>
                  </a:lnTo>
                  <a:lnTo>
                    <a:pt x="19707" y="171410"/>
                  </a:lnTo>
                  <a:lnTo>
                    <a:pt x="19707" y="161746"/>
                  </a:lnTo>
                  <a:lnTo>
                    <a:pt x="34847" y="145474"/>
                  </a:lnTo>
                  <a:cubicBezTo>
                    <a:pt x="35198" y="145647"/>
                    <a:pt x="35585" y="145738"/>
                    <a:pt x="35978" y="145738"/>
                  </a:cubicBezTo>
                  <a:cubicBezTo>
                    <a:pt x="37476" y="145738"/>
                    <a:pt x="38690" y="144433"/>
                    <a:pt x="38690" y="142823"/>
                  </a:cubicBezTo>
                  <a:cubicBezTo>
                    <a:pt x="38690" y="141213"/>
                    <a:pt x="37476" y="139908"/>
                    <a:pt x="35978" y="139908"/>
                  </a:cubicBezTo>
                  <a:cubicBezTo>
                    <a:pt x="34480" y="139908"/>
                    <a:pt x="33266" y="141213"/>
                    <a:pt x="33266" y="142823"/>
                  </a:cubicBezTo>
                  <a:cubicBezTo>
                    <a:pt x="33264" y="143241"/>
                    <a:pt x="33349" y="143654"/>
                    <a:pt x="33512" y="144038"/>
                  </a:cubicBezTo>
                  <a:lnTo>
                    <a:pt x="17751" y="160977"/>
                  </a:lnTo>
                  <a:lnTo>
                    <a:pt x="17751" y="170641"/>
                  </a:lnTo>
                  <a:lnTo>
                    <a:pt x="14225" y="174431"/>
                  </a:lnTo>
                  <a:lnTo>
                    <a:pt x="7233" y="174431"/>
                  </a:lnTo>
                  <a:lnTo>
                    <a:pt x="1956" y="168760"/>
                  </a:lnTo>
                  <a:lnTo>
                    <a:pt x="1956" y="157294"/>
                  </a:lnTo>
                  <a:lnTo>
                    <a:pt x="6847" y="152404"/>
                  </a:lnTo>
                  <a:lnTo>
                    <a:pt x="10053" y="155848"/>
                  </a:lnTo>
                  <a:lnTo>
                    <a:pt x="6178" y="160012"/>
                  </a:lnTo>
                  <a:lnTo>
                    <a:pt x="6178" y="165038"/>
                  </a:lnTo>
                  <a:cubicBezTo>
                    <a:pt x="5163" y="165461"/>
                    <a:pt x="4443" y="166519"/>
                    <a:pt x="4443" y="167758"/>
                  </a:cubicBezTo>
                  <a:cubicBezTo>
                    <a:pt x="4443" y="169367"/>
                    <a:pt x="5658" y="170673"/>
                    <a:pt x="7156" y="170673"/>
                  </a:cubicBezTo>
                  <a:cubicBezTo>
                    <a:pt x="8654" y="170673"/>
                    <a:pt x="9868" y="169367"/>
                    <a:pt x="9868" y="167758"/>
                  </a:cubicBezTo>
                  <a:cubicBezTo>
                    <a:pt x="9868" y="166519"/>
                    <a:pt x="9148" y="165461"/>
                    <a:pt x="8134" y="165038"/>
                  </a:cubicBezTo>
                  <a:lnTo>
                    <a:pt x="8134" y="160781"/>
                  </a:lnTo>
                  <a:lnTo>
                    <a:pt x="11814" y="156826"/>
                  </a:lnTo>
                  <a:lnTo>
                    <a:pt x="18487" y="156826"/>
                  </a:lnTo>
                  <a:lnTo>
                    <a:pt x="29700" y="144772"/>
                  </a:lnTo>
                  <a:lnTo>
                    <a:pt x="29700" y="137590"/>
                  </a:lnTo>
                  <a:cubicBezTo>
                    <a:pt x="30715" y="137168"/>
                    <a:pt x="31435" y="136111"/>
                    <a:pt x="31435" y="134871"/>
                  </a:cubicBezTo>
                  <a:cubicBezTo>
                    <a:pt x="31435" y="133261"/>
                    <a:pt x="30221" y="131955"/>
                    <a:pt x="28722" y="131955"/>
                  </a:cubicBezTo>
                  <a:cubicBezTo>
                    <a:pt x="27224" y="131955"/>
                    <a:pt x="26011" y="133261"/>
                    <a:pt x="26011" y="134871"/>
                  </a:cubicBezTo>
                  <a:cubicBezTo>
                    <a:pt x="26011" y="136109"/>
                    <a:pt x="26730" y="137168"/>
                    <a:pt x="27745" y="137589"/>
                  </a:cubicBezTo>
                  <a:lnTo>
                    <a:pt x="27745" y="144001"/>
                  </a:lnTo>
                  <a:lnTo>
                    <a:pt x="17634" y="154870"/>
                  </a:lnTo>
                  <a:lnTo>
                    <a:pt x="11814" y="154870"/>
                  </a:lnTo>
                  <a:lnTo>
                    <a:pt x="5048" y="147600"/>
                  </a:lnTo>
                  <a:lnTo>
                    <a:pt x="5048" y="100302"/>
                  </a:lnTo>
                  <a:lnTo>
                    <a:pt x="10922" y="93990"/>
                  </a:lnTo>
                  <a:lnTo>
                    <a:pt x="13809" y="97093"/>
                  </a:lnTo>
                  <a:lnTo>
                    <a:pt x="27853" y="97093"/>
                  </a:lnTo>
                  <a:lnTo>
                    <a:pt x="32790" y="91788"/>
                  </a:lnTo>
                  <a:lnTo>
                    <a:pt x="32790" y="73476"/>
                  </a:lnTo>
                  <a:cubicBezTo>
                    <a:pt x="33804" y="73053"/>
                    <a:pt x="34524" y="71996"/>
                    <a:pt x="34524" y="70756"/>
                  </a:cubicBezTo>
                  <a:cubicBezTo>
                    <a:pt x="34524" y="69147"/>
                    <a:pt x="33309" y="67842"/>
                    <a:pt x="31812" y="67842"/>
                  </a:cubicBezTo>
                  <a:cubicBezTo>
                    <a:pt x="30314" y="67842"/>
                    <a:pt x="29099" y="69147"/>
                    <a:pt x="29099" y="70756"/>
                  </a:cubicBezTo>
                  <a:cubicBezTo>
                    <a:pt x="29099" y="71996"/>
                    <a:pt x="29818" y="73053"/>
                    <a:pt x="30834" y="73476"/>
                  </a:cubicBezTo>
                  <a:lnTo>
                    <a:pt x="30834" y="84589"/>
                  </a:lnTo>
                  <a:lnTo>
                    <a:pt x="25884" y="79269"/>
                  </a:lnTo>
                  <a:lnTo>
                    <a:pt x="25884" y="70560"/>
                  </a:lnTo>
                  <a:cubicBezTo>
                    <a:pt x="26899" y="70139"/>
                    <a:pt x="27617" y="69081"/>
                    <a:pt x="27617" y="67842"/>
                  </a:cubicBezTo>
                  <a:cubicBezTo>
                    <a:pt x="27617" y="66231"/>
                    <a:pt x="26403" y="64926"/>
                    <a:pt x="24905" y="64926"/>
                  </a:cubicBezTo>
                  <a:cubicBezTo>
                    <a:pt x="23407" y="64926"/>
                    <a:pt x="22193" y="66231"/>
                    <a:pt x="22193" y="67842"/>
                  </a:cubicBezTo>
                  <a:cubicBezTo>
                    <a:pt x="22193" y="69081"/>
                    <a:pt x="22912" y="70139"/>
                    <a:pt x="23927" y="70560"/>
                  </a:cubicBezTo>
                  <a:lnTo>
                    <a:pt x="23927" y="80038"/>
                  </a:lnTo>
                  <a:lnTo>
                    <a:pt x="30833" y="87459"/>
                  </a:lnTo>
                  <a:lnTo>
                    <a:pt x="30833" y="91017"/>
                  </a:lnTo>
                  <a:lnTo>
                    <a:pt x="26999" y="95137"/>
                  </a:lnTo>
                  <a:lnTo>
                    <a:pt x="14661" y="95137"/>
                  </a:lnTo>
                  <a:lnTo>
                    <a:pt x="5287" y="85063"/>
                  </a:lnTo>
                  <a:lnTo>
                    <a:pt x="5287" y="64110"/>
                  </a:lnTo>
                  <a:lnTo>
                    <a:pt x="13075" y="72481"/>
                  </a:lnTo>
                  <a:lnTo>
                    <a:pt x="13075" y="80594"/>
                  </a:lnTo>
                  <a:cubicBezTo>
                    <a:pt x="12060" y="81016"/>
                    <a:pt x="11340" y="82074"/>
                    <a:pt x="11340" y="83314"/>
                  </a:cubicBezTo>
                  <a:cubicBezTo>
                    <a:pt x="11340" y="84923"/>
                    <a:pt x="12554" y="86228"/>
                    <a:pt x="14052" y="86228"/>
                  </a:cubicBezTo>
                  <a:cubicBezTo>
                    <a:pt x="15551" y="86228"/>
                    <a:pt x="16765" y="84923"/>
                    <a:pt x="16765" y="83314"/>
                  </a:cubicBezTo>
                  <a:cubicBezTo>
                    <a:pt x="16765" y="82074"/>
                    <a:pt x="16045" y="81016"/>
                    <a:pt x="15030" y="80594"/>
                  </a:cubicBezTo>
                  <a:lnTo>
                    <a:pt x="15030" y="71711"/>
                  </a:lnTo>
                  <a:lnTo>
                    <a:pt x="5644" y="61623"/>
                  </a:lnTo>
                  <a:lnTo>
                    <a:pt x="10443" y="56465"/>
                  </a:lnTo>
                  <a:lnTo>
                    <a:pt x="20088" y="56465"/>
                  </a:lnTo>
                  <a:lnTo>
                    <a:pt x="27261" y="64176"/>
                  </a:lnTo>
                  <a:lnTo>
                    <a:pt x="33747" y="64176"/>
                  </a:lnTo>
                  <a:cubicBezTo>
                    <a:pt x="34120" y="65305"/>
                    <a:pt x="35124" y="66112"/>
                    <a:pt x="36301" y="66112"/>
                  </a:cubicBezTo>
                  <a:cubicBezTo>
                    <a:pt x="37799" y="66112"/>
                    <a:pt x="39013" y="64808"/>
                    <a:pt x="39013" y="63198"/>
                  </a:cubicBezTo>
                  <a:cubicBezTo>
                    <a:pt x="39013" y="61588"/>
                    <a:pt x="37799" y="60283"/>
                    <a:pt x="36301" y="60283"/>
                  </a:cubicBezTo>
                  <a:cubicBezTo>
                    <a:pt x="35124" y="60283"/>
                    <a:pt x="34120" y="61092"/>
                    <a:pt x="33747" y="62220"/>
                  </a:cubicBezTo>
                  <a:lnTo>
                    <a:pt x="28114" y="62220"/>
                  </a:lnTo>
                  <a:lnTo>
                    <a:pt x="20941" y="54510"/>
                  </a:lnTo>
                  <a:lnTo>
                    <a:pt x="10444" y="54510"/>
                  </a:lnTo>
                  <a:lnTo>
                    <a:pt x="4472" y="48091"/>
                  </a:lnTo>
                  <a:lnTo>
                    <a:pt x="4472" y="29867"/>
                  </a:lnTo>
                  <a:lnTo>
                    <a:pt x="8734" y="25286"/>
                  </a:lnTo>
                  <a:lnTo>
                    <a:pt x="15394" y="25286"/>
                  </a:lnTo>
                  <a:lnTo>
                    <a:pt x="20144" y="30392"/>
                  </a:lnTo>
                  <a:lnTo>
                    <a:pt x="20144" y="36785"/>
                  </a:lnTo>
                  <a:lnTo>
                    <a:pt x="14390" y="36785"/>
                  </a:lnTo>
                  <a:lnTo>
                    <a:pt x="11936" y="39423"/>
                  </a:lnTo>
                  <a:cubicBezTo>
                    <a:pt x="11584" y="39250"/>
                    <a:pt x="11197" y="39159"/>
                    <a:pt x="10805" y="39159"/>
                  </a:cubicBezTo>
                  <a:cubicBezTo>
                    <a:pt x="9307" y="39159"/>
                    <a:pt x="8093" y="40464"/>
                    <a:pt x="8093" y="42074"/>
                  </a:cubicBezTo>
                  <a:cubicBezTo>
                    <a:pt x="8093" y="43684"/>
                    <a:pt x="9307" y="44989"/>
                    <a:pt x="10805" y="44989"/>
                  </a:cubicBezTo>
                  <a:cubicBezTo>
                    <a:pt x="12303" y="44989"/>
                    <a:pt x="13518" y="43684"/>
                    <a:pt x="13518" y="42074"/>
                  </a:cubicBezTo>
                  <a:cubicBezTo>
                    <a:pt x="13519" y="41656"/>
                    <a:pt x="13434" y="41243"/>
                    <a:pt x="13272" y="40859"/>
                  </a:cubicBezTo>
                  <a:lnTo>
                    <a:pt x="15243" y="38740"/>
                  </a:lnTo>
                  <a:lnTo>
                    <a:pt x="20145" y="38740"/>
                  </a:lnTo>
                  <a:lnTo>
                    <a:pt x="20145" y="46659"/>
                  </a:lnTo>
                  <a:lnTo>
                    <a:pt x="26611" y="53608"/>
                  </a:lnTo>
                  <a:cubicBezTo>
                    <a:pt x="26463" y="53976"/>
                    <a:pt x="26387" y="54369"/>
                    <a:pt x="26388" y="54767"/>
                  </a:cubicBezTo>
                  <a:cubicBezTo>
                    <a:pt x="26388" y="56376"/>
                    <a:pt x="27603" y="57681"/>
                    <a:pt x="29099" y="57681"/>
                  </a:cubicBezTo>
                  <a:cubicBezTo>
                    <a:pt x="30598" y="57681"/>
                    <a:pt x="31812" y="56376"/>
                    <a:pt x="31812" y="54767"/>
                  </a:cubicBezTo>
                  <a:cubicBezTo>
                    <a:pt x="31812" y="53157"/>
                    <a:pt x="30598" y="51851"/>
                    <a:pt x="29099" y="51851"/>
                  </a:cubicBezTo>
                  <a:cubicBezTo>
                    <a:pt x="28688" y="51851"/>
                    <a:pt x="28283" y="51952"/>
                    <a:pt x="27918" y="52142"/>
                  </a:cubicBezTo>
                  <a:lnTo>
                    <a:pt x="22100" y="45891"/>
                  </a:lnTo>
                  <a:lnTo>
                    <a:pt x="22100" y="29623"/>
                  </a:lnTo>
                  <a:lnTo>
                    <a:pt x="16246" y="23330"/>
                  </a:lnTo>
                  <a:lnTo>
                    <a:pt x="7883" y="23330"/>
                  </a:lnTo>
                  <a:lnTo>
                    <a:pt x="6061" y="25287"/>
                  </a:lnTo>
                  <a:lnTo>
                    <a:pt x="4678" y="23903"/>
                  </a:lnTo>
                  <a:lnTo>
                    <a:pt x="4678" y="19451"/>
                  </a:lnTo>
                  <a:lnTo>
                    <a:pt x="7328" y="16800"/>
                  </a:lnTo>
                  <a:lnTo>
                    <a:pt x="10054" y="19728"/>
                  </a:lnTo>
                  <a:lnTo>
                    <a:pt x="19165" y="19728"/>
                  </a:lnTo>
                  <a:lnTo>
                    <a:pt x="26390" y="27492"/>
                  </a:lnTo>
                  <a:lnTo>
                    <a:pt x="26390" y="36595"/>
                  </a:lnTo>
                  <a:cubicBezTo>
                    <a:pt x="25385" y="37021"/>
                    <a:pt x="24674" y="38075"/>
                    <a:pt x="24674" y="39306"/>
                  </a:cubicBezTo>
                  <a:cubicBezTo>
                    <a:pt x="24674" y="40917"/>
                    <a:pt x="25888" y="42221"/>
                    <a:pt x="27386" y="42221"/>
                  </a:cubicBezTo>
                  <a:cubicBezTo>
                    <a:pt x="28884" y="42221"/>
                    <a:pt x="30098" y="40917"/>
                    <a:pt x="30098" y="39306"/>
                  </a:cubicBezTo>
                  <a:cubicBezTo>
                    <a:pt x="30098" y="38060"/>
                    <a:pt x="29370" y="36996"/>
                    <a:pt x="28346" y="36580"/>
                  </a:cubicBezTo>
                  <a:lnTo>
                    <a:pt x="28346" y="26723"/>
                  </a:lnTo>
                  <a:lnTo>
                    <a:pt x="21837" y="19728"/>
                  </a:lnTo>
                  <a:lnTo>
                    <a:pt x="28557" y="19728"/>
                  </a:lnTo>
                  <a:cubicBezTo>
                    <a:pt x="28932" y="20856"/>
                    <a:pt x="29934" y="21664"/>
                    <a:pt x="31113" y="21664"/>
                  </a:cubicBezTo>
                  <a:cubicBezTo>
                    <a:pt x="32611" y="21664"/>
                    <a:pt x="33825" y="20359"/>
                    <a:pt x="33825" y="18750"/>
                  </a:cubicBezTo>
                  <a:cubicBezTo>
                    <a:pt x="33825" y="17139"/>
                    <a:pt x="32611" y="15834"/>
                    <a:pt x="31113" y="15834"/>
                  </a:cubicBezTo>
                  <a:cubicBezTo>
                    <a:pt x="29934" y="15834"/>
                    <a:pt x="28932" y="16642"/>
                    <a:pt x="28557" y="17772"/>
                  </a:cubicBezTo>
                  <a:lnTo>
                    <a:pt x="25537" y="17772"/>
                  </a:lnTo>
                  <a:lnTo>
                    <a:pt x="25537" y="15393"/>
                  </a:lnTo>
                  <a:lnTo>
                    <a:pt x="19072" y="8444"/>
                  </a:lnTo>
                  <a:lnTo>
                    <a:pt x="16189" y="8444"/>
                  </a:lnTo>
                  <a:cubicBezTo>
                    <a:pt x="15816" y="7315"/>
                    <a:pt x="14813" y="6507"/>
                    <a:pt x="13635" y="6507"/>
                  </a:cubicBezTo>
                  <a:cubicBezTo>
                    <a:pt x="12137" y="6507"/>
                    <a:pt x="10923" y="7812"/>
                    <a:pt x="10923" y="9422"/>
                  </a:cubicBezTo>
                  <a:cubicBezTo>
                    <a:pt x="10923" y="11032"/>
                    <a:pt x="12137" y="12336"/>
                    <a:pt x="13635" y="12336"/>
                  </a:cubicBezTo>
                  <a:cubicBezTo>
                    <a:pt x="14813" y="12336"/>
                    <a:pt x="15816" y="11529"/>
                    <a:pt x="16189" y="10399"/>
                  </a:cubicBezTo>
                  <a:lnTo>
                    <a:pt x="18219" y="10399"/>
                  </a:lnTo>
                  <a:lnTo>
                    <a:pt x="23581" y="16162"/>
                  </a:lnTo>
                  <a:lnTo>
                    <a:pt x="23581" y="17772"/>
                  </a:lnTo>
                  <a:lnTo>
                    <a:pt x="10906" y="17772"/>
                  </a:lnTo>
                  <a:lnTo>
                    <a:pt x="5959" y="12455"/>
                  </a:lnTo>
                  <a:lnTo>
                    <a:pt x="5959" y="6848"/>
                  </a:lnTo>
                  <a:lnTo>
                    <a:pt x="10510" y="1956"/>
                  </a:lnTo>
                  <a:close/>
                  <a:moveTo>
                    <a:pt x="9660" y="0"/>
                  </a:moveTo>
                  <a:lnTo>
                    <a:pt x="4003" y="6080"/>
                  </a:lnTo>
                  <a:lnTo>
                    <a:pt x="4003" y="13224"/>
                  </a:lnTo>
                  <a:lnTo>
                    <a:pt x="5997" y="15366"/>
                  </a:lnTo>
                  <a:lnTo>
                    <a:pt x="2723" y="18640"/>
                  </a:lnTo>
                  <a:lnTo>
                    <a:pt x="2723" y="24714"/>
                  </a:lnTo>
                  <a:lnTo>
                    <a:pt x="4730" y="26720"/>
                  </a:lnTo>
                  <a:lnTo>
                    <a:pt x="2517" y="29098"/>
                  </a:lnTo>
                  <a:lnTo>
                    <a:pt x="2517" y="48860"/>
                  </a:lnTo>
                  <a:lnTo>
                    <a:pt x="8683" y="55488"/>
                  </a:lnTo>
                  <a:lnTo>
                    <a:pt x="3332" y="61239"/>
                  </a:lnTo>
                  <a:lnTo>
                    <a:pt x="3332" y="85833"/>
                  </a:lnTo>
                  <a:lnTo>
                    <a:pt x="9586" y="92554"/>
                  </a:lnTo>
                  <a:lnTo>
                    <a:pt x="3093" y="99533"/>
                  </a:lnTo>
                  <a:lnTo>
                    <a:pt x="3093" y="148368"/>
                  </a:lnTo>
                  <a:lnTo>
                    <a:pt x="5516" y="150972"/>
                  </a:lnTo>
                  <a:lnTo>
                    <a:pt x="1" y="156485"/>
                  </a:lnTo>
                  <a:lnTo>
                    <a:pt x="1" y="169530"/>
                  </a:lnTo>
                  <a:lnTo>
                    <a:pt x="6381" y="176388"/>
                  </a:lnTo>
                  <a:lnTo>
                    <a:pt x="7364" y="176388"/>
                  </a:lnTo>
                  <a:lnTo>
                    <a:pt x="1144" y="183073"/>
                  </a:lnTo>
                  <a:lnTo>
                    <a:pt x="1144" y="189587"/>
                  </a:lnTo>
                  <a:lnTo>
                    <a:pt x="9339" y="198394"/>
                  </a:lnTo>
                  <a:lnTo>
                    <a:pt x="24538" y="198394"/>
                  </a:lnTo>
                  <a:lnTo>
                    <a:pt x="35774" y="186318"/>
                  </a:lnTo>
                  <a:lnTo>
                    <a:pt x="42007" y="186318"/>
                  </a:lnTo>
                  <a:lnTo>
                    <a:pt x="55966" y="171315"/>
                  </a:lnTo>
                  <a:lnTo>
                    <a:pt x="60058" y="171315"/>
                  </a:lnTo>
                  <a:lnTo>
                    <a:pt x="73487" y="156882"/>
                  </a:lnTo>
                  <a:lnTo>
                    <a:pt x="73487" y="136991"/>
                  </a:lnTo>
                  <a:lnTo>
                    <a:pt x="79697" y="130316"/>
                  </a:lnTo>
                  <a:lnTo>
                    <a:pt x="79697" y="95472"/>
                  </a:lnTo>
                  <a:lnTo>
                    <a:pt x="73627" y="88949"/>
                  </a:lnTo>
                  <a:lnTo>
                    <a:pt x="73627" y="59702"/>
                  </a:lnTo>
                  <a:lnTo>
                    <a:pt x="68000" y="53653"/>
                  </a:lnTo>
                  <a:lnTo>
                    <a:pt x="60767" y="53653"/>
                  </a:lnTo>
                  <a:lnTo>
                    <a:pt x="60767" y="37045"/>
                  </a:lnTo>
                  <a:lnTo>
                    <a:pt x="46727" y="21520"/>
                  </a:lnTo>
                  <a:lnTo>
                    <a:pt x="39261" y="21520"/>
                  </a:lnTo>
                  <a:lnTo>
                    <a:pt x="39261" y="15904"/>
                  </a:lnTo>
                  <a:lnTo>
                    <a:pt x="24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0"/>
            <p:cNvSpPr/>
            <p:nvPr/>
          </p:nvSpPr>
          <p:spPr>
            <a:xfrm>
              <a:off x="3951450" y="2823950"/>
              <a:ext cx="1158050" cy="1279525"/>
            </a:xfrm>
            <a:custGeom>
              <a:avLst/>
              <a:gdLst/>
              <a:ahLst/>
              <a:cxnLst/>
              <a:rect l="l" t="t" r="r" b="b"/>
              <a:pathLst>
                <a:path w="46322" h="51181" extrusionOk="0">
                  <a:moveTo>
                    <a:pt x="43609" y="1"/>
                  </a:moveTo>
                  <a:cubicBezTo>
                    <a:pt x="42113" y="1"/>
                    <a:pt x="40898" y="1305"/>
                    <a:pt x="40898" y="2916"/>
                  </a:cubicBezTo>
                  <a:cubicBezTo>
                    <a:pt x="40898" y="4155"/>
                    <a:pt x="41617" y="5213"/>
                    <a:pt x="42632" y="5634"/>
                  </a:cubicBezTo>
                  <a:lnTo>
                    <a:pt x="42632" y="15017"/>
                  </a:lnTo>
                  <a:lnTo>
                    <a:pt x="36650" y="21445"/>
                  </a:lnTo>
                  <a:lnTo>
                    <a:pt x="20275" y="21445"/>
                  </a:lnTo>
                  <a:lnTo>
                    <a:pt x="13449" y="14109"/>
                  </a:lnTo>
                  <a:lnTo>
                    <a:pt x="8397" y="14109"/>
                  </a:lnTo>
                  <a:cubicBezTo>
                    <a:pt x="8057" y="12917"/>
                    <a:pt x="7025" y="12049"/>
                    <a:pt x="5804" y="12049"/>
                  </a:cubicBezTo>
                  <a:cubicBezTo>
                    <a:pt x="4305" y="12049"/>
                    <a:pt x="3091" y="13355"/>
                    <a:pt x="3091" y="14964"/>
                  </a:cubicBezTo>
                  <a:cubicBezTo>
                    <a:pt x="3091" y="16574"/>
                    <a:pt x="4305" y="17880"/>
                    <a:pt x="5804" y="17880"/>
                  </a:cubicBezTo>
                  <a:cubicBezTo>
                    <a:pt x="6939" y="17880"/>
                    <a:pt x="7911" y="17130"/>
                    <a:pt x="8315" y="16065"/>
                  </a:cubicBezTo>
                  <a:lnTo>
                    <a:pt x="12598" y="16065"/>
                  </a:lnTo>
                  <a:lnTo>
                    <a:pt x="18514" y="22423"/>
                  </a:lnTo>
                  <a:lnTo>
                    <a:pt x="10893" y="30615"/>
                  </a:lnTo>
                  <a:lnTo>
                    <a:pt x="5267" y="30615"/>
                  </a:lnTo>
                  <a:cubicBezTo>
                    <a:pt x="4893" y="29485"/>
                    <a:pt x="3891" y="28677"/>
                    <a:pt x="2712" y="28677"/>
                  </a:cubicBezTo>
                  <a:cubicBezTo>
                    <a:pt x="1215" y="28677"/>
                    <a:pt x="1" y="29982"/>
                    <a:pt x="1" y="31593"/>
                  </a:cubicBezTo>
                  <a:cubicBezTo>
                    <a:pt x="1" y="33202"/>
                    <a:pt x="1214" y="34507"/>
                    <a:pt x="2712" y="34507"/>
                  </a:cubicBezTo>
                  <a:cubicBezTo>
                    <a:pt x="3891" y="34507"/>
                    <a:pt x="4894" y="33699"/>
                    <a:pt x="5267" y="32571"/>
                  </a:cubicBezTo>
                  <a:lnTo>
                    <a:pt x="10341" y="32571"/>
                  </a:lnTo>
                  <a:lnTo>
                    <a:pt x="10341" y="41436"/>
                  </a:lnTo>
                  <a:lnTo>
                    <a:pt x="6483" y="45581"/>
                  </a:lnTo>
                  <a:cubicBezTo>
                    <a:pt x="6150" y="45429"/>
                    <a:pt x="5789" y="45351"/>
                    <a:pt x="5424" y="45351"/>
                  </a:cubicBezTo>
                  <a:cubicBezTo>
                    <a:pt x="3926" y="45351"/>
                    <a:pt x="2712" y="46656"/>
                    <a:pt x="2712" y="48265"/>
                  </a:cubicBezTo>
                  <a:cubicBezTo>
                    <a:pt x="2712" y="49876"/>
                    <a:pt x="3926" y="51181"/>
                    <a:pt x="5424" y="51181"/>
                  </a:cubicBezTo>
                  <a:cubicBezTo>
                    <a:pt x="6921" y="51181"/>
                    <a:pt x="8136" y="49876"/>
                    <a:pt x="8136" y="48265"/>
                  </a:cubicBezTo>
                  <a:cubicBezTo>
                    <a:pt x="8136" y="47820"/>
                    <a:pt x="8041" y="47380"/>
                    <a:pt x="7856" y="46975"/>
                  </a:cubicBezTo>
                  <a:lnTo>
                    <a:pt x="12296" y="42204"/>
                  </a:lnTo>
                  <a:lnTo>
                    <a:pt x="12296" y="31977"/>
                  </a:lnTo>
                  <a:lnTo>
                    <a:pt x="20274" y="23401"/>
                  </a:lnTo>
                  <a:lnTo>
                    <a:pt x="37501" y="23401"/>
                  </a:lnTo>
                  <a:lnTo>
                    <a:pt x="44587" y="15786"/>
                  </a:lnTo>
                  <a:lnTo>
                    <a:pt x="44587" y="5636"/>
                  </a:lnTo>
                  <a:cubicBezTo>
                    <a:pt x="45602" y="5213"/>
                    <a:pt x="46322" y="4155"/>
                    <a:pt x="46322" y="2916"/>
                  </a:cubicBezTo>
                  <a:cubicBezTo>
                    <a:pt x="46322" y="1305"/>
                    <a:pt x="45108" y="1"/>
                    <a:pt x="43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0"/>
            <p:cNvSpPr/>
            <p:nvPr/>
          </p:nvSpPr>
          <p:spPr>
            <a:xfrm>
              <a:off x="4422550" y="2736650"/>
              <a:ext cx="1007875" cy="2043900"/>
            </a:xfrm>
            <a:custGeom>
              <a:avLst/>
              <a:gdLst/>
              <a:ahLst/>
              <a:cxnLst/>
              <a:rect l="l" t="t" r="r" b="b"/>
              <a:pathLst>
                <a:path w="40315" h="81756" extrusionOk="0">
                  <a:moveTo>
                    <a:pt x="37602" y="1"/>
                  </a:moveTo>
                  <a:cubicBezTo>
                    <a:pt x="36104" y="1"/>
                    <a:pt x="34890" y="1307"/>
                    <a:pt x="34890" y="2916"/>
                  </a:cubicBezTo>
                  <a:cubicBezTo>
                    <a:pt x="34890" y="4155"/>
                    <a:pt x="35610" y="5213"/>
                    <a:pt x="36624" y="5636"/>
                  </a:cubicBezTo>
                  <a:lnTo>
                    <a:pt x="36624" y="18509"/>
                  </a:lnTo>
                  <a:lnTo>
                    <a:pt x="20572" y="35760"/>
                  </a:lnTo>
                  <a:lnTo>
                    <a:pt x="11263" y="35760"/>
                  </a:lnTo>
                  <a:lnTo>
                    <a:pt x="8399" y="32682"/>
                  </a:lnTo>
                  <a:cubicBezTo>
                    <a:pt x="8536" y="32326"/>
                    <a:pt x="8607" y="31947"/>
                    <a:pt x="8606" y="31565"/>
                  </a:cubicBezTo>
                  <a:cubicBezTo>
                    <a:pt x="8606" y="29954"/>
                    <a:pt x="7392" y="28649"/>
                    <a:pt x="5894" y="28649"/>
                  </a:cubicBezTo>
                  <a:cubicBezTo>
                    <a:pt x="4396" y="28649"/>
                    <a:pt x="3183" y="29954"/>
                    <a:pt x="3183" y="31565"/>
                  </a:cubicBezTo>
                  <a:cubicBezTo>
                    <a:pt x="3183" y="33174"/>
                    <a:pt x="4397" y="34479"/>
                    <a:pt x="5894" y="34479"/>
                  </a:cubicBezTo>
                  <a:cubicBezTo>
                    <a:pt x="6320" y="34479"/>
                    <a:pt x="6738" y="34372"/>
                    <a:pt x="7112" y="34169"/>
                  </a:cubicBezTo>
                  <a:lnTo>
                    <a:pt x="10411" y="37716"/>
                  </a:lnTo>
                  <a:lnTo>
                    <a:pt x="20020" y="37716"/>
                  </a:lnTo>
                  <a:lnTo>
                    <a:pt x="20020" y="46247"/>
                  </a:lnTo>
                  <a:lnTo>
                    <a:pt x="4457" y="62975"/>
                  </a:lnTo>
                  <a:cubicBezTo>
                    <a:pt x="4107" y="62802"/>
                    <a:pt x="3720" y="62711"/>
                    <a:pt x="3330" y="62711"/>
                  </a:cubicBezTo>
                  <a:cubicBezTo>
                    <a:pt x="1831" y="62711"/>
                    <a:pt x="617" y="64016"/>
                    <a:pt x="617" y="65627"/>
                  </a:cubicBezTo>
                  <a:cubicBezTo>
                    <a:pt x="617" y="67236"/>
                    <a:pt x="1831" y="68541"/>
                    <a:pt x="3330" y="68541"/>
                  </a:cubicBezTo>
                  <a:cubicBezTo>
                    <a:pt x="4828" y="68541"/>
                    <a:pt x="6042" y="67236"/>
                    <a:pt x="6042" y="65627"/>
                  </a:cubicBezTo>
                  <a:cubicBezTo>
                    <a:pt x="6042" y="65208"/>
                    <a:pt x="5959" y="64793"/>
                    <a:pt x="5793" y="64409"/>
                  </a:cubicBezTo>
                  <a:lnTo>
                    <a:pt x="11458" y="58321"/>
                  </a:lnTo>
                  <a:lnTo>
                    <a:pt x="11458" y="67788"/>
                  </a:lnTo>
                  <a:lnTo>
                    <a:pt x="3702" y="76127"/>
                  </a:lnTo>
                  <a:cubicBezTo>
                    <a:pt x="3388" y="75995"/>
                    <a:pt x="3053" y="75926"/>
                    <a:pt x="2713" y="75926"/>
                  </a:cubicBezTo>
                  <a:cubicBezTo>
                    <a:pt x="1216" y="75926"/>
                    <a:pt x="0" y="77232"/>
                    <a:pt x="0" y="78842"/>
                  </a:cubicBezTo>
                  <a:cubicBezTo>
                    <a:pt x="0" y="80451"/>
                    <a:pt x="1216" y="81756"/>
                    <a:pt x="2713" y="81756"/>
                  </a:cubicBezTo>
                  <a:cubicBezTo>
                    <a:pt x="4211" y="81756"/>
                    <a:pt x="5425" y="80451"/>
                    <a:pt x="5425" y="78842"/>
                  </a:cubicBezTo>
                  <a:cubicBezTo>
                    <a:pt x="5426" y="78371"/>
                    <a:pt x="5320" y="77904"/>
                    <a:pt x="5112" y="77481"/>
                  </a:cubicBezTo>
                  <a:lnTo>
                    <a:pt x="13415" y="68558"/>
                  </a:lnTo>
                  <a:lnTo>
                    <a:pt x="13415" y="56220"/>
                  </a:lnTo>
                  <a:lnTo>
                    <a:pt x="21977" y="47017"/>
                  </a:lnTo>
                  <a:lnTo>
                    <a:pt x="21977" y="37124"/>
                  </a:lnTo>
                  <a:lnTo>
                    <a:pt x="38580" y="19278"/>
                  </a:lnTo>
                  <a:lnTo>
                    <a:pt x="38580" y="5636"/>
                  </a:lnTo>
                  <a:cubicBezTo>
                    <a:pt x="39595" y="5213"/>
                    <a:pt x="40314" y="4155"/>
                    <a:pt x="40314" y="2916"/>
                  </a:cubicBezTo>
                  <a:cubicBezTo>
                    <a:pt x="40314" y="1307"/>
                    <a:pt x="39100" y="1"/>
                    <a:pt x="376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0"/>
            <p:cNvSpPr/>
            <p:nvPr/>
          </p:nvSpPr>
          <p:spPr>
            <a:xfrm>
              <a:off x="4424200" y="1591375"/>
              <a:ext cx="931125" cy="1631475"/>
            </a:xfrm>
            <a:custGeom>
              <a:avLst/>
              <a:gdLst/>
              <a:ahLst/>
              <a:cxnLst/>
              <a:rect l="l" t="t" r="r" b="b"/>
              <a:pathLst>
                <a:path w="37245" h="65259" extrusionOk="0">
                  <a:moveTo>
                    <a:pt x="17735" y="1"/>
                  </a:moveTo>
                  <a:cubicBezTo>
                    <a:pt x="16237" y="1"/>
                    <a:pt x="15023" y="1306"/>
                    <a:pt x="15023" y="2915"/>
                  </a:cubicBezTo>
                  <a:cubicBezTo>
                    <a:pt x="15023" y="4525"/>
                    <a:pt x="16237" y="5831"/>
                    <a:pt x="17735" y="5831"/>
                  </a:cubicBezTo>
                  <a:cubicBezTo>
                    <a:pt x="18128" y="5831"/>
                    <a:pt x="18515" y="5740"/>
                    <a:pt x="18866" y="5565"/>
                  </a:cubicBezTo>
                  <a:lnTo>
                    <a:pt x="26314" y="13572"/>
                  </a:lnTo>
                  <a:lnTo>
                    <a:pt x="35288" y="13572"/>
                  </a:lnTo>
                  <a:lnTo>
                    <a:pt x="35288" y="19965"/>
                  </a:lnTo>
                  <a:lnTo>
                    <a:pt x="26576" y="19965"/>
                  </a:lnTo>
                  <a:lnTo>
                    <a:pt x="18345" y="28812"/>
                  </a:lnTo>
                  <a:cubicBezTo>
                    <a:pt x="17994" y="28639"/>
                    <a:pt x="17607" y="28548"/>
                    <a:pt x="17214" y="28548"/>
                  </a:cubicBezTo>
                  <a:cubicBezTo>
                    <a:pt x="15717" y="28548"/>
                    <a:pt x="14503" y="29853"/>
                    <a:pt x="14503" y="31462"/>
                  </a:cubicBezTo>
                  <a:cubicBezTo>
                    <a:pt x="14503" y="33073"/>
                    <a:pt x="15717" y="34378"/>
                    <a:pt x="17214" y="34378"/>
                  </a:cubicBezTo>
                  <a:cubicBezTo>
                    <a:pt x="18712" y="34378"/>
                    <a:pt x="19926" y="33073"/>
                    <a:pt x="19926" y="31462"/>
                  </a:cubicBezTo>
                  <a:cubicBezTo>
                    <a:pt x="19927" y="31045"/>
                    <a:pt x="19843" y="30631"/>
                    <a:pt x="19680" y="30248"/>
                  </a:cubicBezTo>
                  <a:lnTo>
                    <a:pt x="27429" y="21920"/>
                  </a:lnTo>
                  <a:lnTo>
                    <a:pt x="35289" y="21920"/>
                  </a:lnTo>
                  <a:lnTo>
                    <a:pt x="35289" y="26196"/>
                  </a:lnTo>
                  <a:lnTo>
                    <a:pt x="4029" y="59795"/>
                  </a:lnTo>
                  <a:cubicBezTo>
                    <a:pt x="3632" y="59555"/>
                    <a:pt x="3177" y="59429"/>
                    <a:pt x="2713" y="59429"/>
                  </a:cubicBezTo>
                  <a:cubicBezTo>
                    <a:pt x="1215" y="59429"/>
                    <a:pt x="1" y="60734"/>
                    <a:pt x="1" y="62345"/>
                  </a:cubicBezTo>
                  <a:cubicBezTo>
                    <a:pt x="1" y="63954"/>
                    <a:pt x="1216" y="65259"/>
                    <a:pt x="2713" y="65259"/>
                  </a:cubicBezTo>
                  <a:cubicBezTo>
                    <a:pt x="4211" y="65259"/>
                    <a:pt x="5425" y="63954"/>
                    <a:pt x="5425" y="62345"/>
                  </a:cubicBezTo>
                  <a:cubicBezTo>
                    <a:pt x="5426" y="62003"/>
                    <a:pt x="5370" y="61664"/>
                    <a:pt x="5260" y="61341"/>
                  </a:cubicBezTo>
                  <a:lnTo>
                    <a:pt x="9365" y="56930"/>
                  </a:lnTo>
                  <a:lnTo>
                    <a:pt x="13221" y="61077"/>
                  </a:lnTo>
                  <a:cubicBezTo>
                    <a:pt x="13043" y="61476"/>
                    <a:pt x="12951" y="61908"/>
                    <a:pt x="12952" y="62345"/>
                  </a:cubicBezTo>
                  <a:cubicBezTo>
                    <a:pt x="12952" y="63954"/>
                    <a:pt x="14166" y="65259"/>
                    <a:pt x="15664" y="65259"/>
                  </a:cubicBezTo>
                  <a:cubicBezTo>
                    <a:pt x="17161" y="65259"/>
                    <a:pt x="18377" y="63954"/>
                    <a:pt x="18377" y="62345"/>
                  </a:cubicBezTo>
                  <a:cubicBezTo>
                    <a:pt x="18377" y="60735"/>
                    <a:pt x="17161" y="59429"/>
                    <a:pt x="15664" y="59429"/>
                  </a:cubicBezTo>
                  <a:cubicBezTo>
                    <a:pt x="15291" y="59429"/>
                    <a:pt x="14922" y="59511"/>
                    <a:pt x="14584" y="59670"/>
                  </a:cubicBezTo>
                  <a:lnTo>
                    <a:pt x="10700" y="55495"/>
                  </a:lnTo>
                  <a:lnTo>
                    <a:pt x="36983" y="27247"/>
                  </a:lnTo>
                  <a:lnTo>
                    <a:pt x="37245" y="26966"/>
                  </a:lnTo>
                  <a:lnTo>
                    <a:pt x="37245" y="11616"/>
                  </a:lnTo>
                  <a:lnTo>
                    <a:pt x="27167" y="11616"/>
                  </a:lnTo>
                  <a:lnTo>
                    <a:pt x="20202" y="4131"/>
                  </a:lnTo>
                  <a:cubicBezTo>
                    <a:pt x="20364" y="3746"/>
                    <a:pt x="20449" y="3333"/>
                    <a:pt x="20448" y="2915"/>
                  </a:cubicBezTo>
                  <a:cubicBezTo>
                    <a:pt x="20448" y="1306"/>
                    <a:pt x="19233" y="1"/>
                    <a:pt x="177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0"/>
            <p:cNvSpPr/>
            <p:nvPr/>
          </p:nvSpPr>
          <p:spPr>
            <a:xfrm>
              <a:off x="5070925" y="2858950"/>
              <a:ext cx="564325" cy="953700"/>
            </a:xfrm>
            <a:custGeom>
              <a:avLst/>
              <a:gdLst/>
              <a:ahLst/>
              <a:cxnLst/>
              <a:rect l="l" t="t" r="r" b="b"/>
              <a:pathLst>
                <a:path w="22573" h="38148" extrusionOk="0">
                  <a:moveTo>
                    <a:pt x="19860" y="1"/>
                  </a:moveTo>
                  <a:cubicBezTo>
                    <a:pt x="18363" y="1"/>
                    <a:pt x="17149" y="1305"/>
                    <a:pt x="17149" y="2915"/>
                  </a:cubicBezTo>
                  <a:cubicBezTo>
                    <a:pt x="17149" y="4155"/>
                    <a:pt x="17868" y="5212"/>
                    <a:pt x="18882" y="5635"/>
                  </a:cubicBezTo>
                  <a:lnTo>
                    <a:pt x="18882" y="16258"/>
                  </a:lnTo>
                  <a:lnTo>
                    <a:pt x="3740" y="32533"/>
                  </a:lnTo>
                  <a:cubicBezTo>
                    <a:pt x="3417" y="32391"/>
                    <a:pt x="3067" y="32316"/>
                    <a:pt x="2713" y="32316"/>
                  </a:cubicBezTo>
                  <a:cubicBezTo>
                    <a:pt x="1216" y="32316"/>
                    <a:pt x="1" y="33622"/>
                    <a:pt x="1" y="35232"/>
                  </a:cubicBezTo>
                  <a:cubicBezTo>
                    <a:pt x="1" y="36841"/>
                    <a:pt x="1216" y="38147"/>
                    <a:pt x="2713" y="38147"/>
                  </a:cubicBezTo>
                  <a:cubicBezTo>
                    <a:pt x="4211" y="38147"/>
                    <a:pt x="5425" y="36841"/>
                    <a:pt x="5425" y="35232"/>
                  </a:cubicBezTo>
                  <a:cubicBezTo>
                    <a:pt x="5426" y="34774"/>
                    <a:pt x="5326" y="34322"/>
                    <a:pt x="5131" y="33910"/>
                  </a:cubicBezTo>
                  <a:lnTo>
                    <a:pt x="13579" y="24830"/>
                  </a:lnTo>
                  <a:lnTo>
                    <a:pt x="17023" y="28531"/>
                  </a:lnTo>
                  <a:lnTo>
                    <a:pt x="16367" y="29236"/>
                  </a:lnTo>
                  <a:cubicBezTo>
                    <a:pt x="15996" y="29036"/>
                    <a:pt x="15582" y="28932"/>
                    <a:pt x="15161" y="28932"/>
                  </a:cubicBezTo>
                  <a:cubicBezTo>
                    <a:pt x="13663" y="28932"/>
                    <a:pt x="12449" y="30237"/>
                    <a:pt x="12449" y="31846"/>
                  </a:cubicBezTo>
                  <a:cubicBezTo>
                    <a:pt x="12449" y="33457"/>
                    <a:pt x="13663" y="34762"/>
                    <a:pt x="15161" y="34762"/>
                  </a:cubicBezTo>
                  <a:cubicBezTo>
                    <a:pt x="16658" y="34762"/>
                    <a:pt x="17874" y="33457"/>
                    <a:pt x="17874" y="31846"/>
                  </a:cubicBezTo>
                  <a:cubicBezTo>
                    <a:pt x="17874" y="31460"/>
                    <a:pt x="17801" y="31075"/>
                    <a:pt x="17661" y="30714"/>
                  </a:cubicBezTo>
                  <a:lnTo>
                    <a:pt x="19694" y="28531"/>
                  </a:lnTo>
                  <a:lnTo>
                    <a:pt x="14914" y="23394"/>
                  </a:lnTo>
                  <a:lnTo>
                    <a:pt x="20838" y="17027"/>
                  </a:lnTo>
                  <a:lnTo>
                    <a:pt x="20838" y="5635"/>
                  </a:lnTo>
                  <a:cubicBezTo>
                    <a:pt x="21853" y="5212"/>
                    <a:pt x="22572" y="4155"/>
                    <a:pt x="22572" y="2915"/>
                  </a:cubicBezTo>
                  <a:cubicBezTo>
                    <a:pt x="22572" y="1305"/>
                    <a:pt x="21358" y="1"/>
                    <a:pt x="198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0"/>
            <p:cNvSpPr/>
            <p:nvPr/>
          </p:nvSpPr>
          <p:spPr>
            <a:xfrm>
              <a:off x="1619125" y="271650"/>
              <a:ext cx="2274975" cy="5173675"/>
            </a:xfrm>
            <a:custGeom>
              <a:avLst/>
              <a:gdLst/>
              <a:ahLst/>
              <a:cxnLst/>
              <a:rect l="l" t="t" r="r" b="b"/>
              <a:pathLst>
                <a:path w="90999" h="206947" extrusionOk="0">
                  <a:moveTo>
                    <a:pt x="75743" y="1"/>
                  </a:moveTo>
                  <a:cubicBezTo>
                    <a:pt x="67542" y="1"/>
                    <a:pt x="56755" y="5254"/>
                    <a:pt x="53621" y="14203"/>
                  </a:cubicBezTo>
                  <a:cubicBezTo>
                    <a:pt x="53320" y="15056"/>
                    <a:pt x="53039" y="15891"/>
                    <a:pt x="52781" y="16707"/>
                  </a:cubicBezTo>
                  <a:cubicBezTo>
                    <a:pt x="52781" y="16707"/>
                    <a:pt x="52449" y="12624"/>
                    <a:pt x="48966" y="12624"/>
                  </a:cubicBezTo>
                  <a:cubicBezTo>
                    <a:pt x="48293" y="12624"/>
                    <a:pt x="47503" y="12777"/>
                    <a:pt x="46574" y="13141"/>
                  </a:cubicBezTo>
                  <a:cubicBezTo>
                    <a:pt x="40847" y="15394"/>
                    <a:pt x="13038" y="49315"/>
                    <a:pt x="27741" y="53637"/>
                  </a:cubicBezTo>
                  <a:cubicBezTo>
                    <a:pt x="26538" y="54128"/>
                    <a:pt x="25181" y="54527"/>
                    <a:pt x="23660" y="54809"/>
                  </a:cubicBezTo>
                  <a:cubicBezTo>
                    <a:pt x="7232" y="57849"/>
                    <a:pt x="13396" y="81488"/>
                    <a:pt x="13813" y="83041"/>
                  </a:cubicBezTo>
                  <a:cubicBezTo>
                    <a:pt x="11210" y="84360"/>
                    <a:pt x="9381" y="87369"/>
                    <a:pt x="9903" y="93482"/>
                  </a:cubicBezTo>
                  <a:cubicBezTo>
                    <a:pt x="1" y="99479"/>
                    <a:pt x="4120" y="128761"/>
                    <a:pt x="7085" y="140823"/>
                  </a:cubicBezTo>
                  <a:cubicBezTo>
                    <a:pt x="9633" y="151191"/>
                    <a:pt x="10916" y="167489"/>
                    <a:pt x="23702" y="173652"/>
                  </a:cubicBezTo>
                  <a:cubicBezTo>
                    <a:pt x="26207" y="185807"/>
                    <a:pt x="35936" y="187477"/>
                    <a:pt x="45556" y="191160"/>
                  </a:cubicBezTo>
                  <a:cubicBezTo>
                    <a:pt x="55168" y="194842"/>
                    <a:pt x="52510" y="200165"/>
                    <a:pt x="65174" y="205076"/>
                  </a:cubicBezTo>
                  <a:cubicBezTo>
                    <a:pt x="68490" y="206362"/>
                    <a:pt x="71319" y="206947"/>
                    <a:pt x="73713" y="206947"/>
                  </a:cubicBezTo>
                  <a:cubicBezTo>
                    <a:pt x="80457" y="206947"/>
                    <a:pt x="83741" y="202307"/>
                    <a:pt x="84687" y="195665"/>
                  </a:cubicBezTo>
                  <a:cubicBezTo>
                    <a:pt x="85719" y="188409"/>
                    <a:pt x="81337" y="183418"/>
                    <a:pt x="79593" y="181749"/>
                  </a:cubicBezTo>
                  <a:cubicBezTo>
                    <a:pt x="90999" y="179035"/>
                    <a:pt x="82177" y="159853"/>
                    <a:pt x="82177" y="159853"/>
                  </a:cubicBezTo>
                  <a:cubicBezTo>
                    <a:pt x="90569" y="156581"/>
                    <a:pt x="84375" y="145734"/>
                    <a:pt x="84375" y="145734"/>
                  </a:cubicBezTo>
                  <a:cubicBezTo>
                    <a:pt x="84375" y="145734"/>
                    <a:pt x="80336" y="138368"/>
                    <a:pt x="83614" y="118933"/>
                  </a:cubicBezTo>
                  <a:cubicBezTo>
                    <a:pt x="86812" y="99940"/>
                    <a:pt x="78918" y="96920"/>
                    <a:pt x="78550" y="96792"/>
                  </a:cubicBezTo>
                  <a:cubicBezTo>
                    <a:pt x="84308" y="92059"/>
                    <a:pt x="83522" y="82218"/>
                    <a:pt x="85879" y="75975"/>
                  </a:cubicBezTo>
                  <a:cubicBezTo>
                    <a:pt x="88629" y="68683"/>
                    <a:pt x="81999" y="55221"/>
                    <a:pt x="81999" y="55221"/>
                  </a:cubicBezTo>
                  <a:cubicBezTo>
                    <a:pt x="88052" y="52624"/>
                    <a:pt x="88451" y="33176"/>
                    <a:pt x="84050" y="26560"/>
                  </a:cubicBezTo>
                  <a:cubicBezTo>
                    <a:pt x="88979" y="19740"/>
                    <a:pt x="83319" y="14964"/>
                    <a:pt x="83319" y="14964"/>
                  </a:cubicBezTo>
                  <a:cubicBezTo>
                    <a:pt x="84670" y="13792"/>
                    <a:pt x="85505" y="11772"/>
                    <a:pt x="85658" y="8132"/>
                  </a:cubicBezTo>
                  <a:cubicBezTo>
                    <a:pt x="85892" y="2537"/>
                    <a:pt x="81442" y="1"/>
                    <a:pt x="757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0"/>
            <p:cNvSpPr/>
            <p:nvPr/>
          </p:nvSpPr>
          <p:spPr>
            <a:xfrm>
              <a:off x="2703625" y="238100"/>
              <a:ext cx="1086200" cy="2718275"/>
            </a:xfrm>
            <a:custGeom>
              <a:avLst/>
              <a:gdLst/>
              <a:ahLst/>
              <a:cxnLst/>
              <a:rect l="l" t="t" r="r" b="b"/>
              <a:pathLst>
                <a:path w="43448" h="108731" extrusionOk="0">
                  <a:moveTo>
                    <a:pt x="32168" y="1"/>
                  </a:moveTo>
                  <a:cubicBezTo>
                    <a:pt x="30089" y="1"/>
                    <a:pt x="28048" y="318"/>
                    <a:pt x="26066" y="816"/>
                  </a:cubicBezTo>
                  <a:cubicBezTo>
                    <a:pt x="23908" y="1368"/>
                    <a:pt x="21821" y="2164"/>
                    <a:pt x="19843" y="3188"/>
                  </a:cubicBezTo>
                  <a:cubicBezTo>
                    <a:pt x="17863" y="4210"/>
                    <a:pt x="16000" y="5481"/>
                    <a:pt x="14327" y="6996"/>
                  </a:cubicBezTo>
                  <a:cubicBezTo>
                    <a:pt x="12654" y="8507"/>
                    <a:pt x="11181" y="10286"/>
                    <a:pt x="10069" y="12303"/>
                  </a:cubicBezTo>
                  <a:cubicBezTo>
                    <a:pt x="9814" y="12819"/>
                    <a:pt x="9513" y="13313"/>
                    <a:pt x="9304" y="13852"/>
                  </a:cubicBezTo>
                  <a:cubicBezTo>
                    <a:pt x="9098" y="14380"/>
                    <a:pt x="8838" y="14944"/>
                    <a:pt x="8687" y="15440"/>
                  </a:cubicBezTo>
                  <a:cubicBezTo>
                    <a:pt x="8353" y="16460"/>
                    <a:pt x="7982" y="17467"/>
                    <a:pt x="7676" y="18500"/>
                  </a:cubicBezTo>
                  <a:cubicBezTo>
                    <a:pt x="7364" y="19530"/>
                    <a:pt x="7036" y="20555"/>
                    <a:pt x="6770" y="21603"/>
                  </a:cubicBezTo>
                  <a:lnTo>
                    <a:pt x="6355" y="23170"/>
                  </a:lnTo>
                  <a:lnTo>
                    <a:pt x="5991" y="24755"/>
                  </a:lnTo>
                  <a:cubicBezTo>
                    <a:pt x="5060" y="28984"/>
                    <a:pt x="4609" y="33396"/>
                    <a:pt x="4901" y="37785"/>
                  </a:cubicBezTo>
                  <a:cubicBezTo>
                    <a:pt x="5053" y="39977"/>
                    <a:pt x="5380" y="42151"/>
                    <a:pt x="5838" y="44278"/>
                  </a:cubicBezTo>
                  <a:cubicBezTo>
                    <a:pt x="6062" y="45344"/>
                    <a:pt x="6332" y="46392"/>
                    <a:pt x="6606" y="47437"/>
                  </a:cubicBezTo>
                  <a:lnTo>
                    <a:pt x="7044" y="48993"/>
                  </a:lnTo>
                  <a:cubicBezTo>
                    <a:pt x="7160" y="49450"/>
                    <a:pt x="7277" y="49865"/>
                    <a:pt x="7326" y="50321"/>
                  </a:cubicBezTo>
                  <a:cubicBezTo>
                    <a:pt x="7574" y="52111"/>
                    <a:pt x="7230" y="54026"/>
                    <a:pt x="6572" y="55901"/>
                  </a:cubicBezTo>
                  <a:cubicBezTo>
                    <a:pt x="5929" y="57783"/>
                    <a:pt x="5002" y="59635"/>
                    <a:pt x="4046" y="61504"/>
                  </a:cubicBezTo>
                  <a:cubicBezTo>
                    <a:pt x="3090" y="63380"/>
                    <a:pt x="2062" y="65265"/>
                    <a:pt x="1238" y="67335"/>
                  </a:cubicBezTo>
                  <a:cubicBezTo>
                    <a:pt x="833" y="68370"/>
                    <a:pt x="476" y="69452"/>
                    <a:pt x="264" y="70609"/>
                  </a:cubicBezTo>
                  <a:cubicBezTo>
                    <a:pt x="53" y="71759"/>
                    <a:pt x="1" y="73003"/>
                    <a:pt x="260" y="74229"/>
                  </a:cubicBezTo>
                  <a:cubicBezTo>
                    <a:pt x="386" y="74840"/>
                    <a:pt x="588" y="75443"/>
                    <a:pt x="866" y="75999"/>
                  </a:cubicBezTo>
                  <a:cubicBezTo>
                    <a:pt x="1182" y="76641"/>
                    <a:pt x="1334" y="76885"/>
                    <a:pt x="1506" y="77337"/>
                  </a:cubicBezTo>
                  <a:cubicBezTo>
                    <a:pt x="1838" y="78177"/>
                    <a:pt x="2012" y="79171"/>
                    <a:pt x="2148" y="80170"/>
                  </a:cubicBezTo>
                  <a:cubicBezTo>
                    <a:pt x="2412" y="82183"/>
                    <a:pt x="2473" y="84300"/>
                    <a:pt x="2618" y="86421"/>
                  </a:cubicBezTo>
                  <a:cubicBezTo>
                    <a:pt x="2752" y="88544"/>
                    <a:pt x="2925" y="90692"/>
                    <a:pt x="3285" y="92830"/>
                  </a:cubicBezTo>
                  <a:cubicBezTo>
                    <a:pt x="3638" y="94966"/>
                    <a:pt x="4201" y="97106"/>
                    <a:pt x="5128" y="99109"/>
                  </a:cubicBezTo>
                  <a:cubicBezTo>
                    <a:pt x="6054" y="101109"/>
                    <a:pt x="7374" y="102956"/>
                    <a:pt x="9047" y="104397"/>
                  </a:cubicBezTo>
                  <a:cubicBezTo>
                    <a:pt x="10715" y="105844"/>
                    <a:pt x="12695" y="106873"/>
                    <a:pt x="14752" y="107524"/>
                  </a:cubicBezTo>
                  <a:cubicBezTo>
                    <a:pt x="16799" y="108171"/>
                    <a:pt x="18921" y="108554"/>
                    <a:pt x="21066" y="108662"/>
                  </a:cubicBezTo>
                  <a:cubicBezTo>
                    <a:pt x="21664" y="108720"/>
                    <a:pt x="22264" y="108730"/>
                    <a:pt x="22863" y="108730"/>
                  </a:cubicBezTo>
                  <a:cubicBezTo>
                    <a:pt x="23186" y="108730"/>
                    <a:pt x="23509" y="108727"/>
                    <a:pt x="23831" y="108727"/>
                  </a:cubicBezTo>
                  <a:cubicBezTo>
                    <a:pt x="23973" y="108727"/>
                    <a:pt x="24114" y="108728"/>
                    <a:pt x="24255" y="108729"/>
                  </a:cubicBezTo>
                  <a:cubicBezTo>
                    <a:pt x="25317" y="108712"/>
                    <a:pt x="26375" y="108618"/>
                    <a:pt x="27430" y="108565"/>
                  </a:cubicBezTo>
                  <a:cubicBezTo>
                    <a:pt x="26372" y="108541"/>
                    <a:pt x="25313" y="108557"/>
                    <a:pt x="24259" y="108498"/>
                  </a:cubicBezTo>
                  <a:cubicBezTo>
                    <a:pt x="23206" y="108409"/>
                    <a:pt x="22150" y="108379"/>
                    <a:pt x="21111" y="108201"/>
                  </a:cubicBezTo>
                  <a:cubicBezTo>
                    <a:pt x="19023" y="107964"/>
                    <a:pt x="16971" y="107467"/>
                    <a:pt x="15039" y="106722"/>
                  </a:cubicBezTo>
                  <a:cubicBezTo>
                    <a:pt x="13113" y="105972"/>
                    <a:pt x="11307" y="104924"/>
                    <a:pt x="9846" y="103515"/>
                  </a:cubicBezTo>
                  <a:cubicBezTo>
                    <a:pt x="8377" y="102115"/>
                    <a:pt x="7268" y="100385"/>
                    <a:pt x="6508" y="98507"/>
                  </a:cubicBezTo>
                  <a:cubicBezTo>
                    <a:pt x="4958" y="94732"/>
                    <a:pt x="4734" y="90517"/>
                    <a:pt x="4626" y="86333"/>
                  </a:cubicBezTo>
                  <a:cubicBezTo>
                    <a:pt x="4575" y="84227"/>
                    <a:pt x="4567" y="82104"/>
                    <a:pt x="4347" y="79911"/>
                  </a:cubicBezTo>
                  <a:cubicBezTo>
                    <a:pt x="4226" y="78814"/>
                    <a:pt x="4078" y="77696"/>
                    <a:pt x="3671" y="76548"/>
                  </a:cubicBezTo>
                  <a:cubicBezTo>
                    <a:pt x="3494" y="76001"/>
                    <a:pt x="3125" y="75316"/>
                    <a:pt x="2993" y="75001"/>
                  </a:cubicBezTo>
                  <a:cubicBezTo>
                    <a:pt x="2811" y="74608"/>
                    <a:pt x="2682" y="74194"/>
                    <a:pt x="2610" y="73766"/>
                  </a:cubicBezTo>
                  <a:cubicBezTo>
                    <a:pt x="2294" y="72054"/>
                    <a:pt x="2839" y="70144"/>
                    <a:pt x="3622" y="68308"/>
                  </a:cubicBezTo>
                  <a:cubicBezTo>
                    <a:pt x="4404" y="66458"/>
                    <a:pt x="5426" y="64628"/>
                    <a:pt x="6428" y="62755"/>
                  </a:cubicBezTo>
                  <a:cubicBezTo>
                    <a:pt x="7428" y="60873"/>
                    <a:pt x="8443" y="58948"/>
                    <a:pt x="9211" y="56834"/>
                  </a:cubicBezTo>
                  <a:cubicBezTo>
                    <a:pt x="9981" y="54744"/>
                    <a:pt x="10497" y="52388"/>
                    <a:pt x="10210" y="49960"/>
                  </a:cubicBezTo>
                  <a:cubicBezTo>
                    <a:pt x="10153" y="49360"/>
                    <a:pt x="10001" y="48749"/>
                    <a:pt x="9863" y="48180"/>
                  </a:cubicBezTo>
                  <a:lnTo>
                    <a:pt x="9451" y="46677"/>
                  </a:lnTo>
                  <a:cubicBezTo>
                    <a:pt x="9194" y="45673"/>
                    <a:pt x="8942" y="44670"/>
                    <a:pt x="8737" y="43662"/>
                  </a:cubicBezTo>
                  <a:cubicBezTo>
                    <a:pt x="8316" y="41650"/>
                    <a:pt x="8024" y="39626"/>
                    <a:pt x="7895" y="37594"/>
                  </a:cubicBezTo>
                  <a:cubicBezTo>
                    <a:pt x="7648" y="33529"/>
                    <a:pt x="8086" y="29435"/>
                    <a:pt x="8989" y="25407"/>
                  </a:cubicBezTo>
                  <a:lnTo>
                    <a:pt x="9327" y="23896"/>
                  </a:lnTo>
                  <a:lnTo>
                    <a:pt x="9716" y="22393"/>
                  </a:lnTo>
                  <a:cubicBezTo>
                    <a:pt x="9965" y="21387"/>
                    <a:pt x="10278" y="20394"/>
                    <a:pt x="10572" y="19397"/>
                  </a:cubicBezTo>
                  <a:cubicBezTo>
                    <a:pt x="10861" y="18399"/>
                    <a:pt x="11217" y="17415"/>
                    <a:pt x="11536" y="16424"/>
                  </a:cubicBezTo>
                  <a:cubicBezTo>
                    <a:pt x="11692" y="15905"/>
                    <a:pt x="11889" y="15511"/>
                    <a:pt x="12060" y="15049"/>
                  </a:cubicBezTo>
                  <a:cubicBezTo>
                    <a:pt x="12228" y="14599"/>
                    <a:pt x="12486" y="14185"/>
                    <a:pt x="12692" y="13749"/>
                  </a:cubicBezTo>
                  <a:cubicBezTo>
                    <a:pt x="14539" y="10336"/>
                    <a:pt x="17690" y="7652"/>
                    <a:pt x="21198" y="5750"/>
                  </a:cubicBezTo>
                  <a:cubicBezTo>
                    <a:pt x="24713" y="3869"/>
                    <a:pt x="28712" y="2690"/>
                    <a:pt x="32648" y="2690"/>
                  </a:cubicBezTo>
                  <a:cubicBezTo>
                    <a:pt x="32656" y="2690"/>
                    <a:pt x="32664" y="2690"/>
                    <a:pt x="32672" y="2690"/>
                  </a:cubicBezTo>
                  <a:cubicBezTo>
                    <a:pt x="34620" y="2725"/>
                    <a:pt x="36590" y="3045"/>
                    <a:pt x="38151" y="3943"/>
                  </a:cubicBezTo>
                  <a:cubicBezTo>
                    <a:pt x="39744" y="4791"/>
                    <a:pt x="40767" y="6272"/>
                    <a:pt x="41015" y="8067"/>
                  </a:cubicBezTo>
                  <a:cubicBezTo>
                    <a:pt x="41069" y="8285"/>
                    <a:pt x="41078" y="8515"/>
                    <a:pt x="41081" y="8747"/>
                  </a:cubicBezTo>
                  <a:lnTo>
                    <a:pt x="41108" y="9441"/>
                  </a:lnTo>
                  <a:cubicBezTo>
                    <a:pt x="41071" y="9939"/>
                    <a:pt x="41076" y="10452"/>
                    <a:pt x="41007" y="10938"/>
                  </a:cubicBezTo>
                  <a:cubicBezTo>
                    <a:pt x="40920" y="11928"/>
                    <a:pt x="40728" y="12883"/>
                    <a:pt x="40399" y="13729"/>
                  </a:cubicBezTo>
                  <a:cubicBezTo>
                    <a:pt x="40069" y="14576"/>
                    <a:pt x="39594" y="15282"/>
                    <a:pt x="38905" y="15759"/>
                  </a:cubicBezTo>
                  <a:cubicBezTo>
                    <a:pt x="38227" y="16251"/>
                    <a:pt x="37349" y="16568"/>
                    <a:pt x="36378" y="16765"/>
                  </a:cubicBezTo>
                  <a:cubicBezTo>
                    <a:pt x="34434" y="17162"/>
                    <a:pt x="32266" y="17272"/>
                    <a:pt x="30128" y="17671"/>
                  </a:cubicBezTo>
                  <a:cubicBezTo>
                    <a:pt x="27987" y="18058"/>
                    <a:pt x="25838" y="18708"/>
                    <a:pt x="23898" y="19761"/>
                  </a:cubicBezTo>
                  <a:cubicBezTo>
                    <a:pt x="21945" y="20793"/>
                    <a:pt x="20226" y="22182"/>
                    <a:pt x="18727" y="23781"/>
                  </a:cubicBezTo>
                  <a:cubicBezTo>
                    <a:pt x="18000" y="24605"/>
                    <a:pt x="17338" y="25492"/>
                    <a:pt x="16804" y="26462"/>
                  </a:cubicBezTo>
                  <a:cubicBezTo>
                    <a:pt x="16281" y="27438"/>
                    <a:pt x="15900" y="28491"/>
                    <a:pt x="15694" y="29575"/>
                  </a:cubicBezTo>
                  <a:cubicBezTo>
                    <a:pt x="15272" y="31750"/>
                    <a:pt x="15600" y="33993"/>
                    <a:pt x="16390" y="35986"/>
                  </a:cubicBezTo>
                  <a:cubicBezTo>
                    <a:pt x="17199" y="37966"/>
                    <a:pt x="18372" y="39778"/>
                    <a:pt x="19848" y="41326"/>
                  </a:cubicBezTo>
                  <a:cubicBezTo>
                    <a:pt x="18503" y="39693"/>
                    <a:pt x="17469" y="37813"/>
                    <a:pt x="16825" y="35829"/>
                  </a:cubicBezTo>
                  <a:cubicBezTo>
                    <a:pt x="16182" y="33853"/>
                    <a:pt x="16012" y="31724"/>
                    <a:pt x="16521" y="29756"/>
                  </a:cubicBezTo>
                  <a:cubicBezTo>
                    <a:pt x="16770" y="28772"/>
                    <a:pt x="17179" y="27839"/>
                    <a:pt x="17695" y="26970"/>
                  </a:cubicBezTo>
                  <a:cubicBezTo>
                    <a:pt x="18228" y="26109"/>
                    <a:pt x="18877" y="25323"/>
                    <a:pt x="19586" y="24595"/>
                  </a:cubicBezTo>
                  <a:cubicBezTo>
                    <a:pt x="21051" y="23181"/>
                    <a:pt x="22736" y="21951"/>
                    <a:pt x="24576" y="21098"/>
                  </a:cubicBezTo>
                  <a:cubicBezTo>
                    <a:pt x="26406" y="20213"/>
                    <a:pt x="28379" y="19686"/>
                    <a:pt x="30411" y="19403"/>
                  </a:cubicBezTo>
                  <a:cubicBezTo>
                    <a:pt x="32450" y="19098"/>
                    <a:pt x="34533" y="19087"/>
                    <a:pt x="36758" y="18731"/>
                  </a:cubicBezTo>
                  <a:cubicBezTo>
                    <a:pt x="37859" y="18544"/>
                    <a:pt x="39053" y="18221"/>
                    <a:pt x="40118" y="17496"/>
                  </a:cubicBezTo>
                  <a:cubicBezTo>
                    <a:pt x="41201" y="16791"/>
                    <a:pt x="41980" y="15678"/>
                    <a:pt x="42439" y="14572"/>
                  </a:cubicBezTo>
                  <a:cubicBezTo>
                    <a:pt x="42909" y="13456"/>
                    <a:pt x="43157" y="12317"/>
                    <a:pt x="43290" y="11206"/>
                  </a:cubicBezTo>
                  <a:cubicBezTo>
                    <a:pt x="43382" y="10646"/>
                    <a:pt x="43393" y="10097"/>
                    <a:pt x="43448" y="9540"/>
                  </a:cubicBezTo>
                  <a:lnTo>
                    <a:pt x="43443" y="8648"/>
                  </a:lnTo>
                  <a:cubicBezTo>
                    <a:pt x="43445" y="8351"/>
                    <a:pt x="43438" y="8052"/>
                    <a:pt x="43381" y="7750"/>
                  </a:cubicBezTo>
                  <a:cubicBezTo>
                    <a:pt x="43284" y="6542"/>
                    <a:pt x="42808" y="5328"/>
                    <a:pt x="42141" y="4268"/>
                  </a:cubicBezTo>
                  <a:cubicBezTo>
                    <a:pt x="41470" y="3187"/>
                    <a:pt x="40481" y="2355"/>
                    <a:pt x="39444" y="1728"/>
                  </a:cubicBezTo>
                  <a:cubicBezTo>
                    <a:pt x="38403" y="1078"/>
                    <a:pt x="37263" y="702"/>
                    <a:pt x="36134" y="429"/>
                  </a:cubicBezTo>
                  <a:lnTo>
                    <a:pt x="35281" y="249"/>
                  </a:lnTo>
                  <a:cubicBezTo>
                    <a:pt x="34997" y="203"/>
                    <a:pt x="34711" y="174"/>
                    <a:pt x="34426" y="136"/>
                  </a:cubicBezTo>
                  <a:cubicBezTo>
                    <a:pt x="33856" y="45"/>
                    <a:pt x="33289" y="44"/>
                    <a:pt x="32721" y="8"/>
                  </a:cubicBezTo>
                  <a:cubicBezTo>
                    <a:pt x="32536" y="3"/>
                    <a:pt x="32352" y="1"/>
                    <a:pt x="321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0"/>
            <p:cNvSpPr/>
            <p:nvPr/>
          </p:nvSpPr>
          <p:spPr>
            <a:xfrm>
              <a:off x="2953950" y="832100"/>
              <a:ext cx="878350" cy="1026175"/>
            </a:xfrm>
            <a:custGeom>
              <a:avLst/>
              <a:gdLst/>
              <a:ahLst/>
              <a:cxnLst/>
              <a:rect l="l" t="t" r="r" b="b"/>
              <a:pathLst>
                <a:path w="35134" h="41047" extrusionOk="0">
                  <a:moveTo>
                    <a:pt x="25055" y="0"/>
                  </a:moveTo>
                  <a:cubicBezTo>
                    <a:pt x="24368" y="56"/>
                    <a:pt x="23670" y="98"/>
                    <a:pt x="23012" y="302"/>
                  </a:cubicBezTo>
                  <a:cubicBezTo>
                    <a:pt x="21679" y="639"/>
                    <a:pt x="20426" y="1261"/>
                    <a:pt x="19384" y="2131"/>
                  </a:cubicBezTo>
                  <a:cubicBezTo>
                    <a:pt x="18338" y="2989"/>
                    <a:pt x="17448" y="4041"/>
                    <a:pt x="16832" y="5265"/>
                  </a:cubicBezTo>
                  <a:cubicBezTo>
                    <a:pt x="16235" y="6493"/>
                    <a:pt x="15898" y="7876"/>
                    <a:pt x="15953" y="9271"/>
                  </a:cubicBezTo>
                  <a:cubicBezTo>
                    <a:pt x="15989" y="9619"/>
                    <a:pt x="15994" y="9970"/>
                    <a:pt x="16064" y="10310"/>
                  </a:cubicBezTo>
                  <a:lnTo>
                    <a:pt x="16322" y="11320"/>
                  </a:lnTo>
                  <a:lnTo>
                    <a:pt x="16868" y="12962"/>
                  </a:lnTo>
                  <a:cubicBezTo>
                    <a:pt x="17571" y="15110"/>
                    <a:pt x="18060" y="17289"/>
                    <a:pt x="17978" y="19412"/>
                  </a:cubicBezTo>
                  <a:cubicBezTo>
                    <a:pt x="17922" y="20468"/>
                    <a:pt x="17696" y="21497"/>
                    <a:pt x="17283" y="22459"/>
                  </a:cubicBezTo>
                  <a:cubicBezTo>
                    <a:pt x="16874" y="23429"/>
                    <a:pt x="16204" y="24272"/>
                    <a:pt x="15468" y="25064"/>
                  </a:cubicBezTo>
                  <a:cubicBezTo>
                    <a:pt x="15062" y="25429"/>
                    <a:pt x="14689" y="25832"/>
                    <a:pt x="14226" y="26146"/>
                  </a:cubicBezTo>
                  <a:lnTo>
                    <a:pt x="13561" y="26648"/>
                  </a:lnTo>
                  <a:lnTo>
                    <a:pt x="12851" y="27073"/>
                  </a:lnTo>
                  <a:cubicBezTo>
                    <a:pt x="12387" y="27392"/>
                    <a:pt x="11873" y="27556"/>
                    <a:pt x="11373" y="27789"/>
                  </a:cubicBezTo>
                  <a:lnTo>
                    <a:pt x="10593" y="28001"/>
                  </a:lnTo>
                  <a:cubicBezTo>
                    <a:pt x="10332" y="28091"/>
                    <a:pt x="10065" y="28071"/>
                    <a:pt x="9798" y="28114"/>
                  </a:cubicBezTo>
                  <a:cubicBezTo>
                    <a:pt x="9692" y="28121"/>
                    <a:pt x="9586" y="28125"/>
                    <a:pt x="9480" y="28125"/>
                  </a:cubicBezTo>
                  <a:cubicBezTo>
                    <a:pt x="8494" y="28125"/>
                    <a:pt x="7532" y="27798"/>
                    <a:pt x="6749" y="27187"/>
                  </a:cubicBezTo>
                  <a:cubicBezTo>
                    <a:pt x="5855" y="26513"/>
                    <a:pt x="5123" y="25578"/>
                    <a:pt x="4628" y="24525"/>
                  </a:cubicBezTo>
                  <a:lnTo>
                    <a:pt x="4628" y="24525"/>
                  </a:lnTo>
                  <a:cubicBezTo>
                    <a:pt x="4983" y="25637"/>
                    <a:pt x="5589" y="26684"/>
                    <a:pt x="6451" y="27539"/>
                  </a:cubicBezTo>
                  <a:cubicBezTo>
                    <a:pt x="7312" y="28393"/>
                    <a:pt x="8545" y="28914"/>
                    <a:pt x="9802" y="28961"/>
                  </a:cubicBezTo>
                  <a:cubicBezTo>
                    <a:pt x="9838" y="28960"/>
                    <a:pt x="9874" y="28959"/>
                    <a:pt x="9910" y="28959"/>
                  </a:cubicBezTo>
                  <a:cubicBezTo>
                    <a:pt x="10051" y="28959"/>
                    <a:pt x="10194" y="28967"/>
                    <a:pt x="10337" y="28967"/>
                  </a:cubicBezTo>
                  <a:cubicBezTo>
                    <a:pt x="10474" y="28967"/>
                    <a:pt x="10610" y="28960"/>
                    <a:pt x="10742" y="28931"/>
                  </a:cubicBezTo>
                  <a:lnTo>
                    <a:pt x="11666" y="28772"/>
                  </a:lnTo>
                  <a:cubicBezTo>
                    <a:pt x="12244" y="28570"/>
                    <a:pt x="12861" y="28420"/>
                    <a:pt x="13393" y="28125"/>
                  </a:cubicBezTo>
                  <a:lnTo>
                    <a:pt x="14220" y="27725"/>
                  </a:lnTo>
                  <a:lnTo>
                    <a:pt x="14996" y="27245"/>
                  </a:lnTo>
                  <a:cubicBezTo>
                    <a:pt x="15529" y="26946"/>
                    <a:pt x="15995" y="26537"/>
                    <a:pt x="16488" y="26163"/>
                  </a:cubicBezTo>
                  <a:cubicBezTo>
                    <a:pt x="17407" y="25334"/>
                    <a:pt x="18267" y="24377"/>
                    <a:pt x="18858" y="23233"/>
                  </a:cubicBezTo>
                  <a:cubicBezTo>
                    <a:pt x="19450" y="22097"/>
                    <a:pt x="19817" y="20845"/>
                    <a:pt x="19973" y="19584"/>
                  </a:cubicBezTo>
                  <a:cubicBezTo>
                    <a:pt x="20140" y="18320"/>
                    <a:pt x="20051" y="17067"/>
                    <a:pt x="19897" y="15849"/>
                  </a:cubicBezTo>
                  <a:cubicBezTo>
                    <a:pt x="19739" y="14627"/>
                    <a:pt x="19466" y="13446"/>
                    <a:pt x="19158" y="12292"/>
                  </a:cubicBezTo>
                  <a:lnTo>
                    <a:pt x="18689" y="10596"/>
                  </a:lnTo>
                  <a:lnTo>
                    <a:pt x="18551" y="9907"/>
                  </a:lnTo>
                  <a:cubicBezTo>
                    <a:pt x="18515" y="9676"/>
                    <a:pt x="18535" y="9440"/>
                    <a:pt x="18519" y="9209"/>
                  </a:cubicBezTo>
                  <a:cubicBezTo>
                    <a:pt x="18530" y="8279"/>
                    <a:pt x="18770" y="7347"/>
                    <a:pt x="19216" y="6497"/>
                  </a:cubicBezTo>
                  <a:cubicBezTo>
                    <a:pt x="20154" y="4825"/>
                    <a:pt x="21833" y="3494"/>
                    <a:pt x="23700" y="3117"/>
                  </a:cubicBezTo>
                  <a:cubicBezTo>
                    <a:pt x="24157" y="2978"/>
                    <a:pt x="24636" y="2995"/>
                    <a:pt x="25104" y="2942"/>
                  </a:cubicBezTo>
                  <a:cubicBezTo>
                    <a:pt x="25574" y="2984"/>
                    <a:pt x="26047" y="2968"/>
                    <a:pt x="26509" y="3106"/>
                  </a:cubicBezTo>
                  <a:cubicBezTo>
                    <a:pt x="26981" y="3169"/>
                    <a:pt x="27422" y="3383"/>
                    <a:pt x="27876" y="3541"/>
                  </a:cubicBezTo>
                  <a:cubicBezTo>
                    <a:pt x="28007" y="3579"/>
                    <a:pt x="28058" y="3633"/>
                    <a:pt x="28135" y="3676"/>
                  </a:cubicBezTo>
                  <a:cubicBezTo>
                    <a:pt x="28209" y="3724"/>
                    <a:pt x="28287" y="3754"/>
                    <a:pt x="28362" y="3810"/>
                  </a:cubicBezTo>
                  <a:cubicBezTo>
                    <a:pt x="28504" y="3956"/>
                    <a:pt x="28669" y="4035"/>
                    <a:pt x="28807" y="4216"/>
                  </a:cubicBezTo>
                  <a:cubicBezTo>
                    <a:pt x="29397" y="4842"/>
                    <a:pt x="29896" y="5749"/>
                    <a:pt x="30289" y="6715"/>
                  </a:cubicBezTo>
                  <a:cubicBezTo>
                    <a:pt x="30692" y="7683"/>
                    <a:pt x="30988" y="8736"/>
                    <a:pt x="31227" y="9807"/>
                  </a:cubicBezTo>
                  <a:cubicBezTo>
                    <a:pt x="32201" y="14105"/>
                    <a:pt x="32347" y="18725"/>
                    <a:pt x="31790" y="23135"/>
                  </a:cubicBezTo>
                  <a:cubicBezTo>
                    <a:pt x="31517" y="25333"/>
                    <a:pt x="31018" y="27529"/>
                    <a:pt x="30106" y="29374"/>
                  </a:cubicBezTo>
                  <a:cubicBezTo>
                    <a:pt x="29649" y="30285"/>
                    <a:pt x="29041" y="31065"/>
                    <a:pt x="28367" y="31467"/>
                  </a:cubicBezTo>
                  <a:lnTo>
                    <a:pt x="28116" y="31622"/>
                  </a:lnTo>
                  <a:lnTo>
                    <a:pt x="27750" y="31773"/>
                  </a:lnTo>
                  <a:lnTo>
                    <a:pt x="27008" y="32078"/>
                  </a:lnTo>
                  <a:cubicBezTo>
                    <a:pt x="26496" y="32230"/>
                    <a:pt x="25998" y="32431"/>
                    <a:pt x="25467" y="32532"/>
                  </a:cubicBezTo>
                  <a:cubicBezTo>
                    <a:pt x="23375" y="33076"/>
                    <a:pt x="21118" y="32984"/>
                    <a:pt x="18677" y="33263"/>
                  </a:cubicBezTo>
                  <a:cubicBezTo>
                    <a:pt x="17459" y="33415"/>
                    <a:pt x="16198" y="33713"/>
                    <a:pt x="15040" y="34258"/>
                  </a:cubicBezTo>
                  <a:cubicBezTo>
                    <a:pt x="13869" y="34782"/>
                    <a:pt x="12862" y="35580"/>
                    <a:pt x="11993" y="36445"/>
                  </a:cubicBezTo>
                  <a:lnTo>
                    <a:pt x="10790" y="37721"/>
                  </a:lnTo>
                  <a:cubicBezTo>
                    <a:pt x="10431" y="38143"/>
                    <a:pt x="9998" y="38466"/>
                    <a:pt x="9572" y="38810"/>
                  </a:cubicBezTo>
                  <a:cubicBezTo>
                    <a:pt x="8687" y="39435"/>
                    <a:pt x="7692" y="39913"/>
                    <a:pt x="6612" y="40162"/>
                  </a:cubicBezTo>
                  <a:cubicBezTo>
                    <a:pt x="6047" y="40283"/>
                    <a:pt x="5465" y="40340"/>
                    <a:pt x="4877" y="40340"/>
                  </a:cubicBezTo>
                  <a:cubicBezTo>
                    <a:pt x="4342" y="40340"/>
                    <a:pt x="3802" y="40292"/>
                    <a:pt x="3267" y="40201"/>
                  </a:cubicBezTo>
                  <a:cubicBezTo>
                    <a:pt x="2127" y="40018"/>
                    <a:pt x="1023" y="39649"/>
                    <a:pt x="1" y="39111"/>
                  </a:cubicBezTo>
                  <a:lnTo>
                    <a:pt x="1" y="39111"/>
                  </a:lnTo>
                  <a:cubicBezTo>
                    <a:pt x="1668" y="40291"/>
                    <a:pt x="3718" y="41046"/>
                    <a:pt x="5856" y="41046"/>
                  </a:cubicBezTo>
                  <a:cubicBezTo>
                    <a:pt x="6152" y="41046"/>
                    <a:pt x="6449" y="41032"/>
                    <a:pt x="6747" y="41002"/>
                  </a:cubicBezTo>
                  <a:cubicBezTo>
                    <a:pt x="7972" y="40871"/>
                    <a:pt x="9154" y="40423"/>
                    <a:pt x="10227" y="39804"/>
                  </a:cubicBezTo>
                  <a:cubicBezTo>
                    <a:pt x="10743" y="39463"/>
                    <a:pt x="11273" y="39130"/>
                    <a:pt x="11716" y="38701"/>
                  </a:cubicBezTo>
                  <a:lnTo>
                    <a:pt x="13020" y="37549"/>
                  </a:lnTo>
                  <a:cubicBezTo>
                    <a:pt x="13856" y="36845"/>
                    <a:pt x="14747" y="36230"/>
                    <a:pt x="15738" y="35877"/>
                  </a:cubicBezTo>
                  <a:cubicBezTo>
                    <a:pt x="16717" y="35500"/>
                    <a:pt x="17762" y="35325"/>
                    <a:pt x="18859" y="35267"/>
                  </a:cubicBezTo>
                  <a:cubicBezTo>
                    <a:pt x="21047" y="35162"/>
                    <a:pt x="23492" y="35357"/>
                    <a:pt x="25960" y="34876"/>
                  </a:cubicBezTo>
                  <a:cubicBezTo>
                    <a:pt x="26580" y="34787"/>
                    <a:pt x="27182" y="34590"/>
                    <a:pt x="27790" y="34437"/>
                  </a:cubicBezTo>
                  <a:lnTo>
                    <a:pt x="28681" y="34125"/>
                  </a:lnTo>
                  <a:lnTo>
                    <a:pt x="29129" y="33963"/>
                  </a:lnTo>
                  <a:lnTo>
                    <a:pt x="29646" y="33701"/>
                  </a:lnTo>
                  <a:cubicBezTo>
                    <a:pt x="31004" y="32940"/>
                    <a:pt x="31845" y="31771"/>
                    <a:pt x="32475" y="30644"/>
                  </a:cubicBezTo>
                  <a:cubicBezTo>
                    <a:pt x="33103" y="29498"/>
                    <a:pt x="33532" y="28315"/>
                    <a:pt x="33882" y="27129"/>
                  </a:cubicBezTo>
                  <a:cubicBezTo>
                    <a:pt x="34234" y="25940"/>
                    <a:pt x="34478" y="24744"/>
                    <a:pt x="34666" y="23545"/>
                  </a:cubicBezTo>
                  <a:cubicBezTo>
                    <a:pt x="35044" y="21145"/>
                    <a:pt x="35134" y="18734"/>
                    <a:pt x="35077" y="16327"/>
                  </a:cubicBezTo>
                  <a:cubicBezTo>
                    <a:pt x="34994" y="13921"/>
                    <a:pt x="34763" y="11514"/>
                    <a:pt x="34216" y="9120"/>
                  </a:cubicBezTo>
                  <a:cubicBezTo>
                    <a:pt x="33934" y="7924"/>
                    <a:pt x="33589" y="6733"/>
                    <a:pt x="33090" y="5554"/>
                  </a:cubicBezTo>
                  <a:cubicBezTo>
                    <a:pt x="32587" y="4382"/>
                    <a:pt x="31973" y="3198"/>
                    <a:pt x="30959" y="2132"/>
                  </a:cubicBezTo>
                  <a:cubicBezTo>
                    <a:pt x="30729" y="1859"/>
                    <a:pt x="30390" y="1625"/>
                    <a:pt x="30102" y="1382"/>
                  </a:cubicBezTo>
                  <a:cubicBezTo>
                    <a:pt x="29778" y="1177"/>
                    <a:pt x="29380" y="929"/>
                    <a:pt x="29065" y="812"/>
                  </a:cubicBezTo>
                  <a:cubicBezTo>
                    <a:pt x="28424" y="578"/>
                    <a:pt x="27797" y="310"/>
                    <a:pt x="27110" y="208"/>
                  </a:cubicBezTo>
                  <a:cubicBezTo>
                    <a:pt x="26441" y="33"/>
                    <a:pt x="25745" y="31"/>
                    <a:pt x="250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0"/>
            <p:cNvSpPr/>
            <p:nvPr/>
          </p:nvSpPr>
          <p:spPr>
            <a:xfrm>
              <a:off x="3384475" y="1664550"/>
              <a:ext cx="187800" cy="765900"/>
            </a:xfrm>
            <a:custGeom>
              <a:avLst/>
              <a:gdLst/>
              <a:ahLst/>
              <a:cxnLst/>
              <a:rect l="l" t="t" r="r" b="b"/>
              <a:pathLst>
                <a:path w="7512" h="30636" extrusionOk="0">
                  <a:moveTo>
                    <a:pt x="2322" y="0"/>
                  </a:moveTo>
                  <a:lnTo>
                    <a:pt x="0" y="2008"/>
                  </a:lnTo>
                  <a:cubicBezTo>
                    <a:pt x="1736" y="3841"/>
                    <a:pt x="3210" y="5926"/>
                    <a:pt x="4240" y="8238"/>
                  </a:cubicBezTo>
                  <a:cubicBezTo>
                    <a:pt x="4752" y="9394"/>
                    <a:pt x="5137" y="10607"/>
                    <a:pt x="5429" y="11851"/>
                  </a:cubicBezTo>
                  <a:cubicBezTo>
                    <a:pt x="5703" y="13097"/>
                    <a:pt x="5847" y="14378"/>
                    <a:pt x="5889" y="15669"/>
                  </a:cubicBezTo>
                  <a:cubicBezTo>
                    <a:pt x="5967" y="18255"/>
                    <a:pt x="5542" y="20876"/>
                    <a:pt x="4781" y="23405"/>
                  </a:cubicBezTo>
                  <a:cubicBezTo>
                    <a:pt x="4005" y="25928"/>
                    <a:pt x="2917" y="28390"/>
                    <a:pt x="1459" y="30636"/>
                  </a:cubicBezTo>
                  <a:cubicBezTo>
                    <a:pt x="3126" y="28535"/>
                    <a:pt x="4464" y="26166"/>
                    <a:pt x="5504" y="23663"/>
                  </a:cubicBezTo>
                  <a:cubicBezTo>
                    <a:pt x="6529" y="21154"/>
                    <a:pt x="7240" y="18473"/>
                    <a:pt x="7422" y="15705"/>
                  </a:cubicBezTo>
                  <a:cubicBezTo>
                    <a:pt x="7512" y="14323"/>
                    <a:pt x="7488" y="12923"/>
                    <a:pt x="7320" y="11530"/>
                  </a:cubicBezTo>
                  <a:cubicBezTo>
                    <a:pt x="7133" y="10141"/>
                    <a:pt x="6836" y="8758"/>
                    <a:pt x="6389" y="7414"/>
                  </a:cubicBezTo>
                  <a:cubicBezTo>
                    <a:pt x="5492" y="4731"/>
                    <a:pt x="4064" y="2228"/>
                    <a:pt x="2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0"/>
            <p:cNvSpPr/>
            <p:nvPr/>
          </p:nvSpPr>
          <p:spPr>
            <a:xfrm>
              <a:off x="3054875" y="1652100"/>
              <a:ext cx="753675" cy="1148100"/>
            </a:xfrm>
            <a:custGeom>
              <a:avLst/>
              <a:gdLst/>
              <a:ahLst/>
              <a:cxnLst/>
              <a:rect l="l" t="t" r="r" b="b"/>
              <a:pathLst>
                <a:path w="30147" h="45924" extrusionOk="0">
                  <a:moveTo>
                    <a:pt x="24572" y="0"/>
                  </a:moveTo>
                  <a:cubicBezTo>
                    <a:pt x="25908" y="3650"/>
                    <a:pt x="27039" y="7365"/>
                    <a:pt x="27693" y="11121"/>
                  </a:cubicBezTo>
                  <a:cubicBezTo>
                    <a:pt x="28006" y="12995"/>
                    <a:pt x="28196" y="14885"/>
                    <a:pt x="28097" y="16711"/>
                  </a:cubicBezTo>
                  <a:cubicBezTo>
                    <a:pt x="28056" y="17602"/>
                    <a:pt x="27924" y="18487"/>
                    <a:pt x="27701" y="19351"/>
                  </a:cubicBezTo>
                  <a:lnTo>
                    <a:pt x="27504" y="19961"/>
                  </a:lnTo>
                  <a:cubicBezTo>
                    <a:pt x="27437" y="20166"/>
                    <a:pt x="27387" y="20354"/>
                    <a:pt x="27280" y="20611"/>
                  </a:cubicBezTo>
                  <a:cubicBezTo>
                    <a:pt x="27088" y="21094"/>
                    <a:pt x="26924" y="21579"/>
                    <a:pt x="26771" y="22064"/>
                  </a:cubicBezTo>
                  <a:cubicBezTo>
                    <a:pt x="26163" y="24008"/>
                    <a:pt x="25786" y="25949"/>
                    <a:pt x="25422" y="27852"/>
                  </a:cubicBezTo>
                  <a:cubicBezTo>
                    <a:pt x="25055" y="29755"/>
                    <a:pt x="24683" y="31622"/>
                    <a:pt x="24168" y="33400"/>
                  </a:cubicBezTo>
                  <a:cubicBezTo>
                    <a:pt x="23651" y="35174"/>
                    <a:pt x="22999" y="36863"/>
                    <a:pt x="22042" y="38279"/>
                  </a:cubicBezTo>
                  <a:cubicBezTo>
                    <a:pt x="21104" y="39707"/>
                    <a:pt x="19846" y="40816"/>
                    <a:pt x="18330" y="41528"/>
                  </a:cubicBezTo>
                  <a:cubicBezTo>
                    <a:pt x="17958" y="41719"/>
                    <a:pt x="17558" y="41863"/>
                    <a:pt x="17161" y="42016"/>
                  </a:cubicBezTo>
                  <a:cubicBezTo>
                    <a:pt x="16739" y="42148"/>
                    <a:pt x="16313" y="42292"/>
                    <a:pt x="15881" y="42394"/>
                  </a:cubicBezTo>
                  <a:cubicBezTo>
                    <a:pt x="15019" y="42615"/>
                    <a:pt x="14143" y="42778"/>
                    <a:pt x="13263" y="42851"/>
                  </a:cubicBezTo>
                  <a:cubicBezTo>
                    <a:pt x="12790" y="42897"/>
                    <a:pt x="12315" y="42920"/>
                    <a:pt x="11841" y="42920"/>
                  </a:cubicBezTo>
                  <a:cubicBezTo>
                    <a:pt x="10558" y="42920"/>
                    <a:pt x="9285" y="42750"/>
                    <a:pt x="8084" y="42393"/>
                  </a:cubicBezTo>
                  <a:cubicBezTo>
                    <a:pt x="6444" y="41908"/>
                    <a:pt x="4941" y="41028"/>
                    <a:pt x="3929" y="39777"/>
                  </a:cubicBezTo>
                  <a:cubicBezTo>
                    <a:pt x="2916" y="38532"/>
                    <a:pt x="2411" y="36940"/>
                    <a:pt x="2524" y="35257"/>
                  </a:cubicBezTo>
                  <a:cubicBezTo>
                    <a:pt x="2578" y="34400"/>
                    <a:pt x="2772" y="33603"/>
                    <a:pt x="3074" y="32693"/>
                  </a:cubicBezTo>
                  <a:cubicBezTo>
                    <a:pt x="3360" y="31785"/>
                    <a:pt x="3682" y="30880"/>
                    <a:pt x="3987" y="29965"/>
                  </a:cubicBezTo>
                  <a:cubicBezTo>
                    <a:pt x="4602" y="28135"/>
                    <a:pt x="5302" y="26301"/>
                    <a:pt x="5755" y="24327"/>
                  </a:cubicBezTo>
                  <a:cubicBezTo>
                    <a:pt x="5859" y="23832"/>
                    <a:pt x="5963" y="23337"/>
                    <a:pt x="6006" y="22817"/>
                  </a:cubicBezTo>
                  <a:cubicBezTo>
                    <a:pt x="6087" y="22313"/>
                    <a:pt x="6068" y="21779"/>
                    <a:pt x="6062" y="21258"/>
                  </a:cubicBezTo>
                  <a:cubicBezTo>
                    <a:pt x="6067" y="20998"/>
                    <a:pt x="5993" y="20730"/>
                    <a:pt x="5960" y="20469"/>
                  </a:cubicBezTo>
                  <a:cubicBezTo>
                    <a:pt x="5920" y="20207"/>
                    <a:pt x="5880" y="19947"/>
                    <a:pt x="5774" y="19697"/>
                  </a:cubicBezTo>
                  <a:cubicBezTo>
                    <a:pt x="5680" y="19446"/>
                    <a:pt x="5597" y="19193"/>
                    <a:pt x="5494" y="18950"/>
                  </a:cubicBezTo>
                  <a:lnTo>
                    <a:pt x="5076" y="18277"/>
                  </a:lnTo>
                  <a:cubicBezTo>
                    <a:pt x="4952" y="18044"/>
                    <a:pt x="4770" y="17858"/>
                    <a:pt x="4591" y="17670"/>
                  </a:cubicBezTo>
                  <a:cubicBezTo>
                    <a:pt x="4413" y="17484"/>
                    <a:pt x="4244" y="17290"/>
                    <a:pt x="4060" y="17116"/>
                  </a:cubicBezTo>
                  <a:cubicBezTo>
                    <a:pt x="3649" y="16820"/>
                    <a:pt x="3273" y="16477"/>
                    <a:pt x="2841" y="16235"/>
                  </a:cubicBezTo>
                  <a:cubicBezTo>
                    <a:pt x="2398" y="16006"/>
                    <a:pt x="1982" y="15739"/>
                    <a:pt x="1529" y="15552"/>
                  </a:cubicBezTo>
                  <a:lnTo>
                    <a:pt x="169" y="15006"/>
                  </a:lnTo>
                  <a:lnTo>
                    <a:pt x="1413" y="15762"/>
                  </a:lnTo>
                  <a:cubicBezTo>
                    <a:pt x="1825" y="16012"/>
                    <a:pt x="2187" y="16334"/>
                    <a:pt x="2570" y="16613"/>
                  </a:cubicBezTo>
                  <a:cubicBezTo>
                    <a:pt x="2949" y="16900"/>
                    <a:pt x="3253" y="17265"/>
                    <a:pt x="3592" y="17580"/>
                  </a:cubicBezTo>
                  <a:cubicBezTo>
                    <a:pt x="3738" y="17760"/>
                    <a:pt x="3863" y="17953"/>
                    <a:pt x="3998" y="18137"/>
                  </a:cubicBezTo>
                  <a:cubicBezTo>
                    <a:pt x="4132" y="18321"/>
                    <a:pt x="4271" y="18500"/>
                    <a:pt x="4346" y="18714"/>
                  </a:cubicBezTo>
                  <a:lnTo>
                    <a:pt x="4622" y="19320"/>
                  </a:lnTo>
                  <a:lnTo>
                    <a:pt x="4776" y="19960"/>
                  </a:lnTo>
                  <a:cubicBezTo>
                    <a:pt x="4846" y="20168"/>
                    <a:pt x="4852" y="20391"/>
                    <a:pt x="4859" y="20611"/>
                  </a:cubicBezTo>
                  <a:cubicBezTo>
                    <a:pt x="4859" y="20833"/>
                    <a:pt x="4905" y="21046"/>
                    <a:pt x="4873" y="21271"/>
                  </a:cubicBezTo>
                  <a:cubicBezTo>
                    <a:pt x="4825" y="21718"/>
                    <a:pt x="4799" y="22157"/>
                    <a:pt x="4674" y="22605"/>
                  </a:cubicBezTo>
                  <a:cubicBezTo>
                    <a:pt x="4591" y="23048"/>
                    <a:pt x="4444" y="23491"/>
                    <a:pt x="4301" y="23933"/>
                  </a:cubicBezTo>
                  <a:cubicBezTo>
                    <a:pt x="3722" y="25703"/>
                    <a:pt x="2895" y="27448"/>
                    <a:pt x="2113" y="29233"/>
                  </a:cubicBezTo>
                  <a:cubicBezTo>
                    <a:pt x="1719" y="30125"/>
                    <a:pt x="1342" y="31032"/>
                    <a:pt x="986" y="31955"/>
                  </a:cubicBezTo>
                  <a:cubicBezTo>
                    <a:pt x="618" y="32862"/>
                    <a:pt x="268" y="33944"/>
                    <a:pt x="140" y="35023"/>
                  </a:cubicBezTo>
                  <a:cubicBezTo>
                    <a:pt x="0" y="36113"/>
                    <a:pt x="42" y="37259"/>
                    <a:pt x="323" y="38366"/>
                  </a:cubicBezTo>
                  <a:cubicBezTo>
                    <a:pt x="604" y="39472"/>
                    <a:pt x="1124" y="40521"/>
                    <a:pt x="1807" y="41428"/>
                  </a:cubicBezTo>
                  <a:cubicBezTo>
                    <a:pt x="3182" y="43259"/>
                    <a:pt x="5155" y="44471"/>
                    <a:pt x="7197" y="45160"/>
                  </a:cubicBezTo>
                  <a:cubicBezTo>
                    <a:pt x="8804" y="45700"/>
                    <a:pt x="10474" y="45923"/>
                    <a:pt x="12129" y="45923"/>
                  </a:cubicBezTo>
                  <a:cubicBezTo>
                    <a:pt x="12595" y="45923"/>
                    <a:pt x="13059" y="45905"/>
                    <a:pt x="13521" y="45872"/>
                  </a:cubicBezTo>
                  <a:cubicBezTo>
                    <a:pt x="14576" y="45795"/>
                    <a:pt x="15615" y="45605"/>
                    <a:pt x="16632" y="45352"/>
                  </a:cubicBezTo>
                  <a:cubicBezTo>
                    <a:pt x="17145" y="45233"/>
                    <a:pt x="17641" y="45070"/>
                    <a:pt x="18144" y="44915"/>
                  </a:cubicBezTo>
                  <a:cubicBezTo>
                    <a:pt x="18655" y="44725"/>
                    <a:pt x="19168" y="44543"/>
                    <a:pt x="19663" y="44293"/>
                  </a:cubicBezTo>
                  <a:cubicBezTo>
                    <a:pt x="21655" y="43348"/>
                    <a:pt x="23405" y="41782"/>
                    <a:pt x="24568" y="39947"/>
                  </a:cubicBezTo>
                  <a:cubicBezTo>
                    <a:pt x="25743" y="38114"/>
                    <a:pt x="26471" y="36122"/>
                    <a:pt x="26965" y="34158"/>
                  </a:cubicBezTo>
                  <a:cubicBezTo>
                    <a:pt x="27943" y="30224"/>
                    <a:pt x="28219" y="26319"/>
                    <a:pt x="29069" y="22709"/>
                  </a:cubicBezTo>
                  <a:cubicBezTo>
                    <a:pt x="29179" y="22261"/>
                    <a:pt x="29300" y="21818"/>
                    <a:pt x="29441" y="21390"/>
                  </a:cubicBezTo>
                  <a:cubicBezTo>
                    <a:pt x="29508" y="21194"/>
                    <a:pt x="29579" y="20911"/>
                    <a:pt x="29648" y="20652"/>
                  </a:cubicBezTo>
                  <a:lnTo>
                    <a:pt x="29849" y="19864"/>
                  </a:lnTo>
                  <a:cubicBezTo>
                    <a:pt x="30055" y="18813"/>
                    <a:pt x="30147" y="17762"/>
                    <a:pt x="30098" y="16738"/>
                  </a:cubicBezTo>
                  <a:cubicBezTo>
                    <a:pt x="30031" y="14684"/>
                    <a:pt x="29661" y="12710"/>
                    <a:pt x="29157" y="10795"/>
                  </a:cubicBezTo>
                  <a:cubicBezTo>
                    <a:pt x="28061" y="6991"/>
                    <a:pt x="26525" y="3372"/>
                    <a:pt x="24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0"/>
            <p:cNvSpPr/>
            <p:nvPr/>
          </p:nvSpPr>
          <p:spPr>
            <a:xfrm>
              <a:off x="2181175" y="571050"/>
              <a:ext cx="757625" cy="1041650"/>
            </a:xfrm>
            <a:custGeom>
              <a:avLst/>
              <a:gdLst/>
              <a:ahLst/>
              <a:cxnLst/>
              <a:rect l="l" t="t" r="r" b="b"/>
              <a:pathLst>
                <a:path w="30305" h="41666" extrusionOk="0">
                  <a:moveTo>
                    <a:pt x="26118" y="0"/>
                  </a:moveTo>
                  <a:cubicBezTo>
                    <a:pt x="25780" y="0"/>
                    <a:pt x="25443" y="31"/>
                    <a:pt x="25114" y="73"/>
                  </a:cubicBezTo>
                  <a:cubicBezTo>
                    <a:pt x="24765" y="103"/>
                    <a:pt x="24458" y="223"/>
                    <a:pt x="24125" y="298"/>
                  </a:cubicBezTo>
                  <a:cubicBezTo>
                    <a:pt x="23817" y="363"/>
                    <a:pt x="23419" y="518"/>
                    <a:pt x="23114" y="675"/>
                  </a:cubicBezTo>
                  <a:cubicBezTo>
                    <a:pt x="22485" y="992"/>
                    <a:pt x="21948" y="1354"/>
                    <a:pt x="21419" y="1729"/>
                  </a:cubicBezTo>
                  <a:cubicBezTo>
                    <a:pt x="20368" y="2478"/>
                    <a:pt x="19421" y="3315"/>
                    <a:pt x="18489" y="4158"/>
                  </a:cubicBezTo>
                  <a:cubicBezTo>
                    <a:pt x="14784" y="7560"/>
                    <a:pt x="11563" y="11388"/>
                    <a:pt x="8645" y="15445"/>
                  </a:cubicBezTo>
                  <a:cubicBezTo>
                    <a:pt x="7199" y="17486"/>
                    <a:pt x="5840" y="19592"/>
                    <a:pt x="4614" y="21787"/>
                  </a:cubicBezTo>
                  <a:cubicBezTo>
                    <a:pt x="3397" y="23984"/>
                    <a:pt x="2284" y="26261"/>
                    <a:pt x="1460" y="28677"/>
                  </a:cubicBezTo>
                  <a:cubicBezTo>
                    <a:pt x="639" y="31078"/>
                    <a:pt x="0" y="33648"/>
                    <a:pt x="283" y="36325"/>
                  </a:cubicBezTo>
                  <a:cubicBezTo>
                    <a:pt x="443" y="37643"/>
                    <a:pt x="935" y="39001"/>
                    <a:pt x="1864" y="39989"/>
                  </a:cubicBezTo>
                  <a:cubicBezTo>
                    <a:pt x="2333" y="40473"/>
                    <a:pt x="2884" y="40851"/>
                    <a:pt x="3460" y="41131"/>
                  </a:cubicBezTo>
                  <a:cubicBezTo>
                    <a:pt x="4043" y="41408"/>
                    <a:pt x="4661" y="41559"/>
                    <a:pt x="5269" y="41666"/>
                  </a:cubicBezTo>
                  <a:cubicBezTo>
                    <a:pt x="4139" y="41154"/>
                    <a:pt x="3133" y="40425"/>
                    <a:pt x="2532" y="39463"/>
                  </a:cubicBezTo>
                  <a:cubicBezTo>
                    <a:pt x="1949" y="38492"/>
                    <a:pt x="1725" y="37378"/>
                    <a:pt x="1787" y="36246"/>
                  </a:cubicBezTo>
                  <a:cubicBezTo>
                    <a:pt x="1815" y="35117"/>
                    <a:pt x="2065" y="33976"/>
                    <a:pt x="2416" y="32862"/>
                  </a:cubicBezTo>
                  <a:cubicBezTo>
                    <a:pt x="2769" y="31748"/>
                    <a:pt x="3185" y="30642"/>
                    <a:pt x="3687" y="29564"/>
                  </a:cubicBezTo>
                  <a:cubicBezTo>
                    <a:pt x="5699" y="25247"/>
                    <a:pt x="8356" y="21177"/>
                    <a:pt x="11144" y="17225"/>
                  </a:cubicBezTo>
                  <a:cubicBezTo>
                    <a:pt x="13960" y="13288"/>
                    <a:pt x="16960" y="9446"/>
                    <a:pt x="20177" y="5845"/>
                  </a:cubicBezTo>
                  <a:cubicBezTo>
                    <a:pt x="20981" y="4945"/>
                    <a:pt x="21828" y="4093"/>
                    <a:pt x="22682" y="3283"/>
                  </a:cubicBezTo>
                  <a:cubicBezTo>
                    <a:pt x="23108" y="2884"/>
                    <a:pt x="23552" y="2496"/>
                    <a:pt x="23989" y="2198"/>
                  </a:cubicBezTo>
                  <a:cubicBezTo>
                    <a:pt x="24216" y="2043"/>
                    <a:pt x="24381" y="1943"/>
                    <a:pt x="24665" y="1838"/>
                  </a:cubicBezTo>
                  <a:cubicBezTo>
                    <a:pt x="24922" y="1741"/>
                    <a:pt x="25182" y="1604"/>
                    <a:pt x="25442" y="1535"/>
                  </a:cubicBezTo>
                  <a:cubicBezTo>
                    <a:pt x="25902" y="1383"/>
                    <a:pt x="26377" y="1290"/>
                    <a:pt x="26840" y="1290"/>
                  </a:cubicBezTo>
                  <a:cubicBezTo>
                    <a:pt x="27421" y="1290"/>
                    <a:pt x="27984" y="1435"/>
                    <a:pt x="28480" y="1788"/>
                  </a:cubicBezTo>
                  <a:cubicBezTo>
                    <a:pt x="28930" y="2089"/>
                    <a:pt x="29318" y="2534"/>
                    <a:pt x="29609" y="3051"/>
                  </a:cubicBezTo>
                  <a:cubicBezTo>
                    <a:pt x="29917" y="3561"/>
                    <a:pt x="30142" y="4134"/>
                    <a:pt x="30299" y="4734"/>
                  </a:cubicBezTo>
                  <a:cubicBezTo>
                    <a:pt x="30305" y="3505"/>
                    <a:pt x="30004" y="2168"/>
                    <a:pt x="29035" y="1149"/>
                  </a:cubicBezTo>
                  <a:cubicBezTo>
                    <a:pt x="28563" y="647"/>
                    <a:pt x="27900" y="260"/>
                    <a:pt x="27201" y="127"/>
                  </a:cubicBezTo>
                  <a:cubicBezTo>
                    <a:pt x="26841" y="35"/>
                    <a:pt x="26478" y="0"/>
                    <a:pt x="26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50"/>
            <p:cNvSpPr/>
            <p:nvPr/>
          </p:nvSpPr>
          <p:spPr>
            <a:xfrm>
              <a:off x="1894225" y="1127125"/>
              <a:ext cx="656175" cy="1233100"/>
            </a:xfrm>
            <a:custGeom>
              <a:avLst/>
              <a:gdLst/>
              <a:ahLst/>
              <a:cxnLst/>
              <a:rect l="l" t="t" r="r" b="b"/>
              <a:pathLst>
                <a:path w="26247" h="49324" extrusionOk="0">
                  <a:moveTo>
                    <a:pt x="25546" y="0"/>
                  </a:moveTo>
                  <a:cubicBezTo>
                    <a:pt x="25978" y="2520"/>
                    <a:pt x="25987" y="5109"/>
                    <a:pt x="25556" y="7607"/>
                  </a:cubicBezTo>
                  <a:cubicBezTo>
                    <a:pt x="25123" y="10099"/>
                    <a:pt x="24184" y="12511"/>
                    <a:pt x="22649" y="14474"/>
                  </a:cubicBezTo>
                  <a:cubicBezTo>
                    <a:pt x="21884" y="15451"/>
                    <a:pt x="20992" y="16328"/>
                    <a:pt x="19982" y="17042"/>
                  </a:cubicBezTo>
                  <a:cubicBezTo>
                    <a:pt x="18973" y="17756"/>
                    <a:pt x="17876" y="18336"/>
                    <a:pt x="16729" y="18799"/>
                  </a:cubicBezTo>
                  <a:cubicBezTo>
                    <a:pt x="15564" y="19220"/>
                    <a:pt x="14379" y="19595"/>
                    <a:pt x="13149" y="19795"/>
                  </a:cubicBezTo>
                  <a:cubicBezTo>
                    <a:pt x="12558" y="19904"/>
                    <a:pt x="11883" y="20050"/>
                    <a:pt x="11232" y="20185"/>
                  </a:cubicBezTo>
                  <a:cubicBezTo>
                    <a:pt x="10902" y="20240"/>
                    <a:pt x="10586" y="20365"/>
                    <a:pt x="10264" y="20461"/>
                  </a:cubicBezTo>
                  <a:cubicBezTo>
                    <a:pt x="9945" y="20571"/>
                    <a:pt x="9615" y="20650"/>
                    <a:pt x="9306" y="20786"/>
                  </a:cubicBezTo>
                  <a:cubicBezTo>
                    <a:pt x="8044" y="21286"/>
                    <a:pt x="6857" y="21987"/>
                    <a:pt x="5780" y="22844"/>
                  </a:cubicBezTo>
                  <a:cubicBezTo>
                    <a:pt x="4734" y="23738"/>
                    <a:pt x="3827" y="24789"/>
                    <a:pt x="3082" y="25940"/>
                  </a:cubicBezTo>
                  <a:cubicBezTo>
                    <a:pt x="1623" y="28271"/>
                    <a:pt x="834" y="30914"/>
                    <a:pt x="433" y="33546"/>
                  </a:cubicBezTo>
                  <a:cubicBezTo>
                    <a:pt x="39" y="36187"/>
                    <a:pt x="0" y="38847"/>
                    <a:pt x="179" y="41475"/>
                  </a:cubicBezTo>
                  <a:cubicBezTo>
                    <a:pt x="366" y="44118"/>
                    <a:pt x="726" y="46676"/>
                    <a:pt x="1357" y="49324"/>
                  </a:cubicBezTo>
                  <a:lnTo>
                    <a:pt x="4310" y="48484"/>
                  </a:lnTo>
                  <a:cubicBezTo>
                    <a:pt x="3638" y="46183"/>
                    <a:pt x="3144" y="43676"/>
                    <a:pt x="2853" y="41227"/>
                  </a:cubicBezTo>
                  <a:cubicBezTo>
                    <a:pt x="2561" y="38763"/>
                    <a:pt x="2476" y="36275"/>
                    <a:pt x="2717" y="33837"/>
                  </a:cubicBezTo>
                  <a:cubicBezTo>
                    <a:pt x="2962" y="31405"/>
                    <a:pt x="3563" y="29014"/>
                    <a:pt x="4726" y="26930"/>
                  </a:cubicBezTo>
                  <a:cubicBezTo>
                    <a:pt x="5318" y="25904"/>
                    <a:pt x="6055" y="24966"/>
                    <a:pt x="6913" y="24146"/>
                  </a:cubicBezTo>
                  <a:cubicBezTo>
                    <a:pt x="7804" y="23366"/>
                    <a:pt x="8803" y="22702"/>
                    <a:pt x="9900" y="22201"/>
                  </a:cubicBezTo>
                  <a:cubicBezTo>
                    <a:pt x="10169" y="22065"/>
                    <a:pt x="10462" y="21982"/>
                    <a:pt x="10744" y="21868"/>
                  </a:cubicBezTo>
                  <a:cubicBezTo>
                    <a:pt x="11029" y="21768"/>
                    <a:pt x="11306" y="21638"/>
                    <a:pt x="11605" y="21576"/>
                  </a:cubicBezTo>
                  <a:cubicBezTo>
                    <a:pt x="12200" y="21422"/>
                    <a:pt x="12769" y="21264"/>
                    <a:pt x="13429" y="21107"/>
                  </a:cubicBezTo>
                  <a:cubicBezTo>
                    <a:pt x="14715" y="20830"/>
                    <a:pt x="15963" y="20370"/>
                    <a:pt x="17177" y="19859"/>
                  </a:cubicBezTo>
                  <a:cubicBezTo>
                    <a:pt x="18377" y="19304"/>
                    <a:pt x="19522" y="18624"/>
                    <a:pt x="20562" y="17806"/>
                  </a:cubicBezTo>
                  <a:cubicBezTo>
                    <a:pt x="21606" y="16990"/>
                    <a:pt x="22509" y="16003"/>
                    <a:pt x="23267" y="14930"/>
                  </a:cubicBezTo>
                  <a:cubicBezTo>
                    <a:pt x="24786" y="12770"/>
                    <a:pt x="25621" y="10220"/>
                    <a:pt x="25935" y="7663"/>
                  </a:cubicBezTo>
                  <a:cubicBezTo>
                    <a:pt x="26246" y="5099"/>
                    <a:pt x="26104" y="2496"/>
                    <a:pt x="255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50"/>
            <p:cNvSpPr/>
            <p:nvPr/>
          </p:nvSpPr>
          <p:spPr>
            <a:xfrm>
              <a:off x="2374300" y="1873450"/>
              <a:ext cx="397475" cy="200550"/>
            </a:xfrm>
            <a:custGeom>
              <a:avLst/>
              <a:gdLst/>
              <a:ahLst/>
              <a:cxnLst/>
              <a:rect l="l" t="t" r="r" b="b"/>
              <a:pathLst>
                <a:path w="15899" h="8022" extrusionOk="0">
                  <a:moveTo>
                    <a:pt x="7209" y="0"/>
                  </a:moveTo>
                  <a:cubicBezTo>
                    <a:pt x="6065" y="0"/>
                    <a:pt x="4951" y="253"/>
                    <a:pt x="3942" y="648"/>
                  </a:cubicBezTo>
                  <a:cubicBezTo>
                    <a:pt x="2468" y="1228"/>
                    <a:pt x="1141" y="2069"/>
                    <a:pt x="1" y="3091"/>
                  </a:cubicBezTo>
                  <a:cubicBezTo>
                    <a:pt x="1291" y="2276"/>
                    <a:pt x="2715" y="1687"/>
                    <a:pt x="4159" y="1383"/>
                  </a:cubicBezTo>
                  <a:cubicBezTo>
                    <a:pt x="4747" y="1260"/>
                    <a:pt x="5340" y="1195"/>
                    <a:pt x="5922" y="1195"/>
                  </a:cubicBezTo>
                  <a:cubicBezTo>
                    <a:pt x="6771" y="1195"/>
                    <a:pt x="7596" y="1334"/>
                    <a:pt x="8340" y="1637"/>
                  </a:cubicBezTo>
                  <a:cubicBezTo>
                    <a:pt x="9605" y="2131"/>
                    <a:pt x="10602" y="3083"/>
                    <a:pt x="11351" y="4214"/>
                  </a:cubicBezTo>
                  <a:cubicBezTo>
                    <a:pt x="12111" y="5345"/>
                    <a:pt x="12641" y="6658"/>
                    <a:pt x="13039" y="8022"/>
                  </a:cubicBezTo>
                  <a:lnTo>
                    <a:pt x="15898" y="6906"/>
                  </a:lnTo>
                  <a:cubicBezTo>
                    <a:pt x="15183" y="5435"/>
                    <a:pt x="14311" y="3996"/>
                    <a:pt x="13136" y="2760"/>
                  </a:cubicBezTo>
                  <a:cubicBezTo>
                    <a:pt x="11985" y="1529"/>
                    <a:pt x="10463" y="508"/>
                    <a:pt x="8776" y="165"/>
                  </a:cubicBezTo>
                  <a:cubicBezTo>
                    <a:pt x="8252" y="52"/>
                    <a:pt x="7728" y="0"/>
                    <a:pt x="72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0"/>
            <p:cNvSpPr/>
            <p:nvPr/>
          </p:nvSpPr>
          <p:spPr>
            <a:xfrm>
              <a:off x="2055325" y="1515875"/>
              <a:ext cx="589175" cy="840425"/>
            </a:xfrm>
            <a:custGeom>
              <a:avLst/>
              <a:gdLst/>
              <a:ahLst/>
              <a:cxnLst/>
              <a:rect l="l" t="t" r="r" b="b"/>
              <a:pathLst>
                <a:path w="23567" h="33617" extrusionOk="0">
                  <a:moveTo>
                    <a:pt x="23195" y="0"/>
                  </a:moveTo>
                  <a:lnTo>
                    <a:pt x="23195" y="0"/>
                  </a:lnTo>
                  <a:cubicBezTo>
                    <a:pt x="23223" y="1260"/>
                    <a:pt x="22728" y="2413"/>
                    <a:pt x="22066" y="3385"/>
                  </a:cubicBezTo>
                  <a:cubicBezTo>
                    <a:pt x="21377" y="4345"/>
                    <a:pt x="20562" y="5205"/>
                    <a:pt x="19577" y="5874"/>
                  </a:cubicBezTo>
                  <a:cubicBezTo>
                    <a:pt x="17687" y="7295"/>
                    <a:pt x="15453" y="8245"/>
                    <a:pt x="13189" y="9040"/>
                  </a:cubicBezTo>
                  <a:lnTo>
                    <a:pt x="12340" y="9341"/>
                  </a:lnTo>
                  <a:lnTo>
                    <a:pt x="11466" y="9589"/>
                  </a:lnTo>
                  <a:lnTo>
                    <a:pt x="9721" y="10109"/>
                  </a:lnTo>
                  <a:cubicBezTo>
                    <a:pt x="8442" y="10477"/>
                    <a:pt x="7177" y="10959"/>
                    <a:pt x="5974" y="11624"/>
                  </a:cubicBezTo>
                  <a:cubicBezTo>
                    <a:pt x="4778" y="12300"/>
                    <a:pt x="3650" y="13153"/>
                    <a:pt x="2681" y="14208"/>
                  </a:cubicBezTo>
                  <a:cubicBezTo>
                    <a:pt x="1719" y="15265"/>
                    <a:pt x="943" y="16554"/>
                    <a:pt x="508" y="17977"/>
                  </a:cubicBezTo>
                  <a:cubicBezTo>
                    <a:pt x="76" y="19401"/>
                    <a:pt x="0" y="20937"/>
                    <a:pt x="274" y="22384"/>
                  </a:cubicBezTo>
                  <a:cubicBezTo>
                    <a:pt x="556" y="23832"/>
                    <a:pt x="1158" y="25177"/>
                    <a:pt x="1956" y="26338"/>
                  </a:cubicBezTo>
                  <a:cubicBezTo>
                    <a:pt x="3561" y="28676"/>
                    <a:pt x="5835" y="30316"/>
                    <a:pt x="8226" y="31405"/>
                  </a:cubicBezTo>
                  <a:cubicBezTo>
                    <a:pt x="10613" y="32546"/>
                    <a:pt x="13166" y="33121"/>
                    <a:pt x="15692" y="33430"/>
                  </a:cubicBezTo>
                  <a:cubicBezTo>
                    <a:pt x="16869" y="33553"/>
                    <a:pt x="18044" y="33616"/>
                    <a:pt x="19216" y="33616"/>
                  </a:cubicBezTo>
                  <a:cubicBezTo>
                    <a:pt x="20571" y="33616"/>
                    <a:pt x="21920" y="33531"/>
                    <a:pt x="23256" y="33354"/>
                  </a:cubicBezTo>
                  <a:cubicBezTo>
                    <a:pt x="20770" y="33003"/>
                    <a:pt x="18326" y="32610"/>
                    <a:pt x="15975" y="31950"/>
                  </a:cubicBezTo>
                  <a:cubicBezTo>
                    <a:pt x="14806" y="31643"/>
                    <a:pt x="13655" y="31265"/>
                    <a:pt x="12532" y="30818"/>
                  </a:cubicBezTo>
                  <a:cubicBezTo>
                    <a:pt x="11979" y="30590"/>
                    <a:pt x="11435" y="30347"/>
                    <a:pt x="10891" y="30110"/>
                  </a:cubicBezTo>
                  <a:cubicBezTo>
                    <a:pt x="10372" y="29828"/>
                    <a:pt x="9823" y="29598"/>
                    <a:pt x="9333" y="29279"/>
                  </a:cubicBezTo>
                  <a:lnTo>
                    <a:pt x="8582" y="28826"/>
                  </a:lnTo>
                  <a:lnTo>
                    <a:pt x="7874" y="28326"/>
                  </a:lnTo>
                  <a:cubicBezTo>
                    <a:pt x="7635" y="28168"/>
                    <a:pt x="7405" y="27994"/>
                    <a:pt x="7188" y="27808"/>
                  </a:cubicBezTo>
                  <a:cubicBezTo>
                    <a:pt x="6970" y="27625"/>
                    <a:pt x="6738" y="27457"/>
                    <a:pt x="6532" y="27263"/>
                  </a:cubicBezTo>
                  <a:cubicBezTo>
                    <a:pt x="5693" y="26503"/>
                    <a:pt x="4963" y="25660"/>
                    <a:pt x="4395" y="24746"/>
                  </a:cubicBezTo>
                  <a:cubicBezTo>
                    <a:pt x="3241" y="22930"/>
                    <a:pt x="2837" y="20789"/>
                    <a:pt x="3444" y="18870"/>
                  </a:cubicBezTo>
                  <a:cubicBezTo>
                    <a:pt x="4008" y="16929"/>
                    <a:pt x="5560" y="15304"/>
                    <a:pt x="7439" y="14131"/>
                  </a:cubicBezTo>
                  <a:cubicBezTo>
                    <a:pt x="8389" y="13542"/>
                    <a:pt x="9443" y="13090"/>
                    <a:pt x="10525" y="12684"/>
                  </a:cubicBezTo>
                  <a:lnTo>
                    <a:pt x="12314" y="12008"/>
                  </a:lnTo>
                  <a:lnTo>
                    <a:pt x="13208" y="11658"/>
                  </a:lnTo>
                  <a:lnTo>
                    <a:pt x="14085" y="11251"/>
                  </a:lnTo>
                  <a:cubicBezTo>
                    <a:pt x="16424" y="10204"/>
                    <a:pt x="18701" y="8865"/>
                    <a:pt x="20565" y="7001"/>
                  </a:cubicBezTo>
                  <a:lnTo>
                    <a:pt x="21238" y="6284"/>
                  </a:lnTo>
                  <a:lnTo>
                    <a:pt x="21836" y="5497"/>
                  </a:lnTo>
                  <a:cubicBezTo>
                    <a:pt x="22046" y="5245"/>
                    <a:pt x="22203" y="4949"/>
                    <a:pt x="22372" y="4667"/>
                  </a:cubicBezTo>
                  <a:lnTo>
                    <a:pt x="22618" y="4241"/>
                  </a:lnTo>
                  <a:lnTo>
                    <a:pt x="22812" y="3785"/>
                  </a:lnTo>
                  <a:cubicBezTo>
                    <a:pt x="23325" y="2587"/>
                    <a:pt x="23567" y="1218"/>
                    <a:pt x="23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0"/>
            <p:cNvSpPr/>
            <p:nvPr/>
          </p:nvSpPr>
          <p:spPr>
            <a:xfrm>
              <a:off x="2267050" y="2088825"/>
              <a:ext cx="236650" cy="215100"/>
            </a:xfrm>
            <a:custGeom>
              <a:avLst/>
              <a:gdLst/>
              <a:ahLst/>
              <a:cxnLst/>
              <a:rect l="l" t="t" r="r" b="b"/>
              <a:pathLst>
                <a:path w="9466" h="8604" extrusionOk="0">
                  <a:moveTo>
                    <a:pt x="9405" y="1"/>
                  </a:moveTo>
                  <a:lnTo>
                    <a:pt x="9405" y="1"/>
                  </a:lnTo>
                  <a:cubicBezTo>
                    <a:pt x="9261" y="1134"/>
                    <a:pt x="8906" y="2227"/>
                    <a:pt x="8398" y="3206"/>
                  </a:cubicBezTo>
                  <a:cubicBezTo>
                    <a:pt x="7885" y="4181"/>
                    <a:pt x="7169" y="5024"/>
                    <a:pt x="6304" y="5579"/>
                  </a:cubicBezTo>
                  <a:cubicBezTo>
                    <a:pt x="6195" y="5649"/>
                    <a:pt x="6098" y="5732"/>
                    <a:pt x="5984" y="5790"/>
                  </a:cubicBezTo>
                  <a:lnTo>
                    <a:pt x="5634" y="5950"/>
                  </a:lnTo>
                  <a:cubicBezTo>
                    <a:pt x="5403" y="6053"/>
                    <a:pt x="5188" y="6179"/>
                    <a:pt x="4931" y="6225"/>
                  </a:cubicBezTo>
                  <a:lnTo>
                    <a:pt x="4202" y="6416"/>
                  </a:lnTo>
                  <a:lnTo>
                    <a:pt x="3442" y="6486"/>
                  </a:lnTo>
                  <a:cubicBezTo>
                    <a:pt x="3326" y="6505"/>
                    <a:pt x="3208" y="6513"/>
                    <a:pt x="3088" y="6513"/>
                  </a:cubicBezTo>
                  <a:cubicBezTo>
                    <a:pt x="2953" y="6513"/>
                    <a:pt x="2816" y="6503"/>
                    <a:pt x="2679" y="6491"/>
                  </a:cubicBezTo>
                  <a:lnTo>
                    <a:pt x="1914" y="6448"/>
                  </a:lnTo>
                  <a:cubicBezTo>
                    <a:pt x="1398" y="6366"/>
                    <a:pt x="884" y="6249"/>
                    <a:pt x="379" y="6158"/>
                  </a:cubicBezTo>
                  <a:lnTo>
                    <a:pt x="1" y="8584"/>
                  </a:lnTo>
                  <a:cubicBezTo>
                    <a:pt x="459" y="8589"/>
                    <a:pt x="913" y="8603"/>
                    <a:pt x="1365" y="8603"/>
                  </a:cubicBezTo>
                  <a:cubicBezTo>
                    <a:pt x="1534" y="8603"/>
                    <a:pt x="1702" y="8601"/>
                    <a:pt x="1871" y="8596"/>
                  </a:cubicBezTo>
                  <a:lnTo>
                    <a:pt x="2813" y="8482"/>
                  </a:lnTo>
                  <a:cubicBezTo>
                    <a:pt x="3125" y="8451"/>
                    <a:pt x="3435" y="8405"/>
                    <a:pt x="3745" y="8302"/>
                  </a:cubicBezTo>
                  <a:lnTo>
                    <a:pt x="4661" y="8042"/>
                  </a:lnTo>
                  <a:cubicBezTo>
                    <a:pt x="4958" y="7914"/>
                    <a:pt x="5248" y="7771"/>
                    <a:pt x="5534" y="7637"/>
                  </a:cubicBezTo>
                  <a:cubicBezTo>
                    <a:pt x="5829" y="7519"/>
                    <a:pt x="6085" y="7315"/>
                    <a:pt x="6347" y="7134"/>
                  </a:cubicBezTo>
                  <a:lnTo>
                    <a:pt x="6734" y="6858"/>
                  </a:lnTo>
                  <a:cubicBezTo>
                    <a:pt x="6857" y="6762"/>
                    <a:pt x="6964" y="6639"/>
                    <a:pt x="7077" y="6533"/>
                  </a:cubicBezTo>
                  <a:cubicBezTo>
                    <a:pt x="7997" y="5667"/>
                    <a:pt x="8611" y="4567"/>
                    <a:pt x="8965" y="3441"/>
                  </a:cubicBezTo>
                  <a:cubicBezTo>
                    <a:pt x="9314" y="2310"/>
                    <a:pt x="9465" y="1144"/>
                    <a:pt x="94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50"/>
            <p:cNvSpPr/>
            <p:nvPr/>
          </p:nvSpPr>
          <p:spPr>
            <a:xfrm>
              <a:off x="3162050" y="2691350"/>
              <a:ext cx="659300" cy="1630050"/>
            </a:xfrm>
            <a:custGeom>
              <a:avLst/>
              <a:gdLst/>
              <a:ahLst/>
              <a:cxnLst/>
              <a:rect l="l" t="t" r="r" b="b"/>
              <a:pathLst>
                <a:path w="26372" h="65202" extrusionOk="0">
                  <a:moveTo>
                    <a:pt x="16824" y="0"/>
                  </a:moveTo>
                  <a:cubicBezTo>
                    <a:pt x="18664" y="987"/>
                    <a:pt x="19797" y="2809"/>
                    <a:pt x="20527" y="4650"/>
                  </a:cubicBezTo>
                  <a:cubicBezTo>
                    <a:pt x="21254" y="6519"/>
                    <a:pt x="21590" y="8515"/>
                    <a:pt x="21732" y="10515"/>
                  </a:cubicBezTo>
                  <a:cubicBezTo>
                    <a:pt x="21960" y="14547"/>
                    <a:pt x="21364" y="18557"/>
                    <a:pt x="20624" y="22573"/>
                  </a:cubicBezTo>
                  <a:cubicBezTo>
                    <a:pt x="19804" y="26690"/>
                    <a:pt x="19322" y="30866"/>
                    <a:pt x="19182" y="35062"/>
                  </a:cubicBezTo>
                  <a:cubicBezTo>
                    <a:pt x="19094" y="39283"/>
                    <a:pt x="19271" y="43551"/>
                    <a:pt x="20569" y="47809"/>
                  </a:cubicBezTo>
                  <a:cubicBezTo>
                    <a:pt x="20743" y="48348"/>
                    <a:pt x="20927" y="48867"/>
                    <a:pt x="21194" y="49445"/>
                  </a:cubicBezTo>
                  <a:lnTo>
                    <a:pt x="21251" y="49561"/>
                  </a:lnTo>
                  <a:lnTo>
                    <a:pt x="21326" y="49708"/>
                  </a:lnTo>
                  <a:lnTo>
                    <a:pt x="21406" y="49852"/>
                  </a:lnTo>
                  <a:lnTo>
                    <a:pt x="21566" y="50162"/>
                  </a:lnTo>
                  <a:lnTo>
                    <a:pt x="21875" y="50806"/>
                  </a:lnTo>
                  <a:cubicBezTo>
                    <a:pt x="22271" y="51673"/>
                    <a:pt x="22604" y="52571"/>
                    <a:pt x="22869" y="53487"/>
                  </a:cubicBezTo>
                  <a:cubicBezTo>
                    <a:pt x="23386" y="55288"/>
                    <a:pt x="23585" y="57179"/>
                    <a:pt x="23079" y="58701"/>
                  </a:cubicBezTo>
                  <a:cubicBezTo>
                    <a:pt x="22620" y="60235"/>
                    <a:pt x="21339" y="61328"/>
                    <a:pt x="19603" y="61935"/>
                  </a:cubicBezTo>
                  <a:cubicBezTo>
                    <a:pt x="18306" y="62424"/>
                    <a:pt x="16935" y="62694"/>
                    <a:pt x="15562" y="62694"/>
                  </a:cubicBezTo>
                  <a:cubicBezTo>
                    <a:pt x="15095" y="62694"/>
                    <a:pt x="14627" y="62663"/>
                    <a:pt x="14162" y="62598"/>
                  </a:cubicBezTo>
                  <a:cubicBezTo>
                    <a:pt x="12329" y="62345"/>
                    <a:pt x="10553" y="61584"/>
                    <a:pt x="9004" y="60438"/>
                  </a:cubicBezTo>
                  <a:cubicBezTo>
                    <a:pt x="7443" y="59302"/>
                    <a:pt x="6111" y="57821"/>
                    <a:pt x="4945" y="56201"/>
                  </a:cubicBezTo>
                  <a:cubicBezTo>
                    <a:pt x="2663" y="52902"/>
                    <a:pt x="1138" y="49037"/>
                    <a:pt x="1" y="45063"/>
                  </a:cubicBezTo>
                  <a:lnTo>
                    <a:pt x="1" y="45063"/>
                  </a:lnTo>
                  <a:cubicBezTo>
                    <a:pt x="474" y="49175"/>
                    <a:pt x="1614" y="53264"/>
                    <a:pt x="3672" y="57009"/>
                  </a:cubicBezTo>
                  <a:cubicBezTo>
                    <a:pt x="4763" y="58840"/>
                    <a:pt x="6087" y="60578"/>
                    <a:pt x="7762" y="62021"/>
                  </a:cubicBezTo>
                  <a:cubicBezTo>
                    <a:pt x="9425" y="63471"/>
                    <a:pt x="11518" y="64505"/>
                    <a:pt x="13753" y="64958"/>
                  </a:cubicBezTo>
                  <a:cubicBezTo>
                    <a:pt x="14554" y="65122"/>
                    <a:pt x="15372" y="65202"/>
                    <a:pt x="16189" y="65202"/>
                  </a:cubicBezTo>
                  <a:cubicBezTo>
                    <a:pt x="17658" y="65202"/>
                    <a:pt x="19127" y="64946"/>
                    <a:pt x="20500" y="64468"/>
                  </a:cubicBezTo>
                  <a:cubicBezTo>
                    <a:pt x="21585" y="64133"/>
                    <a:pt x="22705" y="63581"/>
                    <a:pt x="23665" y="62767"/>
                  </a:cubicBezTo>
                  <a:cubicBezTo>
                    <a:pt x="24635" y="61962"/>
                    <a:pt x="25405" y="60850"/>
                    <a:pt x="25824" y="59657"/>
                  </a:cubicBezTo>
                  <a:cubicBezTo>
                    <a:pt x="26270" y="58464"/>
                    <a:pt x="26371" y="57228"/>
                    <a:pt x="26331" y="56058"/>
                  </a:cubicBezTo>
                  <a:cubicBezTo>
                    <a:pt x="26291" y="54880"/>
                    <a:pt x="26073" y="53760"/>
                    <a:pt x="25790" y="52673"/>
                  </a:cubicBezTo>
                  <a:cubicBezTo>
                    <a:pt x="25491" y="51604"/>
                    <a:pt x="25112" y="50557"/>
                    <a:pt x="24656" y="49545"/>
                  </a:cubicBezTo>
                  <a:cubicBezTo>
                    <a:pt x="24543" y="49293"/>
                    <a:pt x="24424" y="49042"/>
                    <a:pt x="24299" y="48791"/>
                  </a:cubicBezTo>
                  <a:lnTo>
                    <a:pt x="24105" y="48412"/>
                  </a:lnTo>
                  <a:lnTo>
                    <a:pt x="23999" y="48216"/>
                  </a:lnTo>
                  <a:lnTo>
                    <a:pt x="23962" y="48133"/>
                  </a:lnTo>
                  <a:cubicBezTo>
                    <a:pt x="23796" y="47773"/>
                    <a:pt x="23634" y="47317"/>
                    <a:pt x="23492" y="46873"/>
                  </a:cubicBezTo>
                  <a:cubicBezTo>
                    <a:pt x="22918" y="45062"/>
                    <a:pt x="22574" y="43096"/>
                    <a:pt x="22369" y="41117"/>
                  </a:cubicBezTo>
                  <a:cubicBezTo>
                    <a:pt x="22162" y="39133"/>
                    <a:pt x="22080" y="37124"/>
                    <a:pt x="22079" y="35105"/>
                  </a:cubicBezTo>
                  <a:cubicBezTo>
                    <a:pt x="22052" y="31065"/>
                    <a:pt x="22455" y="27004"/>
                    <a:pt x="22980" y="22954"/>
                  </a:cubicBezTo>
                  <a:cubicBezTo>
                    <a:pt x="23201" y="20896"/>
                    <a:pt x="23515" y="18790"/>
                    <a:pt x="23538" y="16681"/>
                  </a:cubicBezTo>
                  <a:cubicBezTo>
                    <a:pt x="23621" y="14575"/>
                    <a:pt x="23494" y="12450"/>
                    <a:pt x="23221" y="10350"/>
                  </a:cubicBezTo>
                  <a:cubicBezTo>
                    <a:pt x="22849" y="8259"/>
                    <a:pt x="22307" y="6171"/>
                    <a:pt x="21293" y="4289"/>
                  </a:cubicBezTo>
                  <a:lnTo>
                    <a:pt x="20909" y="3590"/>
                  </a:lnTo>
                  <a:lnTo>
                    <a:pt x="20453" y="2933"/>
                  </a:lnTo>
                  <a:cubicBezTo>
                    <a:pt x="20169" y="2483"/>
                    <a:pt x="19784" y="2103"/>
                    <a:pt x="19442" y="1705"/>
                  </a:cubicBezTo>
                  <a:cubicBezTo>
                    <a:pt x="18683" y="971"/>
                    <a:pt x="17822" y="307"/>
                    <a:pt x="168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50"/>
            <p:cNvSpPr/>
            <p:nvPr/>
          </p:nvSpPr>
          <p:spPr>
            <a:xfrm>
              <a:off x="2318550" y="2595225"/>
              <a:ext cx="1162300" cy="1314725"/>
            </a:xfrm>
            <a:custGeom>
              <a:avLst/>
              <a:gdLst/>
              <a:ahLst/>
              <a:cxnLst/>
              <a:rect l="l" t="t" r="r" b="b"/>
              <a:pathLst>
                <a:path w="46492" h="52589" extrusionOk="0">
                  <a:moveTo>
                    <a:pt x="1917" y="1"/>
                  </a:moveTo>
                  <a:lnTo>
                    <a:pt x="1917" y="1"/>
                  </a:lnTo>
                  <a:cubicBezTo>
                    <a:pt x="837" y="3856"/>
                    <a:pt x="135" y="7855"/>
                    <a:pt x="64" y="11932"/>
                  </a:cubicBezTo>
                  <a:cubicBezTo>
                    <a:pt x="1" y="15988"/>
                    <a:pt x="584" y="20205"/>
                    <a:pt x="2526" y="24031"/>
                  </a:cubicBezTo>
                  <a:cubicBezTo>
                    <a:pt x="4354" y="27875"/>
                    <a:pt x="8196" y="31041"/>
                    <a:pt x="12600" y="31784"/>
                  </a:cubicBezTo>
                  <a:cubicBezTo>
                    <a:pt x="13554" y="31966"/>
                    <a:pt x="14519" y="32050"/>
                    <a:pt x="15479" y="32050"/>
                  </a:cubicBezTo>
                  <a:cubicBezTo>
                    <a:pt x="16708" y="32050"/>
                    <a:pt x="17930" y="31912"/>
                    <a:pt x="19112" y="31666"/>
                  </a:cubicBezTo>
                  <a:cubicBezTo>
                    <a:pt x="21224" y="31223"/>
                    <a:pt x="23230" y="30464"/>
                    <a:pt x="25110" y="29516"/>
                  </a:cubicBezTo>
                  <a:cubicBezTo>
                    <a:pt x="26079" y="29015"/>
                    <a:pt x="26894" y="28554"/>
                    <a:pt x="27748" y="28122"/>
                  </a:cubicBezTo>
                  <a:cubicBezTo>
                    <a:pt x="28604" y="27693"/>
                    <a:pt x="29473" y="27301"/>
                    <a:pt x="30352" y="26953"/>
                  </a:cubicBezTo>
                  <a:cubicBezTo>
                    <a:pt x="32105" y="26261"/>
                    <a:pt x="33921" y="25733"/>
                    <a:pt x="35719" y="25563"/>
                  </a:cubicBezTo>
                  <a:cubicBezTo>
                    <a:pt x="36137" y="25517"/>
                    <a:pt x="36556" y="25493"/>
                    <a:pt x="36970" y="25493"/>
                  </a:cubicBezTo>
                  <a:cubicBezTo>
                    <a:pt x="38330" y="25493"/>
                    <a:pt x="39645" y="25750"/>
                    <a:pt x="40762" y="26331"/>
                  </a:cubicBezTo>
                  <a:cubicBezTo>
                    <a:pt x="42214" y="27089"/>
                    <a:pt x="43270" y="28434"/>
                    <a:pt x="43719" y="30098"/>
                  </a:cubicBezTo>
                  <a:cubicBezTo>
                    <a:pt x="44173" y="31761"/>
                    <a:pt x="44060" y="33641"/>
                    <a:pt x="43586" y="35443"/>
                  </a:cubicBezTo>
                  <a:cubicBezTo>
                    <a:pt x="43487" y="35906"/>
                    <a:pt x="43319" y="36331"/>
                    <a:pt x="43183" y="36808"/>
                  </a:cubicBezTo>
                  <a:lnTo>
                    <a:pt x="42732" y="38304"/>
                  </a:lnTo>
                  <a:cubicBezTo>
                    <a:pt x="42570" y="38798"/>
                    <a:pt x="42506" y="39324"/>
                    <a:pt x="42391" y="39831"/>
                  </a:cubicBezTo>
                  <a:cubicBezTo>
                    <a:pt x="42270" y="40338"/>
                    <a:pt x="42219" y="40859"/>
                    <a:pt x="42175" y="41381"/>
                  </a:cubicBezTo>
                  <a:cubicBezTo>
                    <a:pt x="41991" y="43458"/>
                    <a:pt x="42187" y="45580"/>
                    <a:pt x="42859" y="47533"/>
                  </a:cubicBezTo>
                  <a:cubicBezTo>
                    <a:pt x="43549" y="49472"/>
                    <a:pt x="44643" y="51275"/>
                    <a:pt x="46171" y="52588"/>
                  </a:cubicBezTo>
                  <a:cubicBezTo>
                    <a:pt x="44894" y="51044"/>
                    <a:pt x="44095" y="49187"/>
                    <a:pt x="43674" y="47303"/>
                  </a:cubicBezTo>
                  <a:cubicBezTo>
                    <a:pt x="43286" y="45417"/>
                    <a:pt x="43281" y="43472"/>
                    <a:pt x="43661" y="41585"/>
                  </a:cubicBezTo>
                  <a:cubicBezTo>
                    <a:pt x="43754" y="41116"/>
                    <a:pt x="43827" y="40648"/>
                    <a:pt x="43981" y="40191"/>
                  </a:cubicBezTo>
                  <a:cubicBezTo>
                    <a:pt x="44128" y="39734"/>
                    <a:pt x="44219" y="39268"/>
                    <a:pt x="44407" y="38824"/>
                  </a:cubicBezTo>
                  <a:lnTo>
                    <a:pt x="44934" y="37489"/>
                  </a:lnTo>
                  <a:cubicBezTo>
                    <a:pt x="45112" y="37017"/>
                    <a:pt x="45350" y="36525"/>
                    <a:pt x="45503" y="36020"/>
                  </a:cubicBezTo>
                  <a:cubicBezTo>
                    <a:pt x="46210" y="34022"/>
                    <a:pt x="46492" y="31781"/>
                    <a:pt x="46040" y="29544"/>
                  </a:cubicBezTo>
                  <a:cubicBezTo>
                    <a:pt x="45807" y="28430"/>
                    <a:pt x="45361" y="27326"/>
                    <a:pt x="44681" y="26354"/>
                  </a:cubicBezTo>
                  <a:cubicBezTo>
                    <a:pt x="44003" y="25381"/>
                    <a:pt x="43084" y="24571"/>
                    <a:pt x="42065" y="23986"/>
                  </a:cubicBezTo>
                  <a:cubicBezTo>
                    <a:pt x="40328" y="23001"/>
                    <a:pt x="38388" y="22637"/>
                    <a:pt x="36526" y="22637"/>
                  </a:cubicBezTo>
                  <a:cubicBezTo>
                    <a:pt x="36176" y="22637"/>
                    <a:pt x="35829" y="22650"/>
                    <a:pt x="35486" y="22674"/>
                  </a:cubicBezTo>
                  <a:cubicBezTo>
                    <a:pt x="33294" y="22804"/>
                    <a:pt x="31229" y="23406"/>
                    <a:pt x="29259" y="24131"/>
                  </a:cubicBezTo>
                  <a:cubicBezTo>
                    <a:pt x="28275" y="24500"/>
                    <a:pt x="27322" y="24933"/>
                    <a:pt x="26389" y="25390"/>
                  </a:cubicBezTo>
                  <a:cubicBezTo>
                    <a:pt x="25458" y="25855"/>
                    <a:pt x="24529" y="26370"/>
                    <a:pt x="23722" y="26780"/>
                  </a:cubicBezTo>
                  <a:cubicBezTo>
                    <a:pt x="22044" y="27637"/>
                    <a:pt x="20285" y="28308"/>
                    <a:pt x="18487" y="28699"/>
                  </a:cubicBezTo>
                  <a:cubicBezTo>
                    <a:pt x="17395" y="28953"/>
                    <a:pt x="16288" y="29081"/>
                    <a:pt x="15192" y="29081"/>
                  </a:cubicBezTo>
                  <a:cubicBezTo>
                    <a:pt x="14487" y="29081"/>
                    <a:pt x="13787" y="29028"/>
                    <a:pt x="13099" y="28921"/>
                  </a:cubicBezTo>
                  <a:cubicBezTo>
                    <a:pt x="9537" y="28451"/>
                    <a:pt x="6481" y="26093"/>
                    <a:pt x="4625" y="22877"/>
                  </a:cubicBezTo>
                  <a:cubicBezTo>
                    <a:pt x="3674" y="21276"/>
                    <a:pt x="3009" y="19482"/>
                    <a:pt x="2508" y="17628"/>
                  </a:cubicBezTo>
                  <a:cubicBezTo>
                    <a:pt x="2000" y="15772"/>
                    <a:pt x="1710" y="13837"/>
                    <a:pt x="1571" y="11883"/>
                  </a:cubicBezTo>
                  <a:cubicBezTo>
                    <a:pt x="1222" y="7968"/>
                    <a:pt x="1506" y="3983"/>
                    <a:pt x="19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0"/>
            <p:cNvSpPr/>
            <p:nvPr/>
          </p:nvSpPr>
          <p:spPr>
            <a:xfrm>
              <a:off x="2476550" y="2723125"/>
              <a:ext cx="223000" cy="641625"/>
            </a:xfrm>
            <a:custGeom>
              <a:avLst/>
              <a:gdLst/>
              <a:ahLst/>
              <a:cxnLst/>
              <a:rect l="l" t="t" r="r" b="b"/>
              <a:pathLst>
                <a:path w="8920" h="25665" extrusionOk="0">
                  <a:moveTo>
                    <a:pt x="6407" y="1"/>
                  </a:moveTo>
                  <a:cubicBezTo>
                    <a:pt x="7381" y="2183"/>
                    <a:pt x="8065" y="4524"/>
                    <a:pt x="8162" y="6867"/>
                  </a:cubicBezTo>
                  <a:cubicBezTo>
                    <a:pt x="8203" y="8032"/>
                    <a:pt x="8057" y="9203"/>
                    <a:pt x="7620" y="10222"/>
                  </a:cubicBezTo>
                  <a:cubicBezTo>
                    <a:pt x="7182" y="11240"/>
                    <a:pt x="6438" y="12077"/>
                    <a:pt x="5487" y="12600"/>
                  </a:cubicBezTo>
                  <a:lnTo>
                    <a:pt x="4711" y="13053"/>
                  </a:lnTo>
                  <a:cubicBezTo>
                    <a:pt x="4443" y="13222"/>
                    <a:pt x="4151" y="13358"/>
                    <a:pt x="3900" y="13558"/>
                  </a:cubicBezTo>
                  <a:lnTo>
                    <a:pt x="3133" y="14147"/>
                  </a:lnTo>
                  <a:cubicBezTo>
                    <a:pt x="2886" y="14355"/>
                    <a:pt x="2665" y="14597"/>
                    <a:pt x="2430" y="14824"/>
                  </a:cubicBezTo>
                  <a:cubicBezTo>
                    <a:pt x="1533" y="15770"/>
                    <a:pt x="814" y="16935"/>
                    <a:pt x="433" y="18240"/>
                  </a:cubicBezTo>
                  <a:cubicBezTo>
                    <a:pt x="54" y="19541"/>
                    <a:pt x="1" y="20975"/>
                    <a:pt x="422" y="22361"/>
                  </a:cubicBezTo>
                  <a:cubicBezTo>
                    <a:pt x="504" y="22711"/>
                    <a:pt x="696" y="23040"/>
                    <a:pt x="838" y="23380"/>
                  </a:cubicBezTo>
                  <a:cubicBezTo>
                    <a:pt x="1044" y="23699"/>
                    <a:pt x="1220" y="24036"/>
                    <a:pt x="1495" y="24323"/>
                  </a:cubicBezTo>
                  <a:cubicBezTo>
                    <a:pt x="1992" y="24936"/>
                    <a:pt x="2732" y="25389"/>
                    <a:pt x="3537" y="25664"/>
                  </a:cubicBezTo>
                  <a:lnTo>
                    <a:pt x="4151" y="23287"/>
                  </a:lnTo>
                  <a:cubicBezTo>
                    <a:pt x="3493" y="23142"/>
                    <a:pt x="2785" y="22555"/>
                    <a:pt x="2449" y="21646"/>
                  </a:cubicBezTo>
                  <a:cubicBezTo>
                    <a:pt x="2090" y="20762"/>
                    <a:pt x="2013" y="19704"/>
                    <a:pt x="2220" y="18688"/>
                  </a:cubicBezTo>
                  <a:cubicBezTo>
                    <a:pt x="2422" y="17667"/>
                    <a:pt x="2905" y="16688"/>
                    <a:pt x="3583" y="15836"/>
                  </a:cubicBezTo>
                  <a:cubicBezTo>
                    <a:pt x="3765" y="15633"/>
                    <a:pt x="3929" y="15411"/>
                    <a:pt x="4123" y="15217"/>
                  </a:cubicBezTo>
                  <a:lnTo>
                    <a:pt x="4739" y="14656"/>
                  </a:lnTo>
                  <a:cubicBezTo>
                    <a:pt x="4938" y="14462"/>
                    <a:pt x="5188" y="14323"/>
                    <a:pt x="5412" y="14152"/>
                  </a:cubicBezTo>
                  <a:lnTo>
                    <a:pt x="6149" y="13634"/>
                  </a:lnTo>
                  <a:cubicBezTo>
                    <a:pt x="7244" y="12905"/>
                    <a:pt x="8083" y="11771"/>
                    <a:pt x="8480" y="10547"/>
                  </a:cubicBezTo>
                  <a:cubicBezTo>
                    <a:pt x="8887" y="9317"/>
                    <a:pt x="8920" y="8037"/>
                    <a:pt x="8774" y="6820"/>
                  </a:cubicBezTo>
                  <a:cubicBezTo>
                    <a:pt x="8461" y="4379"/>
                    <a:pt x="7564" y="2097"/>
                    <a:pt x="64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0"/>
            <p:cNvSpPr/>
            <p:nvPr/>
          </p:nvSpPr>
          <p:spPr>
            <a:xfrm>
              <a:off x="1927575" y="2861250"/>
              <a:ext cx="454550" cy="288300"/>
            </a:xfrm>
            <a:custGeom>
              <a:avLst/>
              <a:gdLst/>
              <a:ahLst/>
              <a:cxnLst/>
              <a:rect l="l" t="t" r="r" b="b"/>
              <a:pathLst>
                <a:path w="18182" h="11532" extrusionOk="0">
                  <a:moveTo>
                    <a:pt x="0" y="1"/>
                  </a:moveTo>
                  <a:cubicBezTo>
                    <a:pt x="252" y="1969"/>
                    <a:pt x="851" y="3876"/>
                    <a:pt x="1770" y="5634"/>
                  </a:cubicBezTo>
                  <a:cubicBezTo>
                    <a:pt x="2701" y="7403"/>
                    <a:pt x="4071" y="9044"/>
                    <a:pt x="5912" y="10122"/>
                  </a:cubicBezTo>
                  <a:cubicBezTo>
                    <a:pt x="7547" y="11107"/>
                    <a:pt x="9500" y="11532"/>
                    <a:pt x="11401" y="11532"/>
                  </a:cubicBezTo>
                  <a:cubicBezTo>
                    <a:pt x="11626" y="11532"/>
                    <a:pt x="11849" y="11526"/>
                    <a:pt x="12072" y="11514"/>
                  </a:cubicBezTo>
                  <a:cubicBezTo>
                    <a:pt x="14198" y="11419"/>
                    <a:pt x="16249" y="10885"/>
                    <a:pt x="18182" y="10164"/>
                  </a:cubicBezTo>
                  <a:lnTo>
                    <a:pt x="16930" y="7361"/>
                  </a:lnTo>
                  <a:cubicBezTo>
                    <a:pt x="15304" y="8227"/>
                    <a:pt x="13593" y="8912"/>
                    <a:pt x="11832" y="9224"/>
                  </a:cubicBezTo>
                  <a:cubicBezTo>
                    <a:pt x="11213" y="9346"/>
                    <a:pt x="10589" y="9403"/>
                    <a:pt x="9968" y="9403"/>
                  </a:cubicBezTo>
                  <a:cubicBezTo>
                    <a:pt x="9705" y="9403"/>
                    <a:pt x="9443" y="9393"/>
                    <a:pt x="9182" y="9373"/>
                  </a:cubicBezTo>
                  <a:cubicBezTo>
                    <a:pt x="8295" y="9315"/>
                    <a:pt x="7425" y="9105"/>
                    <a:pt x="6608" y="8755"/>
                  </a:cubicBezTo>
                  <a:cubicBezTo>
                    <a:pt x="4955" y="8063"/>
                    <a:pt x="3519" y="6784"/>
                    <a:pt x="2424" y="5233"/>
                  </a:cubicBezTo>
                  <a:cubicBezTo>
                    <a:pt x="1327" y="3677"/>
                    <a:pt x="500" y="1888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50"/>
            <p:cNvSpPr/>
            <p:nvPr/>
          </p:nvSpPr>
          <p:spPr>
            <a:xfrm>
              <a:off x="1681100" y="2556600"/>
              <a:ext cx="1910675" cy="2547050"/>
            </a:xfrm>
            <a:custGeom>
              <a:avLst/>
              <a:gdLst/>
              <a:ahLst/>
              <a:cxnLst/>
              <a:rect l="l" t="t" r="r" b="b"/>
              <a:pathLst>
                <a:path w="76427" h="101882" extrusionOk="0">
                  <a:moveTo>
                    <a:pt x="13002" y="0"/>
                  </a:moveTo>
                  <a:cubicBezTo>
                    <a:pt x="12743" y="0"/>
                    <a:pt x="12485" y="11"/>
                    <a:pt x="12228" y="30"/>
                  </a:cubicBezTo>
                  <a:cubicBezTo>
                    <a:pt x="11321" y="120"/>
                    <a:pt x="10425" y="287"/>
                    <a:pt x="9559" y="541"/>
                  </a:cubicBezTo>
                  <a:cubicBezTo>
                    <a:pt x="9122" y="656"/>
                    <a:pt x="8704" y="817"/>
                    <a:pt x="8274" y="954"/>
                  </a:cubicBezTo>
                  <a:cubicBezTo>
                    <a:pt x="7851" y="1155"/>
                    <a:pt x="7400" y="1325"/>
                    <a:pt x="6995" y="1569"/>
                  </a:cubicBezTo>
                  <a:cubicBezTo>
                    <a:pt x="6190" y="2065"/>
                    <a:pt x="5436" y="2663"/>
                    <a:pt x="4831" y="3377"/>
                  </a:cubicBezTo>
                  <a:cubicBezTo>
                    <a:pt x="3587" y="4785"/>
                    <a:pt x="2757" y="6457"/>
                    <a:pt x="2128" y="8151"/>
                  </a:cubicBezTo>
                  <a:cubicBezTo>
                    <a:pt x="1506" y="9853"/>
                    <a:pt x="1069" y="11602"/>
                    <a:pt x="765" y="13359"/>
                  </a:cubicBezTo>
                  <a:cubicBezTo>
                    <a:pt x="155" y="16877"/>
                    <a:pt x="0" y="20426"/>
                    <a:pt x="9" y="23952"/>
                  </a:cubicBezTo>
                  <a:cubicBezTo>
                    <a:pt x="27" y="27481"/>
                    <a:pt x="242" y="30998"/>
                    <a:pt x="626" y="34495"/>
                  </a:cubicBezTo>
                  <a:cubicBezTo>
                    <a:pt x="997" y="37993"/>
                    <a:pt x="1502" y="41473"/>
                    <a:pt x="2144" y="44935"/>
                  </a:cubicBezTo>
                  <a:cubicBezTo>
                    <a:pt x="2454" y="46662"/>
                    <a:pt x="2836" y="48404"/>
                    <a:pt x="3245" y="50104"/>
                  </a:cubicBezTo>
                  <a:cubicBezTo>
                    <a:pt x="3637" y="51763"/>
                    <a:pt x="3979" y="53459"/>
                    <a:pt x="4331" y="55164"/>
                  </a:cubicBezTo>
                  <a:cubicBezTo>
                    <a:pt x="5030" y="58576"/>
                    <a:pt x="5753" y="62037"/>
                    <a:pt x="6802" y="65455"/>
                  </a:cubicBezTo>
                  <a:cubicBezTo>
                    <a:pt x="7870" y="68857"/>
                    <a:pt x="9246" y="72246"/>
                    <a:pt x="11288" y="75315"/>
                  </a:cubicBezTo>
                  <a:cubicBezTo>
                    <a:pt x="13314" y="78368"/>
                    <a:pt x="16023" y="81116"/>
                    <a:pt x="19318" y="82886"/>
                  </a:cubicBezTo>
                  <a:cubicBezTo>
                    <a:pt x="20946" y="83772"/>
                    <a:pt x="22669" y="84469"/>
                    <a:pt x="24455" y="84963"/>
                  </a:cubicBezTo>
                  <a:cubicBezTo>
                    <a:pt x="26232" y="85420"/>
                    <a:pt x="28035" y="85773"/>
                    <a:pt x="29842" y="85896"/>
                  </a:cubicBezTo>
                  <a:cubicBezTo>
                    <a:pt x="33334" y="86204"/>
                    <a:pt x="36733" y="86416"/>
                    <a:pt x="40115" y="87003"/>
                  </a:cubicBezTo>
                  <a:cubicBezTo>
                    <a:pt x="43473" y="87576"/>
                    <a:pt x="46817" y="88357"/>
                    <a:pt x="49833" y="89773"/>
                  </a:cubicBezTo>
                  <a:cubicBezTo>
                    <a:pt x="51357" y="90455"/>
                    <a:pt x="52740" y="91369"/>
                    <a:pt x="53992" y="92444"/>
                  </a:cubicBezTo>
                  <a:cubicBezTo>
                    <a:pt x="55245" y="93524"/>
                    <a:pt x="56310" y="94824"/>
                    <a:pt x="57340" y="96205"/>
                  </a:cubicBezTo>
                  <a:lnTo>
                    <a:pt x="58121" y="97248"/>
                  </a:lnTo>
                  <a:cubicBezTo>
                    <a:pt x="58256" y="97423"/>
                    <a:pt x="58372" y="97596"/>
                    <a:pt x="58521" y="97775"/>
                  </a:cubicBezTo>
                  <a:lnTo>
                    <a:pt x="58993" y="98309"/>
                  </a:lnTo>
                  <a:cubicBezTo>
                    <a:pt x="59157" y="98480"/>
                    <a:pt x="59295" y="98677"/>
                    <a:pt x="59479" y="98823"/>
                  </a:cubicBezTo>
                  <a:lnTo>
                    <a:pt x="60022" y="99270"/>
                  </a:lnTo>
                  <a:cubicBezTo>
                    <a:pt x="60371" y="99587"/>
                    <a:pt x="60776" y="99812"/>
                    <a:pt x="61171" y="100052"/>
                  </a:cubicBezTo>
                  <a:cubicBezTo>
                    <a:pt x="62768" y="100977"/>
                    <a:pt x="64531" y="101482"/>
                    <a:pt x="66296" y="101716"/>
                  </a:cubicBezTo>
                  <a:cubicBezTo>
                    <a:pt x="67132" y="101826"/>
                    <a:pt x="67974" y="101881"/>
                    <a:pt x="68816" y="101881"/>
                  </a:cubicBezTo>
                  <a:cubicBezTo>
                    <a:pt x="69744" y="101881"/>
                    <a:pt x="70673" y="101814"/>
                    <a:pt x="71594" y="101681"/>
                  </a:cubicBezTo>
                  <a:cubicBezTo>
                    <a:pt x="72468" y="101560"/>
                    <a:pt x="73326" y="101340"/>
                    <a:pt x="74161" y="101065"/>
                  </a:cubicBezTo>
                  <a:cubicBezTo>
                    <a:pt x="74976" y="100747"/>
                    <a:pt x="75812" y="100399"/>
                    <a:pt x="76426" y="99764"/>
                  </a:cubicBezTo>
                  <a:lnTo>
                    <a:pt x="76426" y="99764"/>
                  </a:lnTo>
                  <a:cubicBezTo>
                    <a:pt x="75762" y="100341"/>
                    <a:pt x="74912" y="100604"/>
                    <a:pt x="74094" y="100842"/>
                  </a:cubicBezTo>
                  <a:cubicBezTo>
                    <a:pt x="73254" y="101038"/>
                    <a:pt x="72403" y="101178"/>
                    <a:pt x="71543" y="101219"/>
                  </a:cubicBezTo>
                  <a:cubicBezTo>
                    <a:pt x="71110" y="101249"/>
                    <a:pt x="70676" y="101264"/>
                    <a:pt x="70243" y="101264"/>
                  </a:cubicBezTo>
                  <a:cubicBezTo>
                    <a:pt x="68966" y="101264"/>
                    <a:pt x="67692" y="101134"/>
                    <a:pt x="66439" y="100877"/>
                  </a:cubicBezTo>
                  <a:cubicBezTo>
                    <a:pt x="64782" y="100523"/>
                    <a:pt x="63165" y="99955"/>
                    <a:pt x="61800" y="99042"/>
                  </a:cubicBezTo>
                  <a:cubicBezTo>
                    <a:pt x="61465" y="98808"/>
                    <a:pt x="61117" y="98592"/>
                    <a:pt x="60838" y="98298"/>
                  </a:cubicBezTo>
                  <a:lnTo>
                    <a:pt x="60397" y="97889"/>
                  </a:lnTo>
                  <a:cubicBezTo>
                    <a:pt x="60245" y="97757"/>
                    <a:pt x="60144" y="97581"/>
                    <a:pt x="60016" y="97430"/>
                  </a:cubicBezTo>
                  <a:lnTo>
                    <a:pt x="59649" y="96964"/>
                  </a:lnTo>
                  <a:cubicBezTo>
                    <a:pt x="59526" y="96802"/>
                    <a:pt x="59410" y="96606"/>
                    <a:pt x="59290" y="96429"/>
                  </a:cubicBezTo>
                  <a:lnTo>
                    <a:pt x="58572" y="95333"/>
                  </a:lnTo>
                  <a:cubicBezTo>
                    <a:pt x="57601" y="93872"/>
                    <a:pt x="56511" y="92409"/>
                    <a:pt x="55184" y="91145"/>
                  </a:cubicBezTo>
                  <a:cubicBezTo>
                    <a:pt x="53859" y="89889"/>
                    <a:pt x="52353" y="88795"/>
                    <a:pt x="50734" y="87974"/>
                  </a:cubicBezTo>
                  <a:cubicBezTo>
                    <a:pt x="50341" y="87736"/>
                    <a:pt x="49922" y="87570"/>
                    <a:pt x="49512" y="87377"/>
                  </a:cubicBezTo>
                  <a:cubicBezTo>
                    <a:pt x="49100" y="87194"/>
                    <a:pt x="48692" y="86989"/>
                    <a:pt x="48270" y="86833"/>
                  </a:cubicBezTo>
                  <a:cubicBezTo>
                    <a:pt x="47423" y="86542"/>
                    <a:pt x="46589" y="86176"/>
                    <a:pt x="45728" y="85947"/>
                  </a:cubicBezTo>
                  <a:cubicBezTo>
                    <a:pt x="44019" y="85411"/>
                    <a:pt x="42286" y="85002"/>
                    <a:pt x="40549" y="84646"/>
                  </a:cubicBezTo>
                  <a:lnTo>
                    <a:pt x="37936" y="84165"/>
                  </a:lnTo>
                  <a:lnTo>
                    <a:pt x="35316" y="83787"/>
                  </a:lnTo>
                  <a:cubicBezTo>
                    <a:pt x="33583" y="83548"/>
                    <a:pt x="31781" y="83421"/>
                    <a:pt x="30098" y="83216"/>
                  </a:cubicBezTo>
                  <a:cubicBezTo>
                    <a:pt x="28431" y="83072"/>
                    <a:pt x="26811" y="82711"/>
                    <a:pt x="25228" y="82273"/>
                  </a:cubicBezTo>
                  <a:cubicBezTo>
                    <a:pt x="23666" y="81805"/>
                    <a:pt x="22162" y="81160"/>
                    <a:pt x="20746" y="80352"/>
                  </a:cubicBezTo>
                  <a:cubicBezTo>
                    <a:pt x="17918" y="78764"/>
                    <a:pt x="15587" y="76411"/>
                    <a:pt x="13794" y="73665"/>
                  </a:cubicBezTo>
                  <a:cubicBezTo>
                    <a:pt x="11989" y="70917"/>
                    <a:pt x="10729" y="67779"/>
                    <a:pt x="9734" y="64545"/>
                  </a:cubicBezTo>
                  <a:cubicBezTo>
                    <a:pt x="8715" y="61310"/>
                    <a:pt x="7984" y="57952"/>
                    <a:pt x="7264" y="54551"/>
                  </a:cubicBezTo>
                  <a:cubicBezTo>
                    <a:pt x="6902" y="52848"/>
                    <a:pt x="6544" y="51133"/>
                    <a:pt x="6124" y="49408"/>
                  </a:cubicBezTo>
                  <a:cubicBezTo>
                    <a:pt x="5706" y="47726"/>
                    <a:pt x="5339" y="46066"/>
                    <a:pt x="4988" y="44376"/>
                  </a:cubicBezTo>
                  <a:cubicBezTo>
                    <a:pt x="3602" y="37633"/>
                    <a:pt x="2710" y="30762"/>
                    <a:pt x="2396" y="23900"/>
                  </a:cubicBezTo>
                  <a:cubicBezTo>
                    <a:pt x="2256" y="20469"/>
                    <a:pt x="2331" y="17033"/>
                    <a:pt x="2746" y="13661"/>
                  </a:cubicBezTo>
                  <a:cubicBezTo>
                    <a:pt x="2954" y="11976"/>
                    <a:pt x="3289" y="10315"/>
                    <a:pt x="3786" y="8720"/>
                  </a:cubicBezTo>
                  <a:cubicBezTo>
                    <a:pt x="4288" y="7133"/>
                    <a:pt x="4979" y="5608"/>
                    <a:pt x="5976" y="4344"/>
                  </a:cubicBezTo>
                  <a:cubicBezTo>
                    <a:pt x="6458" y="3695"/>
                    <a:pt x="7059" y="3166"/>
                    <a:pt x="7704" y="2707"/>
                  </a:cubicBezTo>
                  <a:cubicBezTo>
                    <a:pt x="8029" y="2482"/>
                    <a:pt x="8394" y="2327"/>
                    <a:pt x="8742" y="2127"/>
                  </a:cubicBezTo>
                  <a:cubicBezTo>
                    <a:pt x="9133" y="1976"/>
                    <a:pt x="9519" y="1799"/>
                    <a:pt x="9917" y="1668"/>
                  </a:cubicBezTo>
                  <a:cubicBezTo>
                    <a:pt x="11119" y="1245"/>
                    <a:pt x="12379" y="958"/>
                    <a:pt x="13631" y="958"/>
                  </a:cubicBezTo>
                  <a:cubicBezTo>
                    <a:pt x="14022" y="958"/>
                    <a:pt x="14412" y="986"/>
                    <a:pt x="14799" y="1046"/>
                  </a:cubicBezTo>
                  <a:cubicBezTo>
                    <a:pt x="16426" y="1283"/>
                    <a:pt x="17925" y="2208"/>
                    <a:pt x="18949" y="3563"/>
                  </a:cubicBezTo>
                  <a:cubicBezTo>
                    <a:pt x="20001" y="4897"/>
                    <a:pt x="20684" y="6543"/>
                    <a:pt x="21021" y="8245"/>
                  </a:cubicBezTo>
                  <a:cubicBezTo>
                    <a:pt x="20832" y="6517"/>
                    <a:pt x="20302" y="4794"/>
                    <a:pt x="19324" y="3292"/>
                  </a:cubicBezTo>
                  <a:cubicBezTo>
                    <a:pt x="18362" y="1788"/>
                    <a:pt x="16774" y="614"/>
                    <a:pt x="14964" y="216"/>
                  </a:cubicBezTo>
                  <a:cubicBezTo>
                    <a:pt x="14319" y="67"/>
                    <a:pt x="13660" y="0"/>
                    <a:pt x="130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50"/>
            <p:cNvSpPr/>
            <p:nvPr/>
          </p:nvSpPr>
          <p:spPr>
            <a:xfrm>
              <a:off x="1896725" y="3203975"/>
              <a:ext cx="1081225" cy="1086275"/>
            </a:xfrm>
            <a:custGeom>
              <a:avLst/>
              <a:gdLst/>
              <a:ahLst/>
              <a:cxnLst/>
              <a:rect l="l" t="t" r="r" b="b"/>
              <a:pathLst>
                <a:path w="43249" h="43451" extrusionOk="0">
                  <a:moveTo>
                    <a:pt x="278" y="1"/>
                  </a:moveTo>
                  <a:cubicBezTo>
                    <a:pt x="0" y="1392"/>
                    <a:pt x="13" y="2854"/>
                    <a:pt x="292" y="4296"/>
                  </a:cubicBezTo>
                  <a:cubicBezTo>
                    <a:pt x="574" y="5734"/>
                    <a:pt x="1228" y="7163"/>
                    <a:pt x="2289" y="8314"/>
                  </a:cubicBezTo>
                  <a:cubicBezTo>
                    <a:pt x="3359" y="9463"/>
                    <a:pt x="4787" y="10212"/>
                    <a:pt x="6262" y="10694"/>
                  </a:cubicBezTo>
                  <a:lnTo>
                    <a:pt x="7386" y="10939"/>
                  </a:lnTo>
                  <a:lnTo>
                    <a:pt x="7954" y="11052"/>
                  </a:lnTo>
                  <a:cubicBezTo>
                    <a:pt x="8142" y="11077"/>
                    <a:pt x="8329" y="11081"/>
                    <a:pt x="8518" y="11096"/>
                  </a:cubicBezTo>
                  <a:lnTo>
                    <a:pt x="10700" y="11227"/>
                  </a:lnTo>
                  <a:cubicBezTo>
                    <a:pt x="16020" y="11409"/>
                    <a:pt x="21194" y="13517"/>
                    <a:pt x="24977" y="17108"/>
                  </a:cubicBezTo>
                  <a:cubicBezTo>
                    <a:pt x="26861" y="18903"/>
                    <a:pt x="28379" y="21064"/>
                    <a:pt x="29372" y="23442"/>
                  </a:cubicBezTo>
                  <a:cubicBezTo>
                    <a:pt x="29624" y="24034"/>
                    <a:pt x="29803" y="24653"/>
                    <a:pt x="30011" y="25264"/>
                  </a:cubicBezTo>
                  <a:lnTo>
                    <a:pt x="30222" y="26207"/>
                  </a:lnTo>
                  <a:cubicBezTo>
                    <a:pt x="30294" y="26520"/>
                    <a:pt x="30367" y="26825"/>
                    <a:pt x="30435" y="27203"/>
                  </a:cubicBezTo>
                  <a:cubicBezTo>
                    <a:pt x="30686" y="28642"/>
                    <a:pt x="31041" y="30071"/>
                    <a:pt x="31529" y="31457"/>
                  </a:cubicBezTo>
                  <a:cubicBezTo>
                    <a:pt x="32464" y="34237"/>
                    <a:pt x="33914" y="36888"/>
                    <a:pt x="35908" y="39052"/>
                  </a:cubicBezTo>
                  <a:cubicBezTo>
                    <a:pt x="37915" y="41188"/>
                    <a:pt x="40471" y="42828"/>
                    <a:pt x="43248" y="43451"/>
                  </a:cubicBezTo>
                  <a:cubicBezTo>
                    <a:pt x="40776" y="42213"/>
                    <a:pt x="38652" y="40372"/>
                    <a:pt x="37077" y="38100"/>
                  </a:cubicBezTo>
                  <a:cubicBezTo>
                    <a:pt x="36283" y="37009"/>
                    <a:pt x="35647" y="35812"/>
                    <a:pt x="35119" y="34581"/>
                  </a:cubicBezTo>
                  <a:cubicBezTo>
                    <a:pt x="34577" y="33353"/>
                    <a:pt x="34153" y="32073"/>
                    <a:pt x="33823" y="30771"/>
                  </a:cubicBezTo>
                  <a:cubicBezTo>
                    <a:pt x="33663" y="30116"/>
                    <a:pt x="33510" y="29462"/>
                    <a:pt x="33408" y="28794"/>
                  </a:cubicBezTo>
                  <a:cubicBezTo>
                    <a:pt x="33269" y="28137"/>
                    <a:pt x="33186" y="27465"/>
                    <a:pt x="33092" y="26796"/>
                  </a:cubicBezTo>
                  <a:cubicBezTo>
                    <a:pt x="33053" y="26479"/>
                    <a:pt x="32985" y="26095"/>
                    <a:pt x="32922" y="25719"/>
                  </a:cubicBezTo>
                  <a:lnTo>
                    <a:pt x="32727" y="24592"/>
                  </a:lnTo>
                  <a:cubicBezTo>
                    <a:pt x="32526" y="23860"/>
                    <a:pt x="32345" y="23114"/>
                    <a:pt x="32085" y="22399"/>
                  </a:cubicBezTo>
                  <a:cubicBezTo>
                    <a:pt x="31031" y="19535"/>
                    <a:pt x="29267" y="16971"/>
                    <a:pt x="27090" y="14883"/>
                  </a:cubicBezTo>
                  <a:cubicBezTo>
                    <a:pt x="22963" y="10947"/>
                    <a:pt x="17306" y="8815"/>
                    <a:pt x="11721" y="8815"/>
                  </a:cubicBezTo>
                  <a:cubicBezTo>
                    <a:pt x="11374" y="8815"/>
                    <a:pt x="11028" y="8824"/>
                    <a:pt x="10682" y="8840"/>
                  </a:cubicBezTo>
                  <a:lnTo>
                    <a:pt x="8648" y="8893"/>
                  </a:lnTo>
                  <a:cubicBezTo>
                    <a:pt x="8524" y="8894"/>
                    <a:pt x="8398" y="8902"/>
                    <a:pt x="8275" y="8902"/>
                  </a:cubicBezTo>
                  <a:cubicBezTo>
                    <a:pt x="8236" y="8902"/>
                    <a:pt x="8197" y="8901"/>
                    <a:pt x="8159" y="8899"/>
                  </a:cubicBezTo>
                  <a:lnTo>
                    <a:pt x="7684" y="8843"/>
                  </a:lnTo>
                  <a:cubicBezTo>
                    <a:pt x="7369" y="8803"/>
                    <a:pt x="7048" y="8779"/>
                    <a:pt x="6727" y="8748"/>
                  </a:cubicBezTo>
                  <a:cubicBezTo>
                    <a:pt x="5495" y="8493"/>
                    <a:pt x="4305" y="8040"/>
                    <a:pt x="3328" y="7233"/>
                  </a:cubicBezTo>
                  <a:cubicBezTo>
                    <a:pt x="2331" y="6450"/>
                    <a:pt x="1598" y="5315"/>
                    <a:pt x="1103" y="4057"/>
                  </a:cubicBezTo>
                  <a:cubicBezTo>
                    <a:pt x="868" y="3423"/>
                    <a:pt x="661" y="2766"/>
                    <a:pt x="535" y="2084"/>
                  </a:cubicBezTo>
                  <a:cubicBezTo>
                    <a:pt x="382" y="1405"/>
                    <a:pt x="309" y="708"/>
                    <a:pt x="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0"/>
            <p:cNvSpPr/>
            <p:nvPr/>
          </p:nvSpPr>
          <p:spPr>
            <a:xfrm>
              <a:off x="2652725" y="3543950"/>
              <a:ext cx="595700" cy="337150"/>
            </a:xfrm>
            <a:custGeom>
              <a:avLst/>
              <a:gdLst/>
              <a:ahLst/>
              <a:cxnLst/>
              <a:rect l="l" t="t" r="r" b="b"/>
              <a:pathLst>
                <a:path w="23828" h="13486" extrusionOk="0">
                  <a:moveTo>
                    <a:pt x="18775" y="1"/>
                  </a:moveTo>
                  <a:cubicBezTo>
                    <a:pt x="18113" y="1"/>
                    <a:pt x="17450" y="26"/>
                    <a:pt x="16788" y="74"/>
                  </a:cubicBezTo>
                  <a:cubicBezTo>
                    <a:pt x="14420" y="262"/>
                    <a:pt x="12034" y="775"/>
                    <a:pt x="9804" y="1783"/>
                  </a:cubicBezTo>
                  <a:cubicBezTo>
                    <a:pt x="8691" y="2285"/>
                    <a:pt x="7614" y="2893"/>
                    <a:pt x="6609" y="3619"/>
                  </a:cubicBezTo>
                  <a:cubicBezTo>
                    <a:pt x="5614" y="4357"/>
                    <a:pt x="4682" y="5192"/>
                    <a:pt x="3844" y="6122"/>
                  </a:cubicBezTo>
                  <a:cubicBezTo>
                    <a:pt x="2182" y="7993"/>
                    <a:pt x="913" y="10203"/>
                    <a:pt x="0" y="12519"/>
                  </a:cubicBezTo>
                  <a:lnTo>
                    <a:pt x="2913" y="13485"/>
                  </a:lnTo>
                  <a:cubicBezTo>
                    <a:pt x="3490" y="11374"/>
                    <a:pt x="4374" y="9353"/>
                    <a:pt x="5635" y="7566"/>
                  </a:cubicBezTo>
                  <a:cubicBezTo>
                    <a:pt x="6274" y="6681"/>
                    <a:pt x="7007" y="5862"/>
                    <a:pt x="7814" y="5111"/>
                  </a:cubicBezTo>
                  <a:cubicBezTo>
                    <a:pt x="8633" y="4372"/>
                    <a:pt x="9538" y="3719"/>
                    <a:pt x="10501" y="3149"/>
                  </a:cubicBezTo>
                  <a:cubicBezTo>
                    <a:pt x="12433" y="2005"/>
                    <a:pt x="14626" y="1265"/>
                    <a:pt x="16887" y="835"/>
                  </a:cubicBezTo>
                  <a:cubicBezTo>
                    <a:pt x="18397" y="556"/>
                    <a:pt x="19945" y="403"/>
                    <a:pt x="21498" y="403"/>
                  </a:cubicBezTo>
                  <a:cubicBezTo>
                    <a:pt x="22274" y="403"/>
                    <a:pt x="23052" y="441"/>
                    <a:pt x="23828" y="521"/>
                  </a:cubicBezTo>
                  <a:cubicBezTo>
                    <a:pt x="22177" y="167"/>
                    <a:pt x="20480" y="1"/>
                    <a:pt x="187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0"/>
            <p:cNvSpPr/>
            <p:nvPr/>
          </p:nvSpPr>
          <p:spPr>
            <a:xfrm>
              <a:off x="2947225" y="4027575"/>
              <a:ext cx="834400" cy="831975"/>
            </a:xfrm>
            <a:custGeom>
              <a:avLst/>
              <a:gdLst/>
              <a:ahLst/>
              <a:cxnLst/>
              <a:rect l="l" t="t" r="r" b="b"/>
              <a:pathLst>
                <a:path w="33376" h="33279" extrusionOk="0">
                  <a:moveTo>
                    <a:pt x="0" y="0"/>
                  </a:moveTo>
                  <a:lnTo>
                    <a:pt x="0" y="0"/>
                  </a:lnTo>
                  <a:cubicBezTo>
                    <a:pt x="2317" y="1811"/>
                    <a:pt x="4557" y="3668"/>
                    <a:pt x="6507" y="5770"/>
                  </a:cubicBezTo>
                  <a:cubicBezTo>
                    <a:pt x="7495" y="6804"/>
                    <a:pt x="8415" y="7892"/>
                    <a:pt x="9237" y="9040"/>
                  </a:cubicBezTo>
                  <a:cubicBezTo>
                    <a:pt x="10071" y="10177"/>
                    <a:pt x="10833" y="11357"/>
                    <a:pt x="11476" y="12597"/>
                  </a:cubicBezTo>
                  <a:cubicBezTo>
                    <a:pt x="12116" y="13838"/>
                    <a:pt x="12689" y="15105"/>
                    <a:pt x="13159" y="16418"/>
                  </a:cubicBezTo>
                  <a:cubicBezTo>
                    <a:pt x="13628" y="17731"/>
                    <a:pt x="13992" y="19083"/>
                    <a:pt x="14308" y="20461"/>
                  </a:cubicBezTo>
                  <a:cubicBezTo>
                    <a:pt x="14637" y="21838"/>
                    <a:pt x="14881" y="23248"/>
                    <a:pt x="15182" y="24697"/>
                  </a:cubicBezTo>
                  <a:cubicBezTo>
                    <a:pt x="15494" y="26146"/>
                    <a:pt x="15772" y="27654"/>
                    <a:pt x="16494" y="29227"/>
                  </a:cubicBezTo>
                  <a:cubicBezTo>
                    <a:pt x="16850" y="30005"/>
                    <a:pt x="17356" y="30810"/>
                    <a:pt x="18062" y="31481"/>
                  </a:cubicBezTo>
                  <a:cubicBezTo>
                    <a:pt x="18767" y="32157"/>
                    <a:pt x="19659" y="32629"/>
                    <a:pt x="20531" y="32897"/>
                  </a:cubicBezTo>
                  <a:cubicBezTo>
                    <a:pt x="21408" y="33169"/>
                    <a:pt x="22267" y="33264"/>
                    <a:pt x="23091" y="33278"/>
                  </a:cubicBezTo>
                  <a:cubicBezTo>
                    <a:pt x="23145" y="33278"/>
                    <a:pt x="23198" y="33279"/>
                    <a:pt x="23252" y="33279"/>
                  </a:cubicBezTo>
                  <a:cubicBezTo>
                    <a:pt x="24007" y="33279"/>
                    <a:pt x="24762" y="33222"/>
                    <a:pt x="25511" y="33110"/>
                  </a:cubicBezTo>
                  <a:cubicBezTo>
                    <a:pt x="27112" y="32872"/>
                    <a:pt x="28784" y="32320"/>
                    <a:pt x="30172" y="31227"/>
                  </a:cubicBezTo>
                  <a:cubicBezTo>
                    <a:pt x="31558" y="30130"/>
                    <a:pt x="32466" y="28534"/>
                    <a:pt x="32885" y="26957"/>
                  </a:cubicBezTo>
                  <a:cubicBezTo>
                    <a:pt x="33326" y="25371"/>
                    <a:pt x="33376" y="23781"/>
                    <a:pt x="33247" y="22254"/>
                  </a:cubicBezTo>
                  <a:cubicBezTo>
                    <a:pt x="33118" y="20747"/>
                    <a:pt x="32848" y="19255"/>
                    <a:pt x="32442" y="17799"/>
                  </a:cubicBezTo>
                  <a:cubicBezTo>
                    <a:pt x="31635" y="14923"/>
                    <a:pt x="30512" y="12174"/>
                    <a:pt x="29057" y="9618"/>
                  </a:cubicBezTo>
                  <a:lnTo>
                    <a:pt x="29057" y="9618"/>
                  </a:lnTo>
                  <a:cubicBezTo>
                    <a:pt x="29938" y="12415"/>
                    <a:pt x="30654" y="15244"/>
                    <a:pt x="31059" y="18085"/>
                  </a:cubicBezTo>
                  <a:cubicBezTo>
                    <a:pt x="31455" y="20897"/>
                    <a:pt x="31551" y="23828"/>
                    <a:pt x="30702" y="26273"/>
                  </a:cubicBezTo>
                  <a:cubicBezTo>
                    <a:pt x="30276" y="27487"/>
                    <a:pt x="29549" y="28481"/>
                    <a:pt x="28594" y="29150"/>
                  </a:cubicBezTo>
                  <a:cubicBezTo>
                    <a:pt x="27640" y="29830"/>
                    <a:pt x="26434" y="30194"/>
                    <a:pt x="25149" y="30326"/>
                  </a:cubicBezTo>
                  <a:cubicBezTo>
                    <a:pt x="24735" y="30366"/>
                    <a:pt x="24311" y="30388"/>
                    <a:pt x="23892" y="30388"/>
                  </a:cubicBezTo>
                  <a:cubicBezTo>
                    <a:pt x="23005" y="30388"/>
                    <a:pt x="22142" y="30290"/>
                    <a:pt x="21444" y="30058"/>
                  </a:cubicBezTo>
                  <a:cubicBezTo>
                    <a:pt x="20409" y="29705"/>
                    <a:pt x="19777" y="29055"/>
                    <a:pt x="19269" y="27948"/>
                  </a:cubicBezTo>
                  <a:cubicBezTo>
                    <a:pt x="18777" y="26853"/>
                    <a:pt x="18466" y="25472"/>
                    <a:pt x="18162" y="24073"/>
                  </a:cubicBezTo>
                  <a:cubicBezTo>
                    <a:pt x="17869" y="22663"/>
                    <a:pt x="17552" y="21204"/>
                    <a:pt x="17171" y="19747"/>
                  </a:cubicBezTo>
                  <a:cubicBezTo>
                    <a:pt x="16380" y="16840"/>
                    <a:pt x="15259" y="13932"/>
                    <a:pt x="13601" y="11360"/>
                  </a:cubicBezTo>
                  <a:cubicBezTo>
                    <a:pt x="12782" y="10070"/>
                    <a:pt x="11852" y="8858"/>
                    <a:pt x="10847" y="7726"/>
                  </a:cubicBezTo>
                  <a:cubicBezTo>
                    <a:pt x="9824" y="6607"/>
                    <a:pt x="8720" y="5579"/>
                    <a:pt x="7566" y="4628"/>
                  </a:cubicBezTo>
                  <a:cubicBezTo>
                    <a:pt x="5228" y="2757"/>
                    <a:pt x="2687" y="120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0"/>
            <p:cNvSpPr/>
            <p:nvPr/>
          </p:nvSpPr>
          <p:spPr>
            <a:xfrm>
              <a:off x="2211675" y="4612850"/>
              <a:ext cx="1564825" cy="856850"/>
            </a:xfrm>
            <a:custGeom>
              <a:avLst/>
              <a:gdLst/>
              <a:ahLst/>
              <a:cxnLst/>
              <a:rect l="l" t="t" r="r" b="b"/>
              <a:pathLst>
                <a:path w="62593" h="34274" extrusionOk="0">
                  <a:moveTo>
                    <a:pt x="0" y="1"/>
                  </a:moveTo>
                  <a:lnTo>
                    <a:pt x="0" y="1"/>
                  </a:lnTo>
                  <a:cubicBezTo>
                    <a:pt x="430" y="1963"/>
                    <a:pt x="991" y="3917"/>
                    <a:pt x="1959" y="5704"/>
                  </a:cubicBezTo>
                  <a:cubicBezTo>
                    <a:pt x="2937" y="7488"/>
                    <a:pt x="4230" y="9079"/>
                    <a:pt x="5779" y="10398"/>
                  </a:cubicBezTo>
                  <a:cubicBezTo>
                    <a:pt x="7321" y="11726"/>
                    <a:pt x="9082" y="12784"/>
                    <a:pt x="10911" y="13656"/>
                  </a:cubicBezTo>
                  <a:cubicBezTo>
                    <a:pt x="12737" y="14537"/>
                    <a:pt x="14623" y="15278"/>
                    <a:pt x="16509" y="15989"/>
                  </a:cubicBezTo>
                  <a:cubicBezTo>
                    <a:pt x="20242" y="17459"/>
                    <a:pt x="24229" y="18531"/>
                    <a:pt x="27077" y="21223"/>
                  </a:cubicBezTo>
                  <a:cubicBezTo>
                    <a:pt x="28524" y="22521"/>
                    <a:pt x="29700" y="24129"/>
                    <a:pt x="31108" y="25643"/>
                  </a:cubicBezTo>
                  <a:cubicBezTo>
                    <a:pt x="32503" y="27162"/>
                    <a:pt x="34136" y="28505"/>
                    <a:pt x="35898" y="29591"/>
                  </a:cubicBezTo>
                  <a:cubicBezTo>
                    <a:pt x="37652" y="30708"/>
                    <a:pt x="39536" y="31544"/>
                    <a:pt x="41433" y="32329"/>
                  </a:cubicBezTo>
                  <a:cubicBezTo>
                    <a:pt x="42406" y="32669"/>
                    <a:pt x="43351" y="33082"/>
                    <a:pt x="44363" y="33335"/>
                  </a:cubicBezTo>
                  <a:cubicBezTo>
                    <a:pt x="44865" y="33472"/>
                    <a:pt x="45358" y="33634"/>
                    <a:pt x="45870" y="33748"/>
                  </a:cubicBezTo>
                  <a:lnTo>
                    <a:pt x="47415" y="34048"/>
                  </a:lnTo>
                  <a:cubicBezTo>
                    <a:pt x="48332" y="34186"/>
                    <a:pt x="49273" y="34273"/>
                    <a:pt x="50223" y="34273"/>
                  </a:cubicBezTo>
                  <a:cubicBezTo>
                    <a:pt x="51425" y="34273"/>
                    <a:pt x="52641" y="34134"/>
                    <a:pt x="53839" y="33783"/>
                  </a:cubicBezTo>
                  <a:cubicBezTo>
                    <a:pt x="55981" y="33177"/>
                    <a:pt x="57941" y="31785"/>
                    <a:pt x="59263" y="29991"/>
                  </a:cubicBezTo>
                  <a:cubicBezTo>
                    <a:pt x="60606" y="28200"/>
                    <a:pt x="61390" y="26126"/>
                    <a:pt x="61877" y="24062"/>
                  </a:cubicBezTo>
                  <a:cubicBezTo>
                    <a:pt x="62363" y="22029"/>
                    <a:pt x="62592" y="19787"/>
                    <a:pt x="62312" y="17614"/>
                  </a:cubicBezTo>
                  <a:cubicBezTo>
                    <a:pt x="62040" y="15439"/>
                    <a:pt x="61344" y="13311"/>
                    <a:pt x="60270" y="11416"/>
                  </a:cubicBezTo>
                  <a:cubicBezTo>
                    <a:pt x="59749" y="10459"/>
                    <a:pt x="59130" y="9563"/>
                    <a:pt x="58463" y="8705"/>
                  </a:cubicBezTo>
                  <a:cubicBezTo>
                    <a:pt x="58121" y="8282"/>
                    <a:pt x="57766" y="7868"/>
                    <a:pt x="57393" y="7469"/>
                  </a:cubicBezTo>
                  <a:cubicBezTo>
                    <a:pt x="56998" y="7064"/>
                    <a:pt x="56654" y="6704"/>
                    <a:pt x="56149" y="6287"/>
                  </a:cubicBezTo>
                  <a:lnTo>
                    <a:pt x="54260" y="8704"/>
                  </a:lnTo>
                  <a:cubicBezTo>
                    <a:pt x="54539" y="8917"/>
                    <a:pt x="54911" y="9268"/>
                    <a:pt x="55227" y="9574"/>
                  </a:cubicBezTo>
                  <a:cubicBezTo>
                    <a:pt x="55551" y="9900"/>
                    <a:pt x="55862" y="10240"/>
                    <a:pt x="56164" y="10591"/>
                  </a:cubicBezTo>
                  <a:cubicBezTo>
                    <a:pt x="56753" y="11303"/>
                    <a:pt x="57307" y="12049"/>
                    <a:pt x="57774" y="12846"/>
                  </a:cubicBezTo>
                  <a:cubicBezTo>
                    <a:pt x="58737" y="14424"/>
                    <a:pt x="59366" y="16177"/>
                    <a:pt x="59652" y="17983"/>
                  </a:cubicBezTo>
                  <a:cubicBezTo>
                    <a:pt x="59940" y="19800"/>
                    <a:pt x="59826" y="21630"/>
                    <a:pt x="59443" y="23521"/>
                  </a:cubicBezTo>
                  <a:cubicBezTo>
                    <a:pt x="59070" y="25375"/>
                    <a:pt x="58436" y="27168"/>
                    <a:pt x="57399" y="28638"/>
                  </a:cubicBezTo>
                  <a:cubicBezTo>
                    <a:pt x="56372" y="30113"/>
                    <a:pt x="54924" y="31214"/>
                    <a:pt x="53211" y="31768"/>
                  </a:cubicBezTo>
                  <a:cubicBezTo>
                    <a:pt x="52117" y="32130"/>
                    <a:pt x="50939" y="32277"/>
                    <a:pt x="49738" y="32277"/>
                  </a:cubicBezTo>
                  <a:cubicBezTo>
                    <a:pt x="49059" y="32277"/>
                    <a:pt x="48372" y="32230"/>
                    <a:pt x="47688" y="32149"/>
                  </a:cubicBezTo>
                  <a:lnTo>
                    <a:pt x="46264" y="31919"/>
                  </a:lnTo>
                  <a:cubicBezTo>
                    <a:pt x="45790" y="31830"/>
                    <a:pt x="45321" y="31690"/>
                    <a:pt x="44848" y="31578"/>
                  </a:cubicBezTo>
                  <a:cubicBezTo>
                    <a:pt x="43897" y="31376"/>
                    <a:pt x="42979" y="31005"/>
                    <a:pt x="42044" y="30714"/>
                  </a:cubicBezTo>
                  <a:cubicBezTo>
                    <a:pt x="40204" y="30020"/>
                    <a:pt x="38366" y="29274"/>
                    <a:pt x="36690" y="28276"/>
                  </a:cubicBezTo>
                  <a:cubicBezTo>
                    <a:pt x="34996" y="27307"/>
                    <a:pt x="33444" y="26109"/>
                    <a:pt x="32078" y="24716"/>
                  </a:cubicBezTo>
                  <a:cubicBezTo>
                    <a:pt x="30699" y="23330"/>
                    <a:pt x="29432" y="21706"/>
                    <a:pt x="27836" y="20356"/>
                  </a:cubicBezTo>
                  <a:cubicBezTo>
                    <a:pt x="26257" y="18990"/>
                    <a:pt x="24398" y="17982"/>
                    <a:pt x="22485" y="17262"/>
                  </a:cubicBezTo>
                  <a:cubicBezTo>
                    <a:pt x="20583" y="16530"/>
                    <a:pt x="18670" y="15916"/>
                    <a:pt x="16767" y="15267"/>
                  </a:cubicBezTo>
                  <a:cubicBezTo>
                    <a:pt x="14866" y="14618"/>
                    <a:pt x="12979" y="13945"/>
                    <a:pt x="11153" y="13135"/>
                  </a:cubicBezTo>
                  <a:cubicBezTo>
                    <a:pt x="9327" y="12333"/>
                    <a:pt x="7573" y="11353"/>
                    <a:pt x="6022" y="10103"/>
                  </a:cubicBezTo>
                  <a:cubicBezTo>
                    <a:pt x="4462" y="8853"/>
                    <a:pt x="3141" y="7332"/>
                    <a:pt x="2125" y="5611"/>
                  </a:cubicBezTo>
                  <a:cubicBezTo>
                    <a:pt x="1113" y="3876"/>
                    <a:pt x="492" y="1949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0"/>
            <p:cNvSpPr/>
            <p:nvPr/>
          </p:nvSpPr>
          <p:spPr>
            <a:xfrm>
              <a:off x="2491375" y="4640950"/>
              <a:ext cx="990975" cy="628675"/>
            </a:xfrm>
            <a:custGeom>
              <a:avLst/>
              <a:gdLst/>
              <a:ahLst/>
              <a:cxnLst/>
              <a:rect l="l" t="t" r="r" b="b"/>
              <a:pathLst>
                <a:path w="39639" h="25147" extrusionOk="0">
                  <a:moveTo>
                    <a:pt x="1032" y="0"/>
                  </a:moveTo>
                  <a:lnTo>
                    <a:pt x="0" y="2890"/>
                  </a:lnTo>
                  <a:cubicBezTo>
                    <a:pt x="3618" y="4127"/>
                    <a:pt x="7268" y="5736"/>
                    <a:pt x="10542" y="7760"/>
                  </a:cubicBezTo>
                  <a:cubicBezTo>
                    <a:pt x="12176" y="8782"/>
                    <a:pt x="13738" y="9923"/>
                    <a:pt x="15044" y="11270"/>
                  </a:cubicBezTo>
                  <a:cubicBezTo>
                    <a:pt x="15345" y="11623"/>
                    <a:pt x="15678" y="11958"/>
                    <a:pt x="15958" y="12323"/>
                  </a:cubicBezTo>
                  <a:cubicBezTo>
                    <a:pt x="16216" y="12708"/>
                    <a:pt x="16477" y="13056"/>
                    <a:pt x="16742" y="13472"/>
                  </a:cubicBezTo>
                  <a:cubicBezTo>
                    <a:pt x="17265" y="14347"/>
                    <a:pt x="17820" y="15206"/>
                    <a:pt x="18413" y="16039"/>
                  </a:cubicBezTo>
                  <a:cubicBezTo>
                    <a:pt x="20773" y="19354"/>
                    <a:pt x="23927" y="22270"/>
                    <a:pt x="27752" y="23758"/>
                  </a:cubicBezTo>
                  <a:cubicBezTo>
                    <a:pt x="29645" y="24515"/>
                    <a:pt x="31648" y="24931"/>
                    <a:pt x="33652" y="25086"/>
                  </a:cubicBezTo>
                  <a:cubicBezTo>
                    <a:pt x="34154" y="25128"/>
                    <a:pt x="34655" y="25147"/>
                    <a:pt x="35156" y="25147"/>
                  </a:cubicBezTo>
                  <a:cubicBezTo>
                    <a:pt x="36661" y="25147"/>
                    <a:pt x="38159" y="24979"/>
                    <a:pt x="39639" y="24778"/>
                  </a:cubicBezTo>
                  <a:lnTo>
                    <a:pt x="39639" y="24778"/>
                  </a:lnTo>
                  <a:cubicBezTo>
                    <a:pt x="38639" y="24849"/>
                    <a:pt x="37637" y="24904"/>
                    <a:pt x="36639" y="24904"/>
                  </a:cubicBezTo>
                  <a:cubicBezTo>
                    <a:pt x="35651" y="24904"/>
                    <a:pt x="34667" y="24850"/>
                    <a:pt x="33691" y="24704"/>
                  </a:cubicBezTo>
                  <a:cubicBezTo>
                    <a:pt x="31736" y="24425"/>
                    <a:pt x="29824" y="23894"/>
                    <a:pt x="28060" y="23056"/>
                  </a:cubicBezTo>
                  <a:cubicBezTo>
                    <a:pt x="24499" y="21396"/>
                    <a:pt x="21729" y="18472"/>
                    <a:pt x="19688" y="15183"/>
                  </a:cubicBezTo>
                  <a:cubicBezTo>
                    <a:pt x="19176" y="14357"/>
                    <a:pt x="18701" y="13506"/>
                    <a:pt x="18255" y="12639"/>
                  </a:cubicBezTo>
                  <a:cubicBezTo>
                    <a:pt x="18013" y="12198"/>
                    <a:pt x="17713" y="11721"/>
                    <a:pt x="17439" y="11262"/>
                  </a:cubicBezTo>
                  <a:cubicBezTo>
                    <a:pt x="17141" y="10819"/>
                    <a:pt x="16796" y="10417"/>
                    <a:pt x="16473" y="9993"/>
                  </a:cubicBezTo>
                  <a:cubicBezTo>
                    <a:pt x="15100" y="8381"/>
                    <a:pt x="13493" y="7050"/>
                    <a:pt x="11824" y="5850"/>
                  </a:cubicBezTo>
                  <a:cubicBezTo>
                    <a:pt x="10149" y="4651"/>
                    <a:pt x="8394" y="3594"/>
                    <a:pt x="6596" y="2628"/>
                  </a:cubicBezTo>
                  <a:cubicBezTo>
                    <a:pt x="4785" y="1664"/>
                    <a:pt x="2978" y="793"/>
                    <a:pt x="10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0"/>
            <p:cNvSpPr/>
            <p:nvPr/>
          </p:nvSpPr>
          <p:spPr>
            <a:xfrm>
              <a:off x="2035550" y="4048050"/>
              <a:ext cx="375650" cy="462950"/>
            </a:xfrm>
            <a:custGeom>
              <a:avLst/>
              <a:gdLst/>
              <a:ahLst/>
              <a:cxnLst/>
              <a:rect l="l" t="t" r="r" b="b"/>
              <a:pathLst>
                <a:path w="15026" h="18518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124"/>
                    <a:pt x="245" y="4262"/>
                    <a:pt x="738" y="6360"/>
                  </a:cubicBezTo>
                  <a:cubicBezTo>
                    <a:pt x="1244" y="8454"/>
                    <a:pt x="2043" y="10519"/>
                    <a:pt x="3274" y="12386"/>
                  </a:cubicBezTo>
                  <a:cubicBezTo>
                    <a:pt x="4502" y="14247"/>
                    <a:pt x="6231" y="15878"/>
                    <a:pt x="8317" y="16919"/>
                  </a:cubicBezTo>
                  <a:cubicBezTo>
                    <a:pt x="10393" y="17987"/>
                    <a:pt x="12737" y="18436"/>
                    <a:pt x="15025" y="18517"/>
                  </a:cubicBezTo>
                  <a:lnTo>
                    <a:pt x="14940" y="15450"/>
                  </a:lnTo>
                  <a:cubicBezTo>
                    <a:pt x="14459" y="15490"/>
                    <a:pt x="13976" y="15512"/>
                    <a:pt x="13494" y="15512"/>
                  </a:cubicBezTo>
                  <a:cubicBezTo>
                    <a:pt x="12041" y="15512"/>
                    <a:pt x="10599" y="15312"/>
                    <a:pt x="9245" y="14812"/>
                  </a:cubicBezTo>
                  <a:cubicBezTo>
                    <a:pt x="7436" y="14170"/>
                    <a:pt x="5804" y="12995"/>
                    <a:pt x="4502" y="11465"/>
                  </a:cubicBezTo>
                  <a:cubicBezTo>
                    <a:pt x="3200" y="9932"/>
                    <a:pt x="2201" y="8090"/>
                    <a:pt x="1473" y="6137"/>
                  </a:cubicBezTo>
                  <a:cubicBezTo>
                    <a:pt x="754" y="4177"/>
                    <a:pt x="256" y="2110"/>
                    <a:pt x="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0"/>
            <p:cNvSpPr/>
            <p:nvPr/>
          </p:nvSpPr>
          <p:spPr>
            <a:xfrm>
              <a:off x="2321600" y="3787150"/>
              <a:ext cx="697275" cy="825700"/>
            </a:xfrm>
            <a:custGeom>
              <a:avLst/>
              <a:gdLst/>
              <a:ahLst/>
              <a:cxnLst/>
              <a:rect l="l" t="t" r="r" b="b"/>
              <a:pathLst>
                <a:path w="27891" h="33028" extrusionOk="0">
                  <a:moveTo>
                    <a:pt x="7223" y="1"/>
                  </a:moveTo>
                  <a:cubicBezTo>
                    <a:pt x="4761" y="3925"/>
                    <a:pt x="2849" y="8183"/>
                    <a:pt x="1506" y="12673"/>
                  </a:cubicBezTo>
                  <a:cubicBezTo>
                    <a:pt x="821" y="14918"/>
                    <a:pt x="338" y="17249"/>
                    <a:pt x="142" y="19666"/>
                  </a:cubicBezTo>
                  <a:cubicBezTo>
                    <a:pt x="1" y="22071"/>
                    <a:pt x="72" y="24662"/>
                    <a:pt x="1320" y="27151"/>
                  </a:cubicBezTo>
                  <a:cubicBezTo>
                    <a:pt x="1399" y="27306"/>
                    <a:pt x="1475" y="27459"/>
                    <a:pt x="1559" y="27609"/>
                  </a:cubicBezTo>
                  <a:lnTo>
                    <a:pt x="1855" y="28046"/>
                  </a:lnTo>
                  <a:cubicBezTo>
                    <a:pt x="2049" y="28341"/>
                    <a:pt x="2255" y="28625"/>
                    <a:pt x="2511" y="28880"/>
                  </a:cubicBezTo>
                  <a:cubicBezTo>
                    <a:pt x="2754" y="29143"/>
                    <a:pt x="2989" y="29412"/>
                    <a:pt x="3281" y="29624"/>
                  </a:cubicBezTo>
                  <a:cubicBezTo>
                    <a:pt x="3558" y="29833"/>
                    <a:pt x="3851" y="30105"/>
                    <a:pt x="4118" y="30238"/>
                  </a:cubicBezTo>
                  <a:cubicBezTo>
                    <a:pt x="4671" y="30550"/>
                    <a:pt x="5192" y="30895"/>
                    <a:pt x="5775" y="31170"/>
                  </a:cubicBezTo>
                  <a:lnTo>
                    <a:pt x="6678" y="31549"/>
                  </a:lnTo>
                  <a:lnTo>
                    <a:pt x="7129" y="31735"/>
                  </a:lnTo>
                  <a:cubicBezTo>
                    <a:pt x="7288" y="31782"/>
                    <a:pt x="7453" y="31819"/>
                    <a:pt x="7615" y="31861"/>
                  </a:cubicBezTo>
                  <a:lnTo>
                    <a:pt x="8589" y="32096"/>
                  </a:lnTo>
                  <a:cubicBezTo>
                    <a:pt x="8920" y="32148"/>
                    <a:pt x="9258" y="32166"/>
                    <a:pt x="9590" y="32198"/>
                  </a:cubicBezTo>
                  <a:lnTo>
                    <a:pt x="10091" y="32237"/>
                  </a:lnTo>
                  <a:lnTo>
                    <a:pt x="10584" y="32212"/>
                  </a:lnTo>
                  <a:cubicBezTo>
                    <a:pt x="10909" y="32188"/>
                    <a:pt x="11246" y="32188"/>
                    <a:pt x="11557" y="32138"/>
                  </a:cubicBezTo>
                  <a:cubicBezTo>
                    <a:pt x="12834" y="31972"/>
                    <a:pt x="13956" y="31637"/>
                    <a:pt x="15044" y="31361"/>
                  </a:cubicBezTo>
                  <a:cubicBezTo>
                    <a:pt x="16447" y="31007"/>
                    <a:pt x="17828" y="30782"/>
                    <a:pt x="19228" y="30782"/>
                  </a:cubicBezTo>
                  <a:cubicBezTo>
                    <a:pt x="19958" y="30782"/>
                    <a:pt x="20694" y="30843"/>
                    <a:pt x="21439" y="30979"/>
                  </a:cubicBezTo>
                  <a:cubicBezTo>
                    <a:pt x="23617" y="31324"/>
                    <a:pt x="25732" y="32182"/>
                    <a:pt x="27891" y="33028"/>
                  </a:cubicBezTo>
                  <a:cubicBezTo>
                    <a:pt x="26078" y="31598"/>
                    <a:pt x="24088" y="30329"/>
                    <a:pt x="21811" y="29518"/>
                  </a:cubicBezTo>
                  <a:cubicBezTo>
                    <a:pt x="21232" y="29358"/>
                    <a:pt x="20651" y="29172"/>
                    <a:pt x="20054" y="29047"/>
                  </a:cubicBezTo>
                  <a:cubicBezTo>
                    <a:pt x="19450" y="28970"/>
                    <a:pt x="18842" y="28817"/>
                    <a:pt x="18227" y="28807"/>
                  </a:cubicBezTo>
                  <a:cubicBezTo>
                    <a:pt x="17914" y="28788"/>
                    <a:pt x="17601" y="28776"/>
                    <a:pt x="17289" y="28776"/>
                  </a:cubicBezTo>
                  <a:cubicBezTo>
                    <a:pt x="16984" y="28776"/>
                    <a:pt x="16681" y="28788"/>
                    <a:pt x="16382" y="28817"/>
                  </a:cubicBezTo>
                  <a:cubicBezTo>
                    <a:pt x="15762" y="28843"/>
                    <a:pt x="15178" y="28937"/>
                    <a:pt x="14582" y="29011"/>
                  </a:cubicBezTo>
                  <a:cubicBezTo>
                    <a:pt x="13421" y="29175"/>
                    <a:pt x="12310" y="29381"/>
                    <a:pt x="11303" y="29444"/>
                  </a:cubicBezTo>
                  <a:cubicBezTo>
                    <a:pt x="11226" y="29451"/>
                    <a:pt x="11151" y="29453"/>
                    <a:pt x="11076" y="29453"/>
                  </a:cubicBezTo>
                  <a:cubicBezTo>
                    <a:pt x="10918" y="29453"/>
                    <a:pt x="10764" y="29442"/>
                    <a:pt x="10606" y="29442"/>
                  </a:cubicBezTo>
                  <a:cubicBezTo>
                    <a:pt x="10591" y="29442"/>
                    <a:pt x="10575" y="29442"/>
                    <a:pt x="10560" y="29443"/>
                  </a:cubicBezTo>
                  <a:lnTo>
                    <a:pt x="10193" y="29441"/>
                  </a:lnTo>
                  <a:lnTo>
                    <a:pt x="9839" y="29389"/>
                  </a:lnTo>
                  <a:cubicBezTo>
                    <a:pt x="9604" y="29350"/>
                    <a:pt x="9366" y="29330"/>
                    <a:pt x="9135" y="29282"/>
                  </a:cubicBezTo>
                  <a:lnTo>
                    <a:pt x="8449" y="29072"/>
                  </a:lnTo>
                  <a:lnTo>
                    <a:pt x="8106" y="28968"/>
                  </a:lnTo>
                  <a:lnTo>
                    <a:pt x="7769" y="28810"/>
                  </a:lnTo>
                  <a:lnTo>
                    <a:pt x="7096" y="28503"/>
                  </a:lnTo>
                  <a:cubicBezTo>
                    <a:pt x="6651" y="28277"/>
                    <a:pt x="6223" y="27967"/>
                    <a:pt x="5784" y="27707"/>
                  </a:cubicBezTo>
                  <a:cubicBezTo>
                    <a:pt x="5007" y="27194"/>
                    <a:pt x="4472" y="26571"/>
                    <a:pt x="4047" y="25745"/>
                  </a:cubicBezTo>
                  <a:cubicBezTo>
                    <a:pt x="3189" y="24116"/>
                    <a:pt x="3003" y="21948"/>
                    <a:pt x="3044" y="19813"/>
                  </a:cubicBezTo>
                  <a:cubicBezTo>
                    <a:pt x="3107" y="17651"/>
                    <a:pt x="3419" y="15444"/>
                    <a:pt x="3826" y="13239"/>
                  </a:cubicBezTo>
                  <a:cubicBezTo>
                    <a:pt x="4683" y="8828"/>
                    <a:pt x="5924" y="4433"/>
                    <a:pt x="72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0"/>
            <p:cNvSpPr/>
            <p:nvPr/>
          </p:nvSpPr>
          <p:spPr>
            <a:xfrm>
              <a:off x="2491350" y="4125950"/>
              <a:ext cx="709950" cy="528400"/>
            </a:xfrm>
            <a:custGeom>
              <a:avLst/>
              <a:gdLst/>
              <a:ahLst/>
              <a:cxnLst/>
              <a:rect l="l" t="t" r="r" b="b"/>
              <a:pathLst>
                <a:path w="28398" h="21136" extrusionOk="0">
                  <a:moveTo>
                    <a:pt x="667" y="0"/>
                  </a:moveTo>
                  <a:cubicBezTo>
                    <a:pt x="5" y="1514"/>
                    <a:pt x="0" y="3362"/>
                    <a:pt x="662" y="5040"/>
                  </a:cubicBezTo>
                  <a:cubicBezTo>
                    <a:pt x="1333" y="6725"/>
                    <a:pt x="2700" y="8132"/>
                    <a:pt x="4253" y="9005"/>
                  </a:cubicBezTo>
                  <a:cubicBezTo>
                    <a:pt x="4633" y="9256"/>
                    <a:pt x="5043" y="9405"/>
                    <a:pt x="5440" y="9609"/>
                  </a:cubicBezTo>
                  <a:lnTo>
                    <a:pt x="6046" y="9887"/>
                  </a:lnTo>
                  <a:lnTo>
                    <a:pt x="6666" y="10093"/>
                  </a:lnTo>
                  <a:cubicBezTo>
                    <a:pt x="7081" y="10227"/>
                    <a:pt x="7494" y="10372"/>
                    <a:pt x="7914" y="10492"/>
                  </a:cubicBezTo>
                  <a:lnTo>
                    <a:pt x="9175" y="10754"/>
                  </a:lnTo>
                  <a:cubicBezTo>
                    <a:pt x="10044" y="10945"/>
                    <a:pt x="10803" y="11036"/>
                    <a:pt x="11594" y="11165"/>
                  </a:cubicBezTo>
                  <a:lnTo>
                    <a:pt x="13942" y="11532"/>
                  </a:lnTo>
                  <a:cubicBezTo>
                    <a:pt x="17031" y="12076"/>
                    <a:pt x="20106" y="12590"/>
                    <a:pt x="22539" y="14096"/>
                  </a:cubicBezTo>
                  <a:cubicBezTo>
                    <a:pt x="25023" y="15555"/>
                    <a:pt x="26693" y="18347"/>
                    <a:pt x="28398" y="21135"/>
                  </a:cubicBezTo>
                  <a:cubicBezTo>
                    <a:pt x="28158" y="19509"/>
                    <a:pt x="27725" y="17916"/>
                    <a:pt x="27062" y="16353"/>
                  </a:cubicBezTo>
                  <a:cubicBezTo>
                    <a:pt x="26375" y="14816"/>
                    <a:pt x="25365" y="13301"/>
                    <a:pt x="23968" y="12153"/>
                  </a:cubicBezTo>
                  <a:cubicBezTo>
                    <a:pt x="22587" y="10990"/>
                    <a:pt x="20948" y="10221"/>
                    <a:pt x="19331" y="9666"/>
                  </a:cubicBezTo>
                  <a:cubicBezTo>
                    <a:pt x="17702" y="9125"/>
                    <a:pt x="16067" y="8793"/>
                    <a:pt x="14439" y="8505"/>
                  </a:cubicBezTo>
                  <a:cubicBezTo>
                    <a:pt x="13627" y="8394"/>
                    <a:pt x="12812" y="8258"/>
                    <a:pt x="12003" y="8168"/>
                  </a:cubicBezTo>
                  <a:cubicBezTo>
                    <a:pt x="11199" y="8079"/>
                    <a:pt x="10356" y="7993"/>
                    <a:pt x="9639" y="7887"/>
                  </a:cubicBezTo>
                  <a:lnTo>
                    <a:pt x="8516" y="7744"/>
                  </a:lnTo>
                  <a:lnTo>
                    <a:pt x="7433" y="7507"/>
                  </a:lnTo>
                  <a:lnTo>
                    <a:pt x="6887" y="7390"/>
                  </a:lnTo>
                  <a:lnTo>
                    <a:pt x="6372" y="7219"/>
                  </a:lnTo>
                  <a:cubicBezTo>
                    <a:pt x="6035" y="7097"/>
                    <a:pt x="5661" y="7021"/>
                    <a:pt x="5345" y="6863"/>
                  </a:cubicBezTo>
                  <a:cubicBezTo>
                    <a:pt x="4007" y="6330"/>
                    <a:pt x="2803" y="5530"/>
                    <a:pt x="1985" y="4339"/>
                  </a:cubicBezTo>
                  <a:cubicBezTo>
                    <a:pt x="1127" y="3178"/>
                    <a:pt x="672" y="1637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50"/>
            <p:cNvSpPr/>
            <p:nvPr/>
          </p:nvSpPr>
          <p:spPr>
            <a:xfrm>
              <a:off x="2063850" y="3442925"/>
              <a:ext cx="281050" cy="543750"/>
            </a:xfrm>
            <a:custGeom>
              <a:avLst/>
              <a:gdLst/>
              <a:ahLst/>
              <a:cxnLst/>
              <a:rect l="l" t="t" r="r" b="b"/>
              <a:pathLst>
                <a:path w="11242" h="21750" extrusionOk="0">
                  <a:moveTo>
                    <a:pt x="10706" y="1"/>
                  </a:moveTo>
                  <a:cubicBezTo>
                    <a:pt x="8285" y="575"/>
                    <a:pt x="5884" y="1562"/>
                    <a:pt x="3926" y="3226"/>
                  </a:cubicBezTo>
                  <a:cubicBezTo>
                    <a:pt x="1975" y="4862"/>
                    <a:pt x="550" y="7236"/>
                    <a:pt x="297" y="9758"/>
                  </a:cubicBezTo>
                  <a:cubicBezTo>
                    <a:pt x="1" y="12274"/>
                    <a:pt x="736" y="14744"/>
                    <a:pt x="1992" y="16755"/>
                  </a:cubicBezTo>
                  <a:cubicBezTo>
                    <a:pt x="3246" y="18789"/>
                    <a:pt x="4988" y="20416"/>
                    <a:pt x="6872" y="21750"/>
                  </a:cubicBezTo>
                  <a:cubicBezTo>
                    <a:pt x="5144" y="20216"/>
                    <a:pt x="3628" y="18429"/>
                    <a:pt x="2665" y="16388"/>
                  </a:cubicBezTo>
                  <a:cubicBezTo>
                    <a:pt x="1691" y="14366"/>
                    <a:pt x="1324" y="12078"/>
                    <a:pt x="1810" y="10014"/>
                  </a:cubicBezTo>
                  <a:cubicBezTo>
                    <a:pt x="2261" y="7935"/>
                    <a:pt x="3612" y="6201"/>
                    <a:pt x="5327" y="5052"/>
                  </a:cubicBezTo>
                  <a:cubicBezTo>
                    <a:pt x="7053" y="3888"/>
                    <a:pt x="9131" y="3282"/>
                    <a:pt x="11241" y="3022"/>
                  </a:cubicBezTo>
                  <a:lnTo>
                    <a:pt x="107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50"/>
            <p:cNvSpPr/>
            <p:nvPr/>
          </p:nvSpPr>
          <p:spPr>
            <a:xfrm>
              <a:off x="1827150" y="2311825"/>
              <a:ext cx="444675" cy="300125"/>
            </a:xfrm>
            <a:custGeom>
              <a:avLst/>
              <a:gdLst/>
              <a:ahLst/>
              <a:cxnLst/>
              <a:rect l="l" t="t" r="r" b="b"/>
              <a:pathLst>
                <a:path w="17787" h="12005" extrusionOk="0">
                  <a:moveTo>
                    <a:pt x="8950" y="1"/>
                  </a:moveTo>
                  <a:cubicBezTo>
                    <a:pt x="7824" y="1"/>
                    <a:pt x="6682" y="158"/>
                    <a:pt x="5557" y="566"/>
                  </a:cubicBezTo>
                  <a:cubicBezTo>
                    <a:pt x="4496" y="956"/>
                    <a:pt x="3488" y="1612"/>
                    <a:pt x="2693" y="2479"/>
                  </a:cubicBezTo>
                  <a:cubicBezTo>
                    <a:pt x="1879" y="3339"/>
                    <a:pt x="1339" y="4396"/>
                    <a:pt x="940" y="5459"/>
                  </a:cubicBezTo>
                  <a:cubicBezTo>
                    <a:pt x="163" y="7613"/>
                    <a:pt x="0" y="9850"/>
                    <a:pt x="50" y="12005"/>
                  </a:cubicBezTo>
                  <a:lnTo>
                    <a:pt x="3109" y="11745"/>
                  </a:lnTo>
                  <a:cubicBezTo>
                    <a:pt x="2819" y="9839"/>
                    <a:pt x="2741" y="7908"/>
                    <a:pt x="3141" y="6134"/>
                  </a:cubicBezTo>
                  <a:cubicBezTo>
                    <a:pt x="3349" y="5257"/>
                    <a:pt x="3655" y="4402"/>
                    <a:pt x="4174" y="3698"/>
                  </a:cubicBezTo>
                  <a:cubicBezTo>
                    <a:pt x="4679" y="2986"/>
                    <a:pt x="5360" y="2396"/>
                    <a:pt x="6173" y="1972"/>
                  </a:cubicBezTo>
                  <a:cubicBezTo>
                    <a:pt x="7488" y="1286"/>
                    <a:pt x="9067" y="1034"/>
                    <a:pt x="10668" y="1034"/>
                  </a:cubicBezTo>
                  <a:cubicBezTo>
                    <a:pt x="11059" y="1034"/>
                    <a:pt x="11452" y="1049"/>
                    <a:pt x="11842" y="1076"/>
                  </a:cubicBezTo>
                  <a:cubicBezTo>
                    <a:pt x="13844" y="1227"/>
                    <a:pt x="15854" y="1664"/>
                    <a:pt x="17786" y="2335"/>
                  </a:cubicBezTo>
                  <a:cubicBezTo>
                    <a:pt x="15948" y="1428"/>
                    <a:pt x="13992" y="731"/>
                    <a:pt x="11945" y="316"/>
                  </a:cubicBezTo>
                  <a:cubicBezTo>
                    <a:pt x="10976" y="130"/>
                    <a:pt x="9970" y="1"/>
                    <a:pt x="89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0"/>
            <p:cNvSpPr/>
            <p:nvPr/>
          </p:nvSpPr>
          <p:spPr>
            <a:xfrm>
              <a:off x="3700550" y="644000"/>
              <a:ext cx="93325" cy="293000"/>
            </a:xfrm>
            <a:custGeom>
              <a:avLst/>
              <a:gdLst/>
              <a:ahLst/>
              <a:cxnLst/>
              <a:rect l="l" t="t" r="r" b="b"/>
              <a:pathLst>
                <a:path w="3733" h="11720" extrusionOk="0">
                  <a:moveTo>
                    <a:pt x="119" y="1"/>
                  </a:moveTo>
                  <a:lnTo>
                    <a:pt x="1" y="141"/>
                  </a:lnTo>
                  <a:cubicBezTo>
                    <a:pt x="668" y="959"/>
                    <a:pt x="1215" y="1871"/>
                    <a:pt x="1556" y="2831"/>
                  </a:cubicBezTo>
                  <a:cubicBezTo>
                    <a:pt x="1911" y="3784"/>
                    <a:pt x="2091" y="4775"/>
                    <a:pt x="2051" y="5742"/>
                  </a:cubicBezTo>
                  <a:cubicBezTo>
                    <a:pt x="2065" y="5982"/>
                    <a:pt x="2005" y="6223"/>
                    <a:pt x="1966" y="6459"/>
                  </a:cubicBezTo>
                  <a:cubicBezTo>
                    <a:pt x="1927" y="6697"/>
                    <a:pt x="1888" y="6930"/>
                    <a:pt x="1799" y="7157"/>
                  </a:cubicBezTo>
                  <a:cubicBezTo>
                    <a:pt x="1726" y="7386"/>
                    <a:pt x="1670" y="7613"/>
                    <a:pt x="1621" y="7845"/>
                  </a:cubicBezTo>
                  <a:cubicBezTo>
                    <a:pt x="1543" y="8070"/>
                    <a:pt x="1484" y="8301"/>
                    <a:pt x="1430" y="8537"/>
                  </a:cubicBezTo>
                  <a:cubicBezTo>
                    <a:pt x="1395" y="8779"/>
                    <a:pt x="1330" y="9014"/>
                    <a:pt x="1255" y="9252"/>
                  </a:cubicBezTo>
                  <a:cubicBezTo>
                    <a:pt x="1198" y="9497"/>
                    <a:pt x="1123" y="9737"/>
                    <a:pt x="1079" y="9999"/>
                  </a:cubicBezTo>
                  <a:cubicBezTo>
                    <a:pt x="941" y="10498"/>
                    <a:pt x="786" y="11007"/>
                    <a:pt x="720" y="11611"/>
                  </a:cubicBezTo>
                  <a:lnTo>
                    <a:pt x="870" y="11720"/>
                  </a:lnTo>
                  <a:cubicBezTo>
                    <a:pt x="1369" y="11419"/>
                    <a:pt x="1822" y="11048"/>
                    <a:pt x="2216" y="10619"/>
                  </a:cubicBezTo>
                  <a:cubicBezTo>
                    <a:pt x="2404" y="10399"/>
                    <a:pt x="2562" y="10158"/>
                    <a:pt x="2736" y="9921"/>
                  </a:cubicBezTo>
                  <a:lnTo>
                    <a:pt x="2980" y="9555"/>
                  </a:lnTo>
                  <a:cubicBezTo>
                    <a:pt x="3046" y="9425"/>
                    <a:pt x="3103" y="9289"/>
                    <a:pt x="3166" y="9156"/>
                  </a:cubicBezTo>
                  <a:cubicBezTo>
                    <a:pt x="3732" y="8096"/>
                    <a:pt x="3639" y="6808"/>
                    <a:pt x="3522" y="5662"/>
                  </a:cubicBezTo>
                  <a:cubicBezTo>
                    <a:pt x="3472" y="5372"/>
                    <a:pt x="3444" y="5080"/>
                    <a:pt x="3373" y="4797"/>
                  </a:cubicBezTo>
                  <a:lnTo>
                    <a:pt x="3133" y="3960"/>
                  </a:lnTo>
                  <a:lnTo>
                    <a:pt x="2791" y="3168"/>
                  </a:lnTo>
                  <a:cubicBezTo>
                    <a:pt x="2663" y="2912"/>
                    <a:pt x="2517" y="2667"/>
                    <a:pt x="2381" y="2420"/>
                  </a:cubicBezTo>
                  <a:cubicBezTo>
                    <a:pt x="1767" y="1470"/>
                    <a:pt x="1021" y="635"/>
                    <a:pt x="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2" descr="Compras - Servicios Uniandes">
            <a:extLst>
              <a:ext uri="{FF2B5EF4-FFF2-40B4-BE49-F238E27FC236}">
                <a16:creationId xmlns:a16="http://schemas.microsoft.com/office/drawing/2014/main" id="{12C4CB18-7015-140E-567C-978715A17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sharpenSoften amount="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599" y="141307"/>
            <a:ext cx="2197961" cy="87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9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_tradnl" dirty="0"/>
              <a:t>Ritmos oscilatorios</a:t>
            </a:r>
            <a:r>
              <a:rPr lang="es-ES_tradnl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470" name="Google Shape;470;p39"/>
          <p:cNvGrpSpPr/>
          <p:nvPr/>
        </p:nvGrpSpPr>
        <p:grpSpPr>
          <a:xfrm>
            <a:off x="62544" y="2299850"/>
            <a:ext cx="1785800" cy="2843650"/>
            <a:chOff x="998276" y="1542725"/>
            <a:chExt cx="1785800" cy="2843650"/>
          </a:xfrm>
        </p:grpSpPr>
        <p:sp>
          <p:nvSpPr>
            <p:cNvPr id="471" name="Google Shape;471;p39"/>
            <p:cNvSpPr/>
            <p:nvPr/>
          </p:nvSpPr>
          <p:spPr>
            <a:xfrm>
              <a:off x="998276" y="1542725"/>
              <a:ext cx="1785800" cy="2843650"/>
            </a:xfrm>
            <a:custGeom>
              <a:avLst/>
              <a:gdLst/>
              <a:ahLst/>
              <a:cxnLst/>
              <a:rect l="l" t="t" r="r" b="b"/>
              <a:pathLst>
                <a:path w="71432" h="113746" extrusionOk="0">
                  <a:moveTo>
                    <a:pt x="70079" y="101052"/>
                  </a:moveTo>
                  <a:cubicBezTo>
                    <a:pt x="69821" y="95870"/>
                    <a:pt x="67719" y="85439"/>
                    <a:pt x="65955" y="80252"/>
                  </a:cubicBezTo>
                  <a:cubicBezTo>
                    <a:pt x="64682" y="75211"/>
                    <a:pt x="64375" y="68825"/>
                    <a:pt x="64190" y="64535"/>
                  </a:cubicBezTo>
                  <a:cubicBezTo>
                    <a:pt x="64012" y="60422"/>
                    <a:pt x="62137" y="53446"/>
                    <a:pt x="61252" y="45222"/>
                  </a:cubicBezTo>
                  <a:cubicBezTo>
                    <a:pt x="60226" y="39124"/>
                    <a:pt x="58240" y="37802"/>
                    <a:pt x="53176" y="36118"/>
                  </a:cubicBezTo>
                  <a:cubicBezTo>
                    <a:pt x="51264" y="35454"/>
                    <a:pt x="49574" y="34791"/>
                    <a:pt x="48326" y="34428"/>
                  </a:cubicBezTo>
                  <a:cubicBezTo>
                    <a:pt x="45246" y="33518"/>
                    <a:pt x="42671" y="32811"/>
                    <a:pt x="42671" y="32811"/>
                  </a:cubicBezTo>
                  <a:cubicBezTo>
                    <a:pt x="40175" y="32037"/>
                    <a:pt x="40833" y="28994"/>
                    <a:pt x="42302" y="26154"/>
                  </a:cubicBezTo>
                  <a:cubicBezTo>
                    <a:pt x="43433" y="23972"/>
                    <a:pt x="46377" y="21268"/>
                    <a:pt x="47527" y="16264"/>
                  </a:cubicBezTo>
                  <a:cubicBezTo>
                    <a:pt x="47729" y="17432"/>
                    <a:pt x="47822" y="18612"/>
                    <a:pt x="47797" y="19786"/>
                  </a:cubicBezTo>
                  <a:cubicBezTo>
                    <a:pt x="47773" y="21594"/>
                    <a:pt x="47570" y="23468"/>
                    <a:pt x="48221" y="25152"/>
                  </a:cubicBezTo>
                  <a:cubicBezTo>
                    <a:pt x="48768" y="26566"/>
                    <a:pt x="49881" y="27697"/>
                    <a:pt x="51092" y="28601"/>
                  </a:cubicBezTo>
                  <a:cubicBezTo>
                    <a:pt x="52438" y="29603"/>
                    <a:pt x="54141" y="30402"/>
                    <a:pt x="55751" y="29935"/>
                  </a:cubicBezTo>
                  <a:cubicBezTo>
                    <a:pt x="53618" y="28558"/>
                    <a:pt x="53514" y="25503"/>
                    <a:pt x="53944" y="23007"/>
                  </a:cubicBezTo>
                  <a:cubicBezTo>
                    <a:pt x="54429" y="20211"/>
                    <a:pt x="55302" y="17500"/>
                    <a:pt x="56525" y="14937"/>
                  </a:cubicBezTo>
                  <a:cubicBezTo>
                    <a:pt x="57460" y="12988"/>
                    <a:pt x="58622" y="11070"/>
                    <a:pt x="58861" y="8919"/>
                  </a:cubicBezTo>
                  <a:cubicBezTo>
                    <a:pt x="59292" y="5016"/>
                    <a:pt x="56286" y="1414"/>
                    <a:pt x="52438" y="639"/>
                  </a:cubicBezTo>
                  <a:cubicBezTo>
                    <a:pt x="49242" y="0"/>
                    <a:pt x="45793" y="1186"/>
                    <a:pt x="43587" y="3553"/>
                  </a:cubicBezTo>
                  <a:cubicBezTo>
                    <a:pt x="41491" y="2022"/>
                    <a:pt x="38651" y="1014"/>
                    <a:pt x="35073" y="744"/>
                  </a:cubicBezTo>
                  <a:cubicBezTo>
                    <a:pt x="30303" y="160"/>
                    <a:pt x="24821" y="1113"/>
                    <a:pt x="21944" y="4727"/>
                  </a:cubicBezTo>
                  <a:cubicBezTo>
                    <a:pt x="21434" y="5354"/>
                    <a:pt x="21028" y="6055"/>
                    <a:pt x="20733" y="6805"/>
                  </a:cubicBezTo>
                  <a:cubicBezTo>
                    <a:pt x="20137" y="8433"/>
                    <a:pt x="20297" y="10247"/>
                    <a:pt x="21169" y="11747"/>
                  </a:cubicBezTo>
                  <a:cubicBezTo>
                    <a:pt x="21335" y="11703"/>
                    <a:pt x="21501" y="11673"/>
                    <a:pt x="21667" y="11636"/>
                  </a:cubicBezTo>
                  <a:cubicBezTo>
                    <a:pt x="21839" y="12705"/>
                    <a:pt x="22159" y="13732"/>
                    <a:pt x="22141" y="15047"/>
                  </a:cubicBezTo>
                  <a:cubicBezTo>
                    <a:pt x="22104" y="17371"/>
                    <a:pt x="19762" y="18871"/>
                    <a:pt x="19928" y="19737"/>
                  </a:cubicBezTo>
                  <a:cubicBezTo>
                    <a:pt x="20069" y="20426"/>
                    <a:pt x="21200" y="20579"/>
                    <a:pt x="21852" y="20579"/>
                  </a:cubicBezTo>
                  <a:cubicBezTo>
                    <a:pt x="22036" y="20579"/>
                    <a:pt x="22159" y="20573"/>
                    <a:pt x="22159" y="20573"/>
                  </a:cubicBezTo>
                  <a:cubicBezTo>
                    <a:pt x="22546" y="21421"/>
                    <a:pt x="21489" y="22048"/>
                    <a:pt x="21471" y="22571"/>
                  </a:cubicBezTo>
                  <a:cubicBezTo>
                    <a:pt x="21452" y="23087"/>
                    <a:pt x="22122" y="23438"/>
                    <a:pt x="22122" y="23438"/>
                  </a:cubicBezTo>
                  <a:cubicBezTo>
                    <a:pt x="22122" y="23438"/>
                    <a:pt x="21471" y="23733"/>
                    <a:pt x="22122" y="24489"/>
                  </a:cubicBezTo>
                  <a:cubicBezTo>
                    <a:pt x="22768" y="25269"/>
                    <a:pt x="22159" y="25435"/>
                    <a:pt x="22122" y="26800"/>
                  </a:cubicBezTo>
                  <a:cubicBezTo>
                    <a:pt x="22091" y="27925"/>
                    <a:pt x="23493" y="28164"/>
                    <a:pt x="25023" y="28164"/>
                  </a:cubicBezTo>
                  <a:cubicBezTo>
                    <a:pt x="25380" y="28164"/>
                    <a:pt x="25743" y="28146"/>
                    <a:pt x="26093" y="28134"/>
                  </a:cubicBezTo>
                  <a:cubicBezTo>
                    <a:pt x="26191" y="28128"/>
                    <a:pt x="26296" y="28121"/>
                    <a:pt x="26388" y="28121"/>
                  </a:cubicBezTo>
                  <a:cubicBezTo>
                    <a:pt x="28078" y="28121"/>
                    <a:pt x="30426" y="28509"/>
                    <a:pt x="30844" y="30365"/>
                  </a:cubicBezTo>
                  <a:cubicBezTo>
                    <a:pt x="31305" y="32326"/>
                    <a:pt x="30801" y="32959"/>
                    <a:pt x="29179" y="33500"/>
                  </a:cubicBezTo>
                  <a:cubicBezTo>
                    <a:pt x="27556" y="34041"/>
                    <a:pt x="26585" y="34330"/>
                    <a:pt x="24753" y="34864"/>
                  </a:cubicBezTo>
                  <a:cubicBezTo>
                    <a:pt x="23505" y="35086"/>
                    <a:pt x="22694" y="35233"/>
                    <a:pt x="18950" y="36481"/>
                  </a:cubicBezTo>
                  <a:cubicBezTo>
                    <a:pt x="16406" y="37262"/>
                    <a:pt x="10861" y="38743"/>
                    <a:pt x="10136" y="48080"/>
                  </a:cubicBezTo>
                  <a:cubicBezTo>
                    <a:pt x="9109" y="55278"/>
                    <a:pt x="8569" y="60662"/>
                    <a:pt x="7640" y="66151"/>
                  </a:cubicBezTo>
                  <a:cubicBezTo>
                    <a:pt x="7198" y="70263"/>
                    <a:pt x="7044" y="76601"/>
                    <a:pt x="5139" y="81278"/>
                  </a:cubicBezTo>
                  <a:cubicBezTo>
                    <a:pt x="3497" y="86521"/>
                    <a:pt x="2987" y="95870"/>
                    <a:pt x="2496" y="100960"/>
                  </a:cubicBezTo>
                  <a:cubicBezTo>
                    <a:pt x="1912" y="106006"/>
                    <a:pt x="184" y="113192"/>
                    <a:pt x="0" y="113653"/>
                  </a:cubicBezTo>
                  <a:lnTo>
                    <a:pt x="6743" y="113653"/>
                  </a:lnTo>
                  <a:cubicBezTo>
                    <a:pt x="6743" y="113653"/>
                    <a:pt x="8716" y="106154"/>
                    <a:pt x="10480" y="102331"/>
                  </a:cubicBezTo>
                  <a:cubicBezTo>
                    <a:pt x="12435" y="98022"/>
                    <a:pt x="14058" y="88113"/>
                    <a:pt x="14002" y="86079"/>
                  </a:cubicBezTo>
                  <a:cubicBezTo>
                    <a:pt x="13929" y="84063"/>
                    <a:pt x="15096" y="78168"/>
                    <a:pt x="15668" y="75205"/>
                  </a:cubicBezTo>
                  <a:cubicBezTo>
                    <a:pt x="16682" y="69981"/>
                    <a:pt x="17186" y="59537"/>
                    <a:pt x="17186" y="59537"/>
                  </a:cubicBezTo>
                  <a:cubicBezTo>
                    <a:pt x="17186" y="59537"/>
                    <a:pt x="19940" y="72624"/>
                    <a:pt x="19977" y="77756"/>
                  </a:cubicBezTo>
                  <a:cubicBezTo>
                    <a:pt x="19995" y="82895"/>
                    <a:pt x="18827" y="85722"/>
                    <a:pt x="18606" y="88531"/>
                  </a:cubicBezTo>
                  <a:cubicBezTo>
                    <a:pt x="18121" y="91482"/>
                    <a:pt x="17137" y="94795"/>
                    <a:pt x="15963" y="98618"/>
                  </a:cubicBezTo>
                  <a:cubicBezTo>
                    <a:pt x="15084" y="101851"/>
                    <a:pt x="13517" y="106990"/>
                    <a:pt x="14543" y="113745"/>
                  </a:cubicBezTo>
                  <a:lnTo>
                    <a:pt x="56698" y="113598"/>
                  </a:lnTo>
                  <a:cubicBezTo>
                    <a:pt x="57730" y="105963"/>
                    <a:pt x="56212" y="101943"/>
                    <a:pt x="55524" y="98618"/>
                  </a:cubicBezTo>
                  <a:cubicBezTo>
                    <a:pt x="54940" y="95090"/>
                    <a:pt x="53932" y="92951"/>
                    <a:pt x="52979" y="89804"/>
                  </a:cubicBezTo>
                  <a:cubicBezTo>
                    <a:pt x="52192" y="87062"/>
                    <a:pt x="51079" y="83485"/>
                    <a:pt x="51116" y="78346"/>
                  </a:cubicBezTo>
                  <a:cubicBezTo>
                    <a:pt x="51135" y="73208"/>
                    <a:pt x="54497" y="58812"/>
                    <a:pt x="54497" y="58812"/>
                  </a:cubicBezTo>
                  <a:cubicBezTo>
                    <a:pt x="54497" y="58812"/>
                    <a:pt x="55880" y="72310"/>
                    <a:pt x="56261" y="75015"/>
                  </a:cubicBezTo>
                  <a:cubicBezTo>
                    <a:pt x="56864" y="79299"/>
                    <a:pt x="58886" y="84413"/>
                    <a:pt x="58757" y="86423"/>
                  </a:cubicBezTo>
                  <a:cubicBezTo>
                    <a:pt x="58548" y="89810"/>
                    <a:pt x="60625" y="99669"/>
                    <a:pt x="61842" y="101993"/>
                  </a:cubicBezTo>
                  <a:cubicBezTo>
                    <a:pt x="63059" y="104304"/>
                    <a:pt x="65955" y="113598"/>
                    <a:pt x="65955" y="113598"/>
                  </a:cubicBezTo>
                  <a:lnTo>
                    <a:pt x="71431" y="113659"/>
                  </a:lnTo>
                  <a:cubicBezTo>
                    <a:pt x="71229" y="113198"/>
                    <a:pt x="70313" y="106449"/>
                    <a:pt x="70079" y="1010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1577901" y="1614025"/>
              <a:ext cx="587050" cy="514500"/>
            </a:xfrm>
            <a:custGeom>
              <a:avLst/>
              <a:gdLst/>
              <a:ahLst/>
              <a:cxnLst/>
              <a:rect l="l" t="t" r="r" b="b"/>
              <a:pathLst>
                <a:path w="23482" h="20580" extrusionOk="0">
                  <a:moveTo>
                    <a:pt x="11163" y="0"/>
                  </a:moveTo>
                  <a:cubicBezTo>
                    <a:pt x="4402" y="0"/>
                    <a:pt x="603" y="2680"/>
                    <a:pt x="308" y="6626"/>
                  </a:cubicBezTo>
                  <a:cubicBezTo>
                    <a:pt x="1" y="10640"/>
                    <a:pt x="1820" y="11931"/>
                    <a:pt x="4383" y="11931"/>
                  </a:cubicBezTo>
                  <a:cubicBezTo>
                    <a:pt x="4635" y="11931"/>
                    <a:pt x="4887" y="11919"/>
                    <a:pt x="5145" y="11894"/>
                  </a:cubicBezTo>
                  <a:cubicBezTo>
                    <a:pt x="5145" y="11894"/>
                    <a:pt x="5373" y="11876"/>
                    <a:pt x="5668" y="11876"/>
                  </a:cubicBezTo>
                  <a:cubicBezTo>
                    <a:pt x="6246" y="11876"/>
                    <a:pt x="7088" y="11943"/>
                    <a:pt x="7088" y="12318"/>
                  </a:cubicBezTo>
                  <a:cubicBezTo>
                    <a:pt x="7088" y="12878"/>
                    <a:pt x="6903" y="14390"/>
                    <a:pt x="8139" y="14427"/>
                  </a:cubicBezTo>
                  <a:cubicBezTo>
                    <a:pt x="8557" y="14445"/>
                    <a:pt x="8944" y="14451"/>
                    <a:pt x="9276" y="14451"/>
                  </a:cubicBezTo>
                  <a:cubicBezTo>
                    <a:pt x="9946" y="14451"/>
                    <a:pt x="10395" y="14427"/>
                    <a:pt x="10395" y="14427"/>
                  </a:cubicBezTo>
                  <a:cubicBezTo>
                    <a:pt x="10395" y="14427"/>
                    <a:pt x="10745" y="16129"/>
                    <a:pt x="11489" y="16480"/>
                  </a:cubicBezTo>
                  <a:cubicBezTo>
                    <a:pt x="12226" y="16848"/>
                    <a:pt x="11931" y="17512"/>
                    <a:pt x="12153" y="17899"/>
                  </a:cubicBezTo>
                  <a:cubicBezTo>
                    <a:pt x="12374" y="18268"/>
                    <a:pt x="13259" y="18699"/>
                    <a:pt x="13609" y="19270"/>
                  </a:cubicBezTo>
                  <a:cubicBezTo>
                    <a:pt x="13966" y="19823"/>
                    <a:pt x="14113" y="20561"/>
                    <a:pt x="14704" y="20579"/>
                  </a:cubicBezTo>
                  <a:lnTo>
                    <a:pt x="14734" y="20579"/>
                  </a:lnTo>
                  <a:cubicBezTo>
                    <a:pt x="15331" y="20579"/>
                    <a:pt x="15785" y="20088"/>
                    <a:pt x="15404" y="19307"/>
                  </a:cubicBezTo>
                  <a:cubicBezTo>
                    <a:pt x="14999" y="18490"/>
                    <a:pt x="14611" y="17770"/>
                    <a:pt x="14870" y="17697"/>
                  </a:cubicBezTo>
                  <a:cubicBezTo>
                    <a:pt x="14876" y="17697"/>
                    <a:pt x="14888" y="17697"/>
                    <a:pt x="14894" y="17697"/>
                  </a:cubicBezTo>
                  <a:cubicBezTo>
                    <a:pt x="15128" y="17697"/>
                    <a:pt x="16037" y="18004"/>
                    <a:pt x="17015" y="18004"/>
                  </a:cubicBezTo>
                  <a:cubicBezTo>
                    <a:pt x="17593" y="18004"/>
                    <a:pt x="18195" y="17893"/>
                    <a:pt x="18693" y="17549"/>
                  </a:cubicBezTo>
                  <a:cubicBezTo>
                    <a:pt x="20094" y="16590"/>
                    <a:pt x="22037" y="15385"/>
                    <a:pt x="21115" y="12595"/>
                  </a:cubicBezTo>
                  <a:lnTo>
                    <a:pt x="21115" y="12595"/>
                  </a:lnTo>
                  <a:lnTo>
                    <a:pt x="21164" y="12595"/>
                  </a:lnTo>
                  <a:cubicBezTo>
                    <a:pt x="21471" y="12595"/>
                    <a:pt x="23020" y="12478"/>
                    <a:pt x="23241" y="10062"/>
                  </a:cubicBezTo>
                  <a:cubicBezTo>
                    <a:pt x="23481" y="7382"/>
                    <a:pt x="21889" y="799"/>
                    <a:pt x="13597" y="99"/>
                  </a:cubicBezTo>
                  <a:cubicBezTo>
                    <a:pt x="12743" y="31"/>
                    <a:pt x="11938" y="0"/>
                    <a:pt x="11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73" name="Google Shape;473;p39"/>
          <p:cNvGraphicFramePr/>
          <p:nvPr>
            <p:extLst>
              <p:ext uri="{D42A27DB-BD31-4B8C-83A1-F6EECF244321}">
                <p14:modId xmlns:p14="http://schemas.microsoft.com/office/powerpoint/2010/main" val="4285027198"/>
              </p:ext>
            </p:extLst>
          </p:nvPr>
        </p:nvGraphicFramePr>
        <p:xfrm>
          <a:off x="3512276" y="1136002"/>
          <a:ext cx="4158400" cy="1158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31680">
                  <a:extLst>
                    <a:ext uri="{9D8B030D-6E8A-4147-A177-3AD203B41FA5}">
                      <a16:colId xmlns:a16="http://schemas.microsoft.com/office/drawing/2014/main" val="3496791758"/>
                    </a:ext>
                  </a:extLst>
                </a:gridCol>
                <a:gridCol w="83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1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1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16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 grid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_tradnl" noProof="0">
                          <a:solidFill>
                            <a:schemeClr val="lt1"/>
                          </a:solidFill>
                          <a:latin typeface="Fira Sans Condensed ExtraBold"/>
                          <a:sym typeface="Fira Sans Condensed ExtraBold"/>
                        </a:rPr>
                        <a:t>Frecuencias de oscilaciones cerebrales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_tradnl" noProof="0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Frecuencias de oscilaciones cerebrales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Theta</a:t>
                      </a:r>
                      <a:endParaRPr>
                        <a:solidFill>
                          <a:schemeClr val="lt1"/>
                        </a:solidFill>
                        <a:latin typeface="Fira Sans Condensed ExtraBold"/>
                        <a:ea typeface="Fira Sans Condensed ExtraBold"/>
                        <a:cs typeface="Fira Sans Condensed ExtraBold"/>
                        <a:sym typeface="Fira Sans Condensed ExtraBol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Allergies</a:t>
                      </a:r>
                      <a:endParaRPr>
                        <a:solidFill>
                          <a:schemeClr val="lt1"/>
                        </a:solidFill>
                        <a:latin typeface="Fira Sans Condensed ExtraBold"/>
                        <a:ea typeface="Fira Sans Condensed ExtraBold"/>
                        <a:cs typeface="Fira Sans Condensed ExtraBold"/>
                        <a:sym typeface="Fira Sans Condensed ExtraBol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Location</a:t>
                      </a:r>
                      <a:endParaRPr>
                        <a:solidFill>
                          <a:schemeClr val="lt1"/>
                        </a:solidFill>
                        <a:latin typeface="Fira Sans Condensed ExtraBold"/>
                        <a:ea typeface="Fira Sans Condensed ExtraBold"/>
                        <a:cs typeface="Fira Sans Condensed ExtraBold"/>
                        <a:sym typeface="Fira Sans Condensed ExtraBol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_tradnl" sz="1200" noProof="0">
                          <a:solidFill>
                            <a:schemeClr val="dk1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Delta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_tradnl" sz="1200" noProof="0">
                          <a:solidFill>
                            <a:schemeClr val="dk1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Theta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_tradnl" sz="1200" noProof="0">
                          <a:solidFill>
                            <a:schemeClr val="dk1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Alpha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_tradnl" sz="1200" noProof="0">
                          <a:solidFill>
                            <a:schemeClr val="dk1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Beta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_tradnl" sz="1200" noProof="0">
                          <a:solidFill>
                            <a:schemeClr val="dk1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Gamma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_tradnl" sz="1200" noProof="0" dirty="0">
                          <a:solidFill>
                            <a:schemeClr val="dk1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1-4 Hz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_tradnl" sz="1200" noProof="0" dirty="0">
                          <a:solidFill>
                            <a:schemeClr val="dk1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4-8 Hz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_tradnl" sz="1200" noProof="0" dirty="0">
                          <a:solidFill>
                            <a:schemeClr val="dk1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8-12 Hz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_tradnl" sz="1200" noProof="0" dirty="0">
                          <a:solidFill>
                            <a:schemeClr val="dk1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12-30 Hz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_tradnl" sz="1200" noProof="0" dirty="0">
                          <a:solidFill>
                            <a:schemeClr val="dk1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30-100 Hz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473069"/>
                  </a:ext>
                </a:extLst>
              </a:tr>
            </a:tbl>
          </a:graphicData>
        </a:graphic>
      </p:graphicFrame>
      <p:graphicFrame>
        <p:nvGraphicFramePr>
          <p:cNvPr id="474" name="Google Shape;474;p39"/>
          <p:cNvGraphicFramePr/>
          <p:nvPr>
            <p:extLst>
              <p:ext uri="{D42A27DB-BD31-4B8C-83A1-F6EECF244321}">
                <p14:modId xmlns:p14="http://schemas.microsoft.com/office/powerpoint/2010/main" val="515600809"/>
              </p:ext>
            </p:extLst>
          </p:nvPr>
        </p:nvGraphicFramePr>
        <p:xfrm>
          <a:off x="2061036" y="2447259"/>
          <a:ext cx="6810894" cy="169097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8108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28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_tradnl" noProof="0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Visualización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476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ES_tradnl" noProof="0" dirty="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79" name="Google Shape;479;p39"/>
          <p:cNvSpPr txBox="1">
            <a:spLocks noGrp="1"/>
          </p:cNvSpPr>
          <p:nvPr>
            <p:ph type="title" idx="4294967295"/>
          </p:nvPr>
        </p:nvSpPr>
        <p:spPr>
          <a:xfrm>
            <a:off x="2196169" y="3080505"/>
            <a:ext cx="980383" cy="2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400"/>
              <a:t>Promedio</a:t>
            </a:r>
          </a:p>
        </p:txBody>
      </p:sp>
      <p:sp>
        <p:nvSpPr>
          <p:cNvPr id="28" name="Forma libre: forma 10">
            <a:extLst>
              <a:ext uri="{FF2B5EF4-FFF2-40B4-BE49-F238E27FC236}">
                <a16:creationId xmlns:a16="http://schemas.microsoft.com/office/drawing/2014/main" id="{45A8338F-33F1-5F4A-82F7-F2C02F888DD6}"/>
              </a:ext>
            </a:extLst>
          </p:cNvPr>
          <p:cNvSpPr/>
          <p:nvPr/>
        </p:nvSpPr>
        <p:spPr>
          <a:xfrm>
            <a:off x="2196169" y="3524143"/>
            <a:ext cx="965407" cy="362694"/>
          </a:xfrm>
          <a:custGeom>
            <a:avLst/>
            <a:gdLst>
              <a:gd name="connsiteX0" fmla="*/ 0 w 2038350"/>
              <a:gd name="connsiteY0" fmla="*/ 300990 h 762000"/>
              <a:gd name="connsiteX1" fmla="*/ 3810 w 2038350"/>
              <a:gd name="connsiteY1" fmla="*/ 281940 h 762000"/>
              <a:gd name="connsiteX2" fmla="*/ 11430 w 2038350"/>
              <a:gd name="connsiteY2" fmla="*/ 270510 h 762000"/>
              <a:gd name="connsiteX3" fmla="*/ 15240 w 2038350"/>
              <a:gd name="connsiteY3" fmla="*/ 281940 h 762000"/>
              <a:gd name="connsiteX4" fmla="*/ 19050 w 2038350"/>
              <a:gd name="connsiteY4" fmla="*/ 297180 h 762000"/>
              <a:gd name="connsiteX5" fmla="*/ 22860 w 2038350"/>
              <a:gd name="connsiteY5" fmla="*/ 331470 h 762000"/>
              <a:gd name="connsiteX6" fmla="*/ 34290 w 2038350"/>
              <a:gd name="connsiteY6" fmla="*/ 335280 h 762000"/>
              <a:gd name="connsiteX7" fmla="*/ 38100 w 2038350"/>
              <a:gd name="connsiteY7" fmla="*/ 320040 h 762000"/>
              <a:gd name="connsiteX8" fmla="*/ 41910 w 2038350"/>
              <a:gd name="connsiteY8" fmla="*/ 308610 h 762000"/>
              <a:gd name="connsiteX9" fmla="*/ 49530 w 2038350"/>
              <a:gd name="connsiteY9" fmla="*/ 259080 h 762000"/>
              <a:gd name="connsiteX10" fmla="*/ 53340 w 2038350"/>
              <a:gd name="connsiteY10" fmla="*/ 217170 h 762000"/>
              <a:gd name="connsiteX11" fmla="*/ 64770 w 2038350"/>
              <a:gd name="connsiteY11" fmla="*/ 213360 h 762000"/>
              <a:gd name="connsiteX12" fmla="*/ 72390 w 2038350"/>
              <a:gd name="connsiteY12" fmla="*/ 194310 h 762000"/>
              <a:gd name="connsiteX13" fmla="*/ 83820 w 2038350"/>
              <a:gd name="connsiteY13" fmla="*/ 152400 h 762000"/>
              <a:gd name="connsiteX14" fmla="*/ 91440 w 2038350"/>
              <a:gd name="connsiteY14" fmla="*/ 118110 h 762000"/>
              <a:gd name="connsiteX15" fmla="*/ 99060 w 2038350"/>
              <a:gd name="connsiteY15" fmla="*/ 106680 h 762000"/>
              <a:gd name="connsiteX16" fmla="*/ 102870 w 2038350"/>
              <a:gd name="connsiteY16" fmla="*/ 76200 h 762000"/>
              <a:gd name="connsiteX17" fmla="*/ 110490 w 2038350"/>
              <a:gd name="connsiteY17" fmla="*/ 64770 h 762000"/>
              <a:gd name="connsiteX18" fmla="*/ 106680 w 2038350"/>
              <a:gd name="connsiteY18" fmla="*/ 129540 h 762000"/>
              <a:gd name="connsiteX19" fmla="*/ 118110 w 2038350"/>
              <a:gd name="connsiteY19" fmla="*/ 121920 h 762000"/>
              <a:gd name="connsiteX20" fmla="*/ 125730 w 2038350"/>
              <a:gd name="connsiteY20" fmla="*/ 110490 h 762000"/>
              <a:gd name="connsiteX21" fmla="*/ 129540 w 2038350"/>
              <a:gd name="connsiteY21" fmla="*/ 91440 h 762000"/>
              <a:gd name="connsiteX22" fmla="*/ 133350 w 2038350"/>
              <a:gd name="connsiteY22" fmla="*/ 80010 h 762000"/>
              <a:gd name="connsiteX23" fmla="*/ 137160 w 2038350"/>
              <a:gd name="connsiteY23" fmla="*/ 45720 h 762000"/>
              <a:gd name="connsiteX24" fmla="*/ 144780 w 2038350"/>
              <a:gd name="connsiteY24" fmla="*/ 34290 h 762000"/>
              <a:gd name="connsiteX25" fmla="*/ 152400 w 2038350"/>
              <a:gd name="connsiteY25" fmla="*/ 11430 h 762000"/>
              <a:gd name="connsiteX26" fmla="*/ 156210 w 2038350"/>
              <a:gd name="connsiteY26" fmla="*/ 0 h 762000"/>
              <a:gd name="connsiteX27" fmla="*/ 163830 w 2038350"/>
              <a:gd name="connsiteY27" fmla="*/ 83820 h 762000"/>
              <a:gd name="connsiteX28" fmla="*/ 175260 w 2038350"/>
              <a:gd name="connsiteY28" fmla="*/ 80010 h 762000"/>
              <a:gd name="connsiteX29" fmla="*/ 179070 w 2038350"/>
              <a:gd name="connsiteY29" fmla="*/ 99060 h 762000"/>
              <a:gd name="connsiteX30" fmla="*/ 182880 w 2038350"/>
              <a:gd name="connsiteY30" fmla="*/ 137160 h 762000"/>
              <a:gd name="connsiteX31" fmla="*/ 201930 w 2038350"/>
              <a:gd name="connsiteY31" fmla="*/ 133350 h 762000"/>
              <a:gd name="connsiteX32" fmla="*/ 205740 w 2038350"/>
              <a:gd name="connsiteY32" fmla="*/ 148590 h 762000"/>
              <a:gd name="connsiteX33" fmla="*/ 213360 w 2038350"/>
              <a:gd name="connsiteY33" fmla="*/ 167640 h 762000"/>
              <a:gd name="connsiteX34" fmla="*/ 217170 w 2038350"/>
              <a:gd name="connsiteY34" fmla="*/ 190500 h 762000"/>
              <a:gd name="connsiteX35" fmla="*/ 220980 w 2038350"/>
              <a:gd name="connsiteY35" fmla="*/ 228600 h 762000"/>
              <a:gd name="connsiteX36" fmla="*/ 228600 w 2038350"/>
              <a:gd name="connsiteY36" fmla="*/ 251460 h 762000"/>
              <a:gd name="connsiteX37" fmla="*/ 240030 w 2038350"/>
              <a:gd name="connsiteY37" fmla="*/ 278130 h 762000"/>
              <a:gd name="connsiteX38" fmla="*/ 243840 w 2038350"/>
              <a:gd name="connsiteY38" fmla="*/ 289560 h 762000"/>
              <a:gd name="connsiteX39" fmla="*/ 251460 w 2038350"/>
              <a:gd name="connsiteY39" fmla="*/ 278130 h 762000"/>
              <a:gd name="connsiteX40" fmla="*/ 262890 w 2038350"/>
              <a:gd name="connsiteY40" fmla="*/ 236220 h 762000"/>
              <a:gd name="connsiteX41" fmla="*/ 266700 w 2038350"/>
              <a:gd name="connsiteY41" fmla="*/ 247650 h 762000"/>
              <a:gd name="connsiteX42" fmla="*/ 274320 w 2038350"/>
              <a:gd name="connsiteY42" fmla="*/ 228600 h 762000"/>
              <a:gd name="connsiteX43" fmla="*/ 281940 w 2038350"/>
              <a:gd name="connsiteY43" fmla="*/ 182880 h 762000"/>
              <a:gd name="connsiteX44" fmla="*/ 285750 w 2038350"/>
              <a:gd name="connsiteY44" fmla="*/ 121920 h 762000"/>
              <a:gd name="connsiteX45" fmla="*/ 289560 w 2038350"/>
              <a:gd name="connsiteY45" fmla="*/ 110490 h 762000"/>
              <a:gd name="connsiteX46" fmla="*/ 293370 w 2038350"/>
              <a:gd name="connsiteY46" fmla="*/ 91440 h 762000"/>
              <a:gd name="connsiteX47" fmla="*/ 297180 w 2038350"/>
              <a:gd name="connsiteY47" fmla="*/ 152400 h 762000"/>
              <a:gd name="connsiteX48" fmla="*/ 304800 w 2038350"/>
              <a:gd name="connsiteY48" fmla="*/ 133350 h 762000"/>
              <a:gd name="connsiteX49" fmla="*/ 312420 w 2038350"/>
              <a:gd name="connsiteY49" fmla="*/ 106680 h 762000"/>
              <a:gd name="connsiteX50" fmla="*/ 320040 w 2038350"/>
              <a:gd name="connsiteY50" fmla="*/ 118110 h 762000"/>
              <a:gd name="connsiteX51" fmla="*/ 323850 w 2038350"/>
              <a:gd name="connsiteY51" fmla="*/ 133350 h 762000"/>
              <a:gd name="connsiteX52" fmla="*/ 327660 w 2038350"/>
              <a:gd name="connsiteY52" fmla="*/ 118110 h 762000"/>
              <a:gd name="connsiteX53" fmla="*/ 335280 w 2038350"/>
              <a:gd name="connsiteY53" fmla="*/ 95250 h 762000"/>
              <a:gd name="connsiteX54" fmla="*/ 346710 w 2038350"/>
              <a:gd name="connsiteY54" fmla="*/ 99060 h 762000"/>
              <a:gd name="connsiteX55" fmla="*/ 350520 w 2038350"/>
              <a:gd name="connsiteY55" fmla="*/ 121920 h 762000"/>
              <a:gd name="connsiteX56" fmla="*/ 354330 w 2038350"/>
              <a:gd name="connsiteY56" fmla="*/ 137160 h 762000"/>
              <a:gd name="connsiteX57" fmla="*/ 358140 w 2038350"/>
              <a:gd name="connsiteY57" fmla="*/ 194310 h 762000"/>
              <a:gd name="connsiteX58" fmla="*/ 365760 w 2038350"/>
              <a:gd name="connsiteY58" fmla="*/ 182880 h 762000"/>
              <a:gd name="connsiteX59" fmla="*/ 369570 w 2038350"/>
              <a:gd name="connsiteY59" fmla="*/ 152400 h 762000"/>
              <a:gd name="connsiteX60" fmla="*/ 373380 w 2038350"/>
              <a:gd name="connsiteY60" fmla="*/ 125730 h 762000"/>
              <a:gd name="connsiteX61" fmla="*/ 384810 w 2038350"/>
              <a:gd name="connsiteY61" fmla="*/ 121920 h 762000"/>
              <a:gd name="connsiteX62" fmla="*/ 400050 w 2038350"/>
              <a:gd name="connsiteY62" fmla="*/ 156210 h 762000"/>
              <a:gd name="connsiteX63" fmla="*/ 415290 w 2038350"/>
              <a:gd name="connsiteY63" fmla="*/ 182880 h 762000"/>
              <a:gd name="connsiteX64" fmla="*/ 419100 w 2038350"/>
              <a:gd name="connsiteY64" fmla="*/ 198120 h 762000"/>
              <a:gd name="connsiteX65" fmla="*/ 422910 w 2038350"/>
              <a:gd name="connsiteY65" fmla="*/ 209550 h 762000"/>
              <a:gd name="connsiteX66" fmla="*/ 426720 w 2038350"/>
              <a:gd name="connsiteY66" fmla="*/ 224790 h 762000"/>
              <a:gd name="connsiteX67" fmla="*/ 430530 w 2038350"/>
              <a:gd name="connsiteY67" fmla="*/ 236220 h 762000"/>
              <a:gd name="connsiteX68" fmla="*/ 438150 w 2038350"/>
              <a:gd name="connsiteY68" fmla="*/ 262890 h 762000"/>
              <a:gd name="connsiteX69" fmla="*/ 445770 w 2038350"/>
              <a:gd name="connsiteY69" fmla="*/ 247650 h 762000"/>
              <a:gd name="connsiteX70" fmla="*/ 457200 w 2038350"/>
              <a:gd name="connsiteY70" fmla="*/ 289560 h 762000"/>
              <a:gd name="connsiteX71" fmla="*/ 464820 w 2038350"/>
              <a:gd name="connsiteY71" fmla="*/ 300990 h 762000"/>
              <a:gd name="connsiteX72" fmla="*/ 468630 w 2038350"/>
              <a:gd name="connsiteY72" fmla="*/ 316230 h 762000"/>
              <a:gd name="connsiteX73" fmla="*/ 472440 w 2038350"/>
              <a:gd name="connsiteY73" fmla="*/ 327660 h 762000"/>
              <a:gd name="connsiteX74" fmla="*/ 480060 w 2038350"/>
              <a:gd name="connsiteY74" fmla="*/ 304800 h 762000"/>
              <a:gd name="connsiteX75" fmla="*/ 483870 w 2038350"/>
              <a:gd name="connsiteY75" fmla="*/ 255270 h 762000"/>
              <a:gd name="connsiteX76" fmla="*/ 491490 w 2038350"/>
              <a:gd name="connsiteY76" fmla="*/ 232410 h 762000"/>
              <a:gd name="connsiteX77" fmla="*/ 495300 w 2038350"/>
              <a:gd name="connsiteY77" fmla="*/ 220980 h 762000"/>
              <a:gd name="connsiteX78" fmla="*/ 502920 w 2038350"/>
              <a:gd name="connsiteY78" fmla="*/ 209550 h 762000"/>
              <a:gd name="connsiteX79" fmla="*/ 506730 w 2038350"/>
              <a:gd name="connsiteY79" fmla="*/ 198120 h 762000"/>
              <a:gd name="connsiteX80" fmla="*/ 514350 w 2038350"/>
              <a:gd name="connsiteY80" fmla="*/ 186690 h 762000"/>
              <a:gd name="connsiteX81" fmla="*/ 518160 w 2038350"/>
              <a:gd name="connsiteY81" fmla="*/ 175260 h 762000"/>
              <a:gd name="connsiteX82" fmla="*/ 525780 w 2038350"/>
              <a:gd name="connsiteY82" fmla="*/ 163830 h 762000"/>
              <a:gd name="connsiteX83" fmla="*/ 537210 w 2038350"/>
              <a:gd name="connsiteY83" fmla="*/ 129540 h 762000"/>
              <a:gd name="connsiteX84" fmla="*/ 544830 w 2038350"/>
              <a:gd name="connsiteY84" fmla="*/ 114300 h 762000"/>
              <a:gd name="connsiteX85" fmla="*/ 552450 w 2038350"/>
              <a:gd name="connsiteY85" fmla="*/ 91440 h 762000"/>
              <a:gd name="connsiteX86" fmla="*/ 563880 w 2038350"/>
              <a:gd name="connsiteY86" fmla="*/ 49530 h 762000"/>
              <a:gd name="connsiteX87" fmla="*/ 571500 w 2038350"/>
              <a:gd name="connsiteY87" fmla="*/ 118110 h 762000"/>
              <a:gd name="connsiteX88" fmla="*/ 579120 w 2038350"/>
              <a:gd name="connsiteY88" fmla="*/ 171450 h 762000"/>
              <a:gd name="connsiteX89" fmla="*/ 586740 w 2038350"/>
              <a:gd name="connsiteY89" fmla="*/ 201930 h 762000"/>
              <a:gd name="connsiteX90" fmla="*/ 594360 w 2038350"/>
              <a:gd name="connsiteY90" fmla="*/ 224790 h 762000"/>
              <a:gd name="connsiteX91" fmla="*/ 601980 w 2038350"/>
              <a:gd name="connsiteY91" fmla="*/ 320040 h 762000"/>
              <a:gd name="connsiteX92" fmla="*/ 613410 w 2038350"/>
              <a:gd name="connsiteY92" fmla="*/ 346710 h 762000"/>
              <a:gd name="connsiteX93" fmla="*/ 617220 w 2038350"/>
              <a:gd name="connsiteY93" fmla="*/ 358140 h 762000"/>
              <a:gd name="connsiteX94" fmla="*/ 624840 w 2038350"/>
              <a:gd name="connsiteY94" fmla="*/ 369570 h 762000"/>
              <a:gd name="connsiteX95" fmla="*/ 632460 w 2038350"/>
              <a:gd name="connsiteY95" fmla="*/ 384810 h 762000"/>
              <a:gd name="connsiteX96" fmla="*/ 647700 w 2038350"/>
              <a:gd name="connsiteY96" fmla="*/ 407670 h 762000"/>
              <a:gd name="connsiteX97" fmla="*/ 666750 w 2038350"/>
              <a:gd name="connsiteY97" fmla="*/ 354330 h 762000"/>
              <a:gd name="connsiteX98" fmla="*/ 681990 w 2038350"/>
              <a:gd name="connsiteY98" fmla="*/ 331470 h 762000"/>
              <a:gd name="connsiteX99" fmla="*/ 685800 w 2038350"/>
              <a:gd name="connsiteY99" fmla="*/ 300990 h 762000"/>
              <a:gd name="connsiteX100" fmla="*/ 689610 w 2038350"/>
              <a:gd name="connsiteY100" fmla="*/ 289560 h 762000"/>
              <a:gd name="connsiteX101" fmla="*/ 701040 w 2038350"/>
              <a:gd name="connsiteY101" fmla="*/ 243840 h 762000"/>
              <a:gd name="connsiteX102" fmla="*/ 712470 w 2038350"/>
              <a:gd name="connsiteY102" fmla="*/ 232410 h 762000"/>
              <a:gd name="connsiteX103" fmla="*/ 723900 w 2038350"/>
              <a:gd name="connsiteY103" fmla="*/ 209550 h 762000"/>
              <a:gd name="connsiteX104" fmla="*/ 727710 w 2038350"/>
              <a:gd name="connsiteY104" fmla="*/ 198120 h 762000"/>
              <a:gd name="connsiteX105" fmla="*/ 742950 w 2038350"/>
              <a:gd name="connsiteY105" fmla="*/ 160020 h 762000"/>
              <a:gd name="connsiteX106" fmla="*/ 746760 w 2038350"/>
              <a:gd name="connsiteY106" fmla="*/ 144780 h 762000"/>
              <a:gd name="connsiteX107" fmla="*/ 754380 w 2038350"/>
              <a:gd name="connsiteY107" fmla="*/ 121920 h 762000"/>
              <a:gd name="connsiteX108" fmla="*/ 765810 w 2038350"/>
              <a:gd name="connsiteY108" fmla="*/ 125730 h 762000"/>
              <a:gd name="connsiteX109" fmla="*/ 773430 w 2038350"/>
              <a:gd name="connsiteY109" fmla="*/ 148590 h 762000"/>
              <a:gd name="connsiteX110" fmla="*/ 784860 w 2038350"/>
              <a:gd name="connsiteY110" fmla="*/ 140970 h 762000"/>
              <a:gd name="connsiteX111" fmla="*/ 792480 w 2038350"/>
              <a:gd name="connsiteY111" fmla="*/ 140970 h 762000"/>
              <a:gd name="connsiteX112" fmla="*/ 803910 w 2038350"/>
              <a:gd name="connsiteY112" fmla="*/ 243840 h 762000"/>
              <a:gd name="connsiteX113" fmla="*/ 811530 w 2038350"/>
              <a:gd name="connsiteY113" fmla="*/ 285750 h 762000"/>
              <a:gd name="connsiteX114" fmla="*/ 819150 w 2038350"/>
              <a:gd name="connsiteY114" fmla="*/ 308610 h 762000"/>
              <a:gd name="connsiteX115" fmla="*/ 826770 w 2038350"/>
              <a:gd name="connsiteY115" fmla="*/ 358140 h 762000"/>
              <a:gd name="connsiteX116" fmla="*/ 834390 w 2038350"/>
              <a:gd name="connsiteY116" fmla="*/ 369570 h 762000"/>
              <a:gd name="connsiteX117" fmla="*/ 845820 w 2038350"/>
              <a:gd name="connsiteY117" fmla="*/ 430530 h 762000"/>
              <a:gd name="connsiteX118" fmla="*/ 849630 w 2038350"/>
              <a:gd name="connsiteY118" fmla="*/ 441960 h 762000"/>
              <a:gd name="connsiteX119" fmla="*/ 864870 w 2038350"/>
              <a:gd name="connsiteY119" fmla="*/ 468630 h 762000"/>
              <a:gd name="connsiteX120" fmla="*/ 868680 w 2038350"/>
              <a:gd name="connsiteY120" fmla="*/ 480060 h 762000"/>
              <a:gd name="connsiteX121" fmla="*/ 880110 w 2038350"/>
              <a:gd name="connsiteY121" fmla="*/ 502920 h 762000"/>
              <a:gd name="connsiteX122" fmla="*/ 891540 w 2038350"/>
              <a:gd name="connsiteY122" fmla="*/ 491490 h 762000"/>
              <a:gd name="connsiteX123" fmla="*/ 910590 w 2038350"/>
              <a:gd name="connsiteY123" fmla="*/ 480060 h 762000"/>
              <a:gd name="connsiteX124" fmla="*/ 914400 w 2038350"/>
              <a:gd name="connsiteY124" fmla="*/ 499110 h 762000"/>
              <a:gd name="connsiteX125" fmla="*/ 918210 w 2038350"/>
              <a:gd name="connsiteY125" fmla="*/ 525780 h 762000"/>
              <a:gd name="connsiteX126" fmla="*/ 925830 w 2038350"/>
              <a:gd name="connsiteY126" fmla="*/ 537210 h 762000"/>
              <a:gd name="connsiteX127" fmla="*/ 929640 w 2038350"/>
              <a:gd name="connsiteY127" fmla="*/ 495300 h 762000"/>
              <a:gd name="connsiteX128" fmla="*/ 941070 w 2038350"/>
              <a:gd name="connsiteY128" fmla="*/ 502920 h 762000"/>
              <a:gd name="connsiteX129" fmla="*/ 952500 w 2038350"/>
              <a:gd name="connsiteY129" fmla="*/ 521970 h 762000"/>
              <a:gd name="connsiteX130" fmla="*/ 960120 w 2038350"/>
              <a:gd name="connsiteY130" fmla="*/ 533400 h 762000"/>
              <a:gd name="connsiteX131" fmla="*/ 963930 w 2038350"/>
              <a:gd name="connsiteY131" fmla="*/ 548640 h 762000"/>
              <a:gd name="connsiteX132" fmla="*/ 971550 w 2038350"/>
              <a:gd name="connsiteY132" fmla="*/ 537210 h 762000"/>
              <a:gd name="connsiteX133" fmla="*/ 975360 w 2038350"/>
              <a:gd name="connsiteY133" fmla="*/ 518160 h 762000"/>
              <a:gd name="connsiteX134" fmla="*/ 979170 w 2038350"/>
              <a:gd name="connsiteY134" fmla="*/ 506730 h 762000"/>
              <a:gd name="connsiteX135" fmla="*/ 982980 w 2038350"/>
              <a:gd name="connsiteY135" fmla="*/ 480060 h 762000"/>
              <a:gd name="connsiteX136" fmla="*/ 990600 w 2038350"/>
              <a:gd name="connsiteY136" fmla="*/ 441960 h 762000"/>
              <a:gd name="connsiteX137" fmla="*/ 994410 w 2038350"/>
              <a:gd name="connsiteY137" fmla="*/ 400050 h 762000"/>
              <a:gd name="connsiteX138" fmla="*/ 1002030 w 2038350"/>
              <a:gd name="connsiteY138" fmla="*/ 419100 h 762000"/>
              <a:gd name="connsiteX139" fmla="*/ 1013460 w 2038350"/>
              <a:gd name="connsiteY139" fmla="*/ 461010 h 762000"/>
              <a:gd name="connsiteX140" fmla="*/ 1021080 w 2038350"/>
              <a:gd name="connsiteY140" fmla="*/ 483870 h 762000"/>
              <a:gd name="connsiteX141" fmla="*/ 1024890 w 2038350"/>
              <a:gd name="connsiteY141" fmla="*/ 518160 h 762000"/>
              <a:gd name="connsiteX142" fmla="*/ 1028700 w 2038350"/>
              <a:gd name="connsiteY142" fmla="*/ 537210 h 762000"/>
              <a:gd name="connsiteX143" fmla="*/ 1032510 w 2038350"/>
              <a:gd name="connsiteY143" fmla="*/ 575310 h 762000"/>
              <a:gd name="connsiteX144" fmla="*/ 1040130 w 2038350"/>
              <a:gd name="connsiteY144" fmla="*/ 598170 h 762000"/>
              <a:gd name="connsiteX145" fmla="*/ 1051560 w 2038350"/>
              <a:gd name="connsiteY145" fmla="*/ 621030 h 762000"/>
              <a:gd name="connsiteX146" fmla="*/ 1059180 w 2038350"/>
              <a:gd name="connsiteY146" fmla="*/ 655320 h 762000"/>
              <a:gd name="connsiteX147" fmla="*/ 1062990 w 2038350"/>
              <a:gd name="connsiteY147" fmla="*/ 666750 h 762000"/>
              <a:gd name="connsiteX148" fmla="*/ 1074420 w 2038350"/>
              <a:gd name="connsiteY148" fmla="*/ 689610 h 762000"/>
              <a:gd name="connsiteX149" fmla="*/ 1078230 w 2038350"/>
              <a:gd name="connsiteY149" fmla="*/ 704850 h 762000"/>
              <a:gd name="connsiteX150" fmla="*/ 1085850 w 2038350"/>
              <a:gd name="connsiteY150" fmla="*/ 731520 h 762000"/>
              <a:gd name="connsiteX151" fmla="*/ 1089660 w 2038350"/>
              <a:gd name="connsiteY151" fmla="*/ 762000 h 762000"/>
              <a:gd name="connsiteX152" fmla="*/ 1101090 w 2038350"/>
              <a:gd name="connsiteY152" fmla="*/ 758190 h 762000"/>
              <a:gd name="connsiteX153" fmla="*/ 1104900 w 2038350"/>
              <a:gd name="connsiteY153" fmla="*/ 739140 h 762000"/>
              <a:gd name="connsiteX154" fmla="*/ 1108710 w 2038350"/>
              <a:gd name="connsiteY154" fmla="*/ 727710 h 762000"/>
              <a:gd name="connsiteX155" fmla="*/ 1112520 w 2038350"/>
              <a:gd name="connsiteY155" fmla="*/ 697230 h 762000"/>
              <a:gd name="connsiteX156" fmla="*/ 1131570 w 2038350"/>
              <a:gd name="connsiteY156" fmla="*/ 704850 h 762000"/>
              <a:gd name="connsiteX157" fmla="*/ 1146810 w 2038350"/>
              <a:gd name="connsiteY157" fmla="*/ 708660 h 762000"/>
              <a:gd name="connsiteX158" fmla="*/ 1158240 w 2038350"/>
              <a:gd name="connsiteY158" fmla="*/ 670560 h 762000"/>
              <a:gd name="connsiteX159" fmla="*/ 1165860 w 2038350"/>
              <a:gd name="connsiteY159" fmla="*/ 613410 h 762000"/>
              <a:gd name="connsiteX160" fmla="*/ 1173480 w 2038350"/>
              <a:gd name="connsiteY160" fmla="*/ 655320 h 762000"/>
              <a:gd name="connsiteX161" fmla="*/ 1181100 w 2038350"/>
              <a:gd name="connsiteY161" fmla="*/ 670560 h 762000"/>
              <a:gd name="connsiteX162" fmla="*/ 1184910 w 2038350"/>
              <a:gd name="connsiteY162" fmla="*/ 693420 h 762000"/>
              <a:gd name="connsiteX163" fmla="*/ 1188720 w 2038350"/>
              <a:gd name="connsiteY163" fmla="*/ 704850 h 762000"/>
              <a:gd name="connsiteX164" fmla="*/ 1200150 w 2038350"/>
              <a:gd name="connsiteY164" fmla="*/ 701040 h 762000"/>
              <a:gd name="connsiteX165" fmla="*/ 1203960 w 2038350"/>
              <a:gd name="connsiteY165" fmla="*/ 670560 h 762000"/>
              <a:gd name="connsiteX166" fmla="*/ 1207770 w 2038350"/>
              <a:gd name="connsiteY166" fmla="*/ 659130 h 762000"/>
              <a:gd name="connsiteX167" fmla="*/ 1211580 w 2038350"/>
              <a:gd name="connsiteY167" fmla="*/ 670560 h 762000"/>
              <a:gd name="connsiteX168" fmla="*/ 1230630 w 2038350"/>
              <a:gd name="connsiteY168" fmla="*/ 685800 h 762000"/>
              <a:gd name="connsiteX169" fmla="*/ 1234440 w 2038350"/>
              <a:gd name="connsiteY169" fmla="*/ 670560 h 762000"/>
              <a:gd name="connsiteX170" fmla="*/ 1238250 w 2038350"/>
              <a:gd name="connsiteY170" fmla="*/ 681990 h 762000"/>
              <a:gd name="connsiteX171" fmla="*/ 1245870 w 2038350"/>
              <a:gd name="connsiteY171" fmla="*/ 693420 h 762000"/>
              <a:gd name="connsiteX172" fmla="*/ 1253490 w 2038350"/>
              <a:gd name="connsiteY172" fmla="*/ 708660 h 762000"/>
              <a:gd name="connsiteX173" fmla="*/ 1264920 w 2038350"/>
              <a:gd name="connsiteY173" fmla="*/ 731520 h 762000"/>
              <a:gd name="connsiteX174" fmla="*/ 1272540 w 2038350"/>
              <a:gd name="connsiteY174" fmla="*/ 712470 h 762000"/>
              <a:gd name="connsiteX175" fmla="*/ 1276350 w 2038350"/>
              <a:gd name="connsiteY175" fmla="*/ 666750 h 762000"/>
              <a:gd name="connsiteX176" fmla="*/ 1280160 w 2038350"/>
              <a:gd name="connsiteY176" fmla="*/ 655320 h 762000"/>
              <a:gd name="connsiteX177" fmla="*/ 1283970 w 2038350"/>
              <a:gd name="connsiteY177" fmla="*/ 636270 h 762000"/>
              <a:gd name="connsiteX178" fmla="*/ 1295400 w 2038350"/>
              <a:gd name="connsiteY178" fmla="*/ 632460 h 762000"/>
              <a:gd name="connsiteX179" fmla="*/ 1299210 w 2038350"/>
              <a:gd name="connsiteY179" fmla="*/ 621030 h 762000"/>
              <a:gd name="connsiteX180" fmla="*/ 1306830 w 2038350"/>
              <a:gd name="connsiteY180" fmla="*/ 609600 h 762000"/>
              <a:gd name="connsiteX181" fmla="*/ 1310640 w 2038350"/>
              <a:gd name="connsiteY181" fmla="*/ 594360 h 762000"/>
              <a:gd name="connsiteX182" fmla="*/ 1314450 w 2038350"/>
              <a:gd name="connsiteY182" fmla="*/ 605790 h 762000"/>
              <a:gd name="connsiteX183" fmla="*/ 1318260 w 2038350"/>
              <a:gd name="connsiteY183" fmla="*/ 624840 h 762000"/>
              <a:gd name="connsiteX184" fmla="*/ 1322070 w 2038350"/>
              <a:gd name="connsiteY184" fmla="*/ 579120 h 762000"/>
              <a:gd name="connsiteX185" fmla="*/ 1333500 w 2038350"/>
              <a:gd name="connsiteY185" fmla="*/ 601980 h 762000"/>
              <a:gd name="connsiteX186" fmla="*/ 1337310 w 2038350"/>
              <a:gd name="connsiteY186" fmla="*/ 613410 h 762000"/>
              <a:gd name="connsiteX187" fmla="*/ 1344930 w 2038350"/>
              <a:gd name="connsiteY187" fmla="*/ 624840 h 762000"/>
              <a:gd name="connsiteX188" fmla="*/ 1348740 w 2038350"/>
              <a:gd name="connsiteY188" fmla="*/ 636270 h 762000"/>
              <a:gd name="connsiteX189" fmla="*/ 1356360 w 2038350"/>
              <a:gd name="connsiteY189" fmla="*/ 651510 h 762000"/>
              <a:gd name="connsiteX190" fmla="*/ 1360170 w 2038350"/>
              <a:gd name="connsiteY190" fmla="*/ 670560 h 762000"/>
              <a:gd name="connsiteX191" fmla="*/ 1375410 w 2038350"/>
              <a:gd name="connsiteY191" fmla="*/ 750570 h 762000"/>
              <a:gd name="connsiteX192" fmla="*/ 1386840 w 2038350"/>
              <a:gd name="connsiteY192" fmla="*/ 754380 h 762000"/>
              <a:gd name="connsiteX193" fmla="*/ 1394460 w 2038350"/>
              <a:gd name="connsiteY193" fmla="*/ 720090 h 762000"/>
              <a:gd name="connsiteX194" fmla="*/ 1398270 w 2038350"/>
              <a:gd name="connsiteY194" fmla="*/ 701040 h 762000"/>
              <a:gd name="connsiteX195" fmla="*/ 1405890 w 2038350"/>
              <a:gd name="connsiteY195" fmla="*/ 712470 h 762000"/>
              <a:gd name="connsiteX196" fmla="*/ 1409700 w 2038350"/>
              <a:gd name="connsiteY196" fmla="*/ 735330 h 762000"/>
              <a:gd name="connsiteX197" fmla="*/ 1413510 w 2038350"/>
              <a:gd name="connsiteY197" fmla="*/ 754380 h 762000"/>
              <a:gd name="connsiteX198" fmla="*/ 1417320 w 2038350"/>
              <a:gd name="connsiteY198" fmla="*/ 723900 h 762000"/>
              <a:gd name="connsiteX199" fmla="*/ 1421130 w 2038350"/>
              <a:gd name="connsiteY199" fmla="*/ 712470 h 762000"/>
              <a:gd name="connsiteX200" fmla="*/ 1424940 w 2038350"/>
              <a:gd name="connsiteY200" fmla="*/ 659130 h 762000"/>
              <a:gd name="connsiteX201" fmla="*/ 1432560 w 2038350"/>
              <a:gd name="connsiteY201" fmla="*/ 632460 h 762000"/>
              <a:gd name="connsiteX202" fmla="*/ 1436370 w 2038350"/>
              <a:gd name="connsiteY202" fmla="*/ 617220 h 762000"/>
              <a:gd name="connsiteX203" fmla="*/ 1443990 w 2038350"/>
              <a:gd name="connsiteY203" fmla="*/ 605790 h 762000"/>
              <a:gd name="connsiteX204" fmla="*/ 1451610 w 2038350"/>
              <a:gd name="connsiteY204" fmla="*/ 582930 h 762000"/>
              <a:gd name="connsiteX205" fmla="*/ 1455420 w 2038350"/>
              <a:gd name="connsiteY205" fmla="*/ 632460 h 762000"/>
              <a:gd name="connsiteX206" fmla="*/ 1459230 w 2038350"/>
              <a:gd name="connsiteY206" fmla="*/ 613410 h 762000"/>
              <a:gd name="connsiteX207" fmla="*/ 1463040 w 2038350"/>
              <a:gd name="connsiteY207" fmla="*/ 502920 h 762000"/>
              <a:gd name="connsiteX208" fmla="*/ 1466850 w 2038350"/>
              <a:gd name="connsiteY208" fmla="*/ 487680 h 762000"/>
              <a:gd name="connsiteX209" fmla="*/ 1474470 w 2038350"/>
              <a:gd name="connsiteY209" fmla="*/ 476250 h 762000"/>
              <a:gd name="connsiteX210" fmla="*/ 1497330 w 2038350"/>
              <a:gd name="connsiteY210" fmla="*/ 480060 h 762000"/>
              <a:gd name="connsiteX211" fmla="*/ 1504950 w 2038350"/>
              <a:gd name="connsiteY211" fmla="*/ 510540 h 762000"/>
              <a:gd name="connsiteX212" fmla="*/ 1508760 w 2038350"/>
              <a:gd name="connsiteY212" fmla="*/ 521970 h 762000"/>
              <a:gd name="connsiteX213" fmla="*/ 1516380 w 2038350"/>
              <a:gd name="connsiteY213" fmla="*/ 541020 h 762000"/>
              <a:gd name="connsiteX214" fmla="*/ 1520190 w 2038350"/>
              <a:gd name="connsiteY214" fmla="*/ 567690 h 762000"/>
              <a:gd name="connsiteX215" fmla="*/ 1524000 w 2038350"/>
              <a:gd name="connsiteY215" fmla="*/ 582930 h 762000"/>
              <a:gd name="connsiteX216" fmla="*/ 1527810 w 2038350"/>
              <a:gd name="connsiteY216" fmla="*/ 461010 h 762000"/>
              <a:gd name="connsiteX217" fmla="*/ 1543050 w 2038350"/>
              <a:gd name="connsiteY217" fmla="*/ 502920 h 762000"/>
              <a:gd name="connsiteX218" fmla="*/ 1554480 w 2038350"/>
              <a:gd name="connsiteY218" fmla="*/ 533400 h 762000"/>
              <a:gd name="connsiteX219" fmla="*/ 1562100 w 2038350"/>
              <a:gd name="connsiteY219" fmla="*/ 453390 h 762000"/>
              <a:gd name="connsiteX220" fmla="*/ 1569720 w 2038350"/>
              <a:gd name="connsiteY220" fmla="*/ 464820 h 762000"/>
              <a:gd name="connsiteX221" fmla="*/ 1573530 w 2038350"/>
              <a:gd name="connsiteY221" fmla="*/ 487680 h 762000"/>
              <a:gd name="connsiteX222" fmla="*/ 1577340 w 2038350"/>
              <a:gd name="connsiteY222" fmla="*/ 499110 h 762000"/>
              <a:gd name="connsiteX223" fmla="*/ 1581150 w 2038350"/>
              <a:gd name="connsiteY223" fmla="*/ 514350 h 762000"/>
              <a:gd name="connsiteX224" fmla="*/ 1588770 w 2038350"/>
              <a:gd name="connsiteY224" fmla="*/ 499110 h 762000"/>
              <a:gd name="connsiteX225" fmla="*/ 1600200 w 2038350"/>
              <a:gd name="connsiteY225" fmla="*/ 403860 h 762000"/>
              <a:gd name="connsiteX226" fmla="*/ 1604010 w 2038350"/>
              <a:gd name="connsiteY226" fmla="*/ 365760 h 762000"/>
              <a:gd name="connsiteX227" fmla="*/ 1615440 w 2038350"/>
              <a:gd name="connsiteY227" fmla="*/ 358140 h 762000"/>
              <a:gd name="connsiteX228" fmla="*/ 1623060 w 2038350"/>
              <a:gd name="connsiteY228" fmla="*/ 346710 h 762000"/>
              <a:gd name="connsiteX229" fmla="*/ 1626870 w 2038350"/>
              <a:gd name="connsiteY229" fmla="*/ 358140 h 762000"/>
              <a:gd name="connsiteX230" fmla="*/ 1638300 w 2038350"/>
              <a:gd name="connsiteY230" fmla="*/ 342900 h 762000"/>
              <a:gd name="connsiteX231" fmla="*/ 1649730 w 2038350"/>
              <a:gd name="connsiteY231" fmla="*/ 293370 h 762000"/>
              <a:gd name="connsiteX232" fmla="*/ 1653540 w 2038350"/>
              <a:gd name="connsiteY232" fmla="*/ 281940 h 762000"/>
              <a:gd name="connsiteX233" fmla="*/ 1657350 w 2038350"/>
              <a:gd name="connsiteY233" fmla="*/ 270510 h 762000"/>
              <a:gd name="connsiteX234" fmla="*/ 1664970 w 2038350"/>
              <a:gd name="connsiteY234" fmla="*/ 259080 h 762000"/>
              <a:gd name="connsiteX235" fmla="*/ 1672590 w 2038350"/>
              <a:gd name="connsiteY235" fmla="*/ 323850 h 762000"/>
              <a:gd name="connsiteX236" fmla="*/ 1676400 w 2038350"/>
              <a:gd name="connsiteY236" fmla="*/ 335280 h 762000"/>
              <a:gd name="connsiteX237" fmla="*/ 1684020 w 2038350"/>
              <a:gd name="connsiteY237" fmla="*/ 361950 h 762000"/>
              <a:gd name="connsiteX238" fmla="*/ 1687830 w 2038350"/>
              <a:gd name="connsiteY238" fmla="*/ 373380 h 762000"/>
              <a:gd name="connsiteX239" fmla="*/ 1699260 w 2038350"/>
              <a:gd name="connsiteY239" fmla="*/ 381000 h 762000"/>
              <a:gd name="connsiteX240" fmla="*/ 1703070 w 2038350"/>
              <a:gd name="connsiteY240" fmla="*/ 392430 h 762000"/>
              <a:gd name="connsiteX241" fmla="*/ 1710690 w 2038350"/>
              <a:gd name="connsiteY241" fmla="*/ 403860 h 762000"/>
              <a:gd name="connsiteX242" fmla="*/ 1714500 w 2038350"/>
              <a:gd name="connsiteY242" fmla="*/ 426720 h 762000"/>
              <a:gd name="connsiteX243" fmla="*/ 1725930 w 2038350"/>
              <a:gd name="connsiteY243" fmla="*/ 415290 h 762000"/>
              <a:gd name="connsiteX244" fmla="*/ 1737360 w 2038350"/>
              <a:gd name="connsiteY244" fmla="*/ 388620 h 762000"/>
              <a:gd name="connsiteX245" fmla="*/ 1744980 w 2038350"/>
              <a:gd name="connsiteY245" fmla="*/ 350520 h 762000"/>
              <a:gd name="connsiteX246" fmla="*/ 1748790 w 2038350"/>
              <a:gd name="connsiteY246" fmla="*/ 365760 h 762000"/>
              <a:gd name="connsiteX247" fmla="*/ 1756410 w 2038350"/>
              <a:gd name="connsiteY247" fmla="*/ 388620 h 762000"/>
              <a:gd name="connsiteX248" fmla="*/ 1760220 w 2038350"/>
              <a:gd name="connsiteY248" fmla="*/ 400050 h 762000"/>
              <a:gd name="connsiteX249" fmla="*/ 1771650 w 2038350"/>
              <a:gd name="connsiteY249" fmla="*/ 384810 h 762000"/>
              <a:gd name="connsiteX250" fmla="*/ 1775460 w 2038350"/>
              <a:gd name="connsiteY250" fmla="*/ 373380 h 762000"/>
              <a:gd name="connsiteX251" fmla="*/ 1786890 w 2038350"/>
              <a:gd name="connsiteY251" fmla="*/ 346710 h 762000"/>
              <a:gd name="connsiteX252" fmla="*/ 1790700 w 2038350"/>
              <a:gd name="connsiteY252" fmla="*/ 293370 h 762000"/>
              <a:gd name="connsiteX253" fmla="*/ 1794510 w 2038350"/>
              <a:gd name="connsiteY253" fmla="*/ 281940 h 762000"/>
              <a:gd name="connsiteX254" fmla="*/ 1798320 w 2038350"/>
              <a:gd name="connsiteY254" fmla="*/ 266700 h 762000"/>
              <a:gd name="connsiteX255" fmla="*/ 1802130 w 2038350"/>
              <a:gd name="connsiteY255" fmla="*/ 213360 h 762000"/>
              <a:gd name="connsiteX256" fmla="*/ 1805940 w 2038350"/>
              <a:gd name="connsiteY256" fmla="*/ 201930 h 762000"/>
              <a:gd name="connsiteX257" fmla="*/ 1809750 w 2038350"/>
              <a:gd name="connsiteY257" fmla="*/ 220980 h 762000"/>
              <a:gd name="connsiteX258" fmla="*/ 1813560 w 2038350"/>
              <a:gd name="connsiteY258" fmla="*/ 232410 h 762000"/>
              <a:gd name="connsiteX259" fmla="*/ 1817370 w 2038350"/>
              <a:gd name="connsiteY259" fmla="*/ 293370 h 762000"/>
              <a:gd name="connsiteX260" fmla="*/ 1821180 w 2038350"/>
              <a:gd name="connsiteY260" fmla="*/ 281940 h 762000"/>
              <a:gd name="connsiteX261" fmla="*/ 1832610 w 2038350"/>
              <a:gd name="connsiteY261" fmla="*/ 243840 h 762000"/>
              <a:gd name="connsiteX262" fmla="*/ 1836420 w 2038350"/>
              <a:gd name="connsiteY262" fmla="*/ 278130 h 762000"/>
              <a:gd name="connsiteX263" fmla="*/ 1844040 w 2038350"/>
              <a:gd name="connsiteY263" fmla="*/ 255270 h 762000"/>
              <a:gd name="connsiteX264" fmla="*/ 1847850 w 2038350"/>
              <a:gd name="connsiteY264" fmla="*/ 243840 h 762000"/>
              <a:gd name="connsiteX265" fmla="*/ 1855470 w 2038350"/>
              <a:gd name="connsiteY265" fmla="*/ 224790 h 762000"/>
              <a:gd name="connsiteX266" fmla="*/ 1863090 w 2038350"/>
              <a:gd name="connsiteY266" fmla="*/ 198120 h 762000"/>
              <a:gd name="connsiteX267" fmla="*/ 1866900 w 2038350"/>
              <a:gd name="connsiteY267" fmla="*/ 213360 h 762000"/>
              <a:gd name="connsiteX268" fmla="*/ 1874520 w 2038350"/>
              <a:gd name="connsiteY268" fmla="*/ 201930 h 762000"/>
              <a:gd name="connsiteX269" fmla="*/ 1885950 w 2038350"/>
              <a:gd name="connsiteY269" fmla="*/ 186690 h 762000"/>
              <a:gd name="connsiteX270" fmla="*/ 1897380 w 2038350"/>
              <a:gd name="connsiteY270" fmla="*/ 190500 h 762000"/>
              <a:gd name="connsiteX271" fmla="*/ 1916430 w 2038350"/>
              <a:gd name="connsiteY271" fmla="*/ 171450 h 762000"/>
              <a:gd name="connsiteX272" fmla="*/ 1927860 w 2038350"/>
              <a:gd name="connsiteY272" fmla="*/ 167640 h 762000"/>
              <a:gd name="connsiteX273" fmla="*/ 1931670 w 2038350"/>
              <a:gd name="connsiteY273" fmla="*/ 190500 h 762000"/>
              <a:gd name="connsiteX274" fmla="*/ 1939290 w 2038350"/>
              <a:gd name="connsiteY274" fmla="*/ 220980 h 762000"/>
              <a:gd name="connsiteX275" fmla="*/ 1954530 w 2038350"/>
              <a:gd name="connsiteY275" fmla="*/ 228600 h 762000"/>
              <a:gd name="connsiteX276" fmla="*/ 1962150 w 2038350"/>
              <a:gd name="connsiteY276" fmla="*/ 266700 h 762000"/>
              <a:gd name="connsiteX277" fmla="*/ 1969770 w 2038350"/>
              <a:gd name="connsiteY277" fmla="*/ 240030 h 762000"/>
              <a:gd name="connsiteX278" fmla="*/ 1973580 w 2038350"/>
              <a:gd name="connsiteY278" fmla="*/ 228600 h 762000"/>
              <a:gd name="connsiteX279" fmla="*/ 1981200 w 2038350"/>
              <a:gd name="connsiteY279" fmla="*/ 240030 h 762000"/>
              <a:gd name="connsiteX280" fmla="*/ 1988820 w 2038350"/>
              <a:gd name="connsiteY280" fmla="*/ 308610 h 762000"/>
              <a:gd name="connsiteX281" fmla="*/ 1992630 w 2038350"/>
              <a:gd name="connsiteY281" fmla="*/ 259080 h 762000"/>
              <a:gd name="connsiteX282" fmla="*/ 2000250 w 2038350"/>
              <a:gd name="connsiteY282" fmla="*/ 232410 h 762000"/>
              <a:gd name="connsiteX283" fmla="*/ 2015490 w 2038350"/>
              <a:gd name="connsiteY283" fmla="*/ 281940 h 762000"/>
              <a:gd name="connsiteX284" fmla="*/ 2019300 w 2038350"/>
              <a:gd name="connsiteY284" fmla="*/ 266700 h 762000"/>
              <a:gd name="connsiteX285" fmla="*/ 2026920 w 2038350"/>
              <a:gd name="connsiteY285" fmla="*/ 243840 h 762000"/>
              <a:gd name="connsiteX286" fmla="*/ 2030730 w 2038350"/>
              <a:gd name="connsiteY286" fmla="*/ 224790 h 762000"/>
              <a:gd name="connsiteX287" fmla="*/ 2038350 w 2038350"/>
              <a:gd name="connsiteY287" fmla="*/ 20193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2038350" h="762000">
                <a:moveTo>
                  <a:pt x="0" y="300990"/>
                </a:moveTo>
                <a:cubicBezTo>
                  <a:pt x="1270" y="294640"/>
                  <a:pt x="1536" y="288003"/>
                  <a:pt x="3810" y="281940"/>
                </a:cubicBezTo>
                <a:cubicBezTo>
                  <a:pt x="5418" y="277653"/>
                  <a:pt x="6851" y="270510"/>
                  <a:pt x="11430" y="270510"/>
                </a:cubicBezTo>
                <a:cubicBezTo>
                  <a:pt x="15446" y="270510"/>
                  <a:pt x="14137" y="278078"/>
                  <a:pt x="15240" y="281940"/>
                </a:cubicBezTo>
                <a:cubicBezTo>
                  <a:pt x="16679" y="286975"/>
                  <a:pt x="17780" y="292100"/>
                  <a:pt x="19050" y="297180"/>
                </a:cubicBezTo>
                <a:cubicBezTo>
                  <a:pt x="20320" y="308610"/>
                  <a:pt x="18589" y="320792"/>
                  <a:pt x="22860" y="331470"/>
                </a:cubicBezTo>
                <a:cubicBezTo>
                  <a:pt x="24352" y="335199"/>
                  <a:pt x="31077" y="337690"/>
                  <a:pt x="34290" y="335280"/>
                </a:cubicBezTo>
                <a:cubicBezTo>
                  <a:pt x="38479" y="332138"/>
                  <a:pt x="36661" y="325075"/>
                  <a:pt x="38100" y="320040"/>
                </a:cubicBezTo>
                <a:cubicBezTo>
                  <a:pt x="39203" y="316178"/>
                  <a:pt x="40936" y="312506"/>
                  <a:pt x="41910" y="308610"/>
                </a:cubicBezTo>
                <a:cubicBezTo>
                  <a:pt x="45874" y="292752"/>
                  <a:pt x="47848" y="275064"/>
                  <a:pt x="49530" y="259080"/>
                </a:cubicBezTo>
                <a:cubicBezTo>
                  <a:pt x="50998" y="245129"/>
                  <a:pt x="48904" y="230478"/>
                  <a:pt x="53340" y="217170"/>
                </a:cubicBezTo>
                <a:cubicBezTo>
                  <a:pt x="54610" y="213360"/>
                  <a:pt x="60960" y="214630"/>
                  <a:pt x="64770" y="213360"/>
                </a:cubicBezTo>
                <a:cubicBezTo>
                  <a:pt x="67310" y="207010"/>
                  <a:pt x="69989" y="200714"/>
                  <a:pt x="72390" y="194310"/>
                </a:cubicBezTo>
                <a:cubicBezTo>
                  <a:pt x="76822" y="182491"/>
                  <a:pt x="82240" y="161883"/>
                  <a:pt x="83820" y="152400"/>
                </a:cubicBezTo>
                <a:cubicBezTo>
                  <a:pt x="85283" y="143620"/>
                  <a:pt x="86750" y="127489"/>
                  <a:pt x="91440" y="118110"/>
                </a:cubicBezTo>
                <a:cubicBezTo>
                  <a:pt x="93488" y="114014"/>
                  <a:pt x="96520" y="110490"/>
                  <a:pt x="99060" y="106680"/>
                </a:cubicBezTo>
                <a:cubicBezTo>
                  <a:pt x="100330" y="96520"/>
                  <a:pt x="100176" y="86078"/>
                  <a:pt x="102870" y="76200"/>
                </a:cubicBezTo>
                <a:cubicBezTo>
                  <a:pt x="104075" y="71782"/>
                  <a:pt x="110164" y="60203"/>
                  <a:pt x="110490" y="64770"/>
                </a:cubicBezTo>
                <a:cubicBezTo>
                  <a:pt x="112031" y="86342"/>
                  <a:pt x="107950" y="107950"/>
                  <a:pt x="106680" y="129540"/>
                </a:cubicBezTo>
                <a:cubicBezTo>
                  <a:pt x="113164" y="155475"/>
                  <a:pt x="107721" y="145295"/>
                  <a:pt x="118110" y="121920"/>
                </a:cubicBezTo>
                <a:cubicBezTo>
                  <a:pt x="119970" y="117736"/>
                  <a:pt x="123190" y="114300"/>
                  <a:pt x="125730" y="110490"/>
                </a:cubicBezTo>
                <a:cubicBezTo>
                  <a:pt x="127000" y="104140"/>
                  <a:pt x="127969" y="97722"/>
                  <a:pt x="129540" y="91440"/>
                </a:cubicBezTo>
                <a:cubicBezTo>
                  <a:pt x="130514" y="87544"/>
                  <a:pt x="132690" y="83971"/>
                  <a:pt x="133350" y="80010"/>
                </a:cubicBezTo>
                <a:cubicBezTo>
                  <a:pt x="135241" y="68666"/>
                  <a:pt x="134371" y="56877"/>
                  <a:pt x="137160" y="45720"/>
                </a:cubicBezTo>
                <a:cubicBezTo>
                  <a:pt x="138271" y="41278"/>
                  <a:pt x="142920" y="38474"/>
                  <a:pt x="144780" y="34290"/>
                </a:cubicBezTo>
                <a:cubicBezTo>
                  <a:pt x="148042" y="26950"/>
                  <a:pt x="149860" y="19050"/>
                  <a:pt x="152400" y="11430"/>
                </a:cubicBezTo>
                <a:lnTo>
                  <a:pt x="156210" y="0"/>
                </a:lnTo>
                <a:cubicBezTo>
                  <a:pt x="158750" y="27940"/>
                  <a:pt x="157332" y="56528"/>
                  <a:pt x="163830" y="83820"/>
                </a:cubicBezTo>
                <a:cubicBezTo>
                  <a:pt x="164760" y="87727"/>
                  <a:pt x="172420" y="77170"/>
                  <a:pt x="175260" y="80010"/>
                </a:cubicBezTo>
                <a:cubicBezTo>
                  <a:pt x="179839" y="84589"/>
                  <a:pt x="178214" y="92641"/>
                  <a:pt x="179070" y="99060"/>
                </a:cubicBezTo>
                <a:cubicBezTo>
                  <a:pt x="180757" y="111711"/>
                  <a:pt x="181610" y="124460"/>
                  <a:pt x="182880" y="137160"/>
                </a:cubicBezTo>
                <a:cubicBezTo>
                  <a:pt x="189230" y="135890"/>
                  <a:pt x="196138" y="130454"/>
                  <a:pt x="201930" y="133350"/>
                </a:cubicBezTo>
                <a:cubicBezTo>
                  <a:pt x="206614" y="135692"/>
                  <a:pt x="204084" y="143622"/>
                  <a:pt x="205740" y="148590"/>
                </a:cubicBezTo>
                <a:cubicBezTo>
                  <a:pt x="207903" y="155078"/>
                  <a:pt x="210820" y="161290"/>
                  <a:pt x="213360" y="167640"/>
                </a:cubicBezTo>
                <a:cubicBezTo>
                  <a:pt x="214630" y="175260"/>
                  <a:pt x="216212" y="182835"/>
                  <a:pt x="217170" y="190500"/>
                </a:cubicBezTo>
                <a:cubicBezTo>
                  <a:pt x="218753" y="203165"/>
                  <a:pt x="218628" y="216055"/>
                  <a:pt x="220980" y="228600"/>
                </a:cubicBezTo>
                <a:cubicBezTo>
                  <a:pt x="222460" y="236495"/>
                  <a:pt x="226060" y="243840"/>
                  <a:pt x="228600" y="251460"/>
                </a:cubicBezTo>
                <a:cubicBezTo>
                  <a:pt x="237535" y="278265"/>
                  <a:pt x="225906" y="245174"/>
                  <a:pt x="240030" y="278130"/>
                </a:cubicBezTo>
                <a:cubicBezTo>
                  <a:pt x="241612" y="281821"/>
                  <a:pt x="242570" y="285750"/>
                  <a:pt x="243840" y="289560"/>
                </a:cubicBezTo>
                <a:cubicBezTo>
                  <a:pt x="246380" y="285750"/>
                  <a:pt x="250664" y="282639"/>
                  <a:pt x="251460" y="278130"/>
                </a:cubicBezTo>
                <a:cubicBezTo>
                  <a:pt x="255647" y="254402"/>
                  <a:pt x="245369" y="201178"/>
                  <a:pt x="262890" y="236220"/>
                </a:cubicBezTo>
                <a:cubicBezTo>
                  <a:pt x="264686" y="239812"/>
                  <a:pt x="265430" y="243840"/>
                  <a:pt x="266700" y="247650"/>
                </a:cubicBezTo>
                <a:cubicBezTo>
                  <a:pt x="269240" y="241300"/>
                  <a:pt x="272355" y="235151"/>
                  <a:pt x="274320" y="228600"/>
                </a:cubicBezTo>
                <a:cubicBezTo>
                  <a:pt x="277359" y="218471"/>
                  <a:pt x="280726" y="191378"/>
                  <a:pt x="281940" y="182880"/>
                </a:cubicBezTo>
                <a:cubicBezTo>
                  <a:pt x="283210" y="162560"/>
                  <a:pt x="283619" y="142168"/>
                  <a:pt x="285750" y="121920"/>
                </a:cubicBezTo>
                <a:cubicBezTo>
                  <a:pt x="286170" y="117926"/>
                  <a:pt x="288586" y="114386"/>
                  <a:pt x="289560" y="110490"/>
                </a:cubicBezTo>
                <a:cubicBezTo>
                  <a:pt x="291131" y="104208"/>
                  <a:pt x="292100" y="97790"/>
                  <a:pt x="293370" y="91440"/>
                </a:cubicBezTo>
                <a:cubicBezTo>
                  <a:pt x="294640" y="111760"/>
                  <a:pt x="291823" y="132758"/>
                  <a:pt x="297180" y="152400"/>
                </a:cubicBezTo>
                <a:cubicBezTo>
                  <a:pt x="298980" y="158998"/>
                  <a:pt x="302399" y="139754"/>
                  <a:pt x="304800" y="133350"/>
                </a:cubicBezTo>
                <a:cubicBezTo>
                  <a:pt x="308899" y="122418"/>
                  <a:pt x="309418" y="118690"/>
                  <a:pt x="312420" y="106680"/>
                </a:cubicBezTo>
                <a:cubicBezTo>
                  <a:pt x="314960" y="110490"/>
                  <a:pt x="318236" y="113901"/>
                  <a:pt x="320040" y="118110"/>
                </a:cubicBezTo>
                <a:cubicBezTo>
                  <a:pt x="322103" y="122923"/>
                  <a:pt x="318614" y="133350"/>
                  <a:pt x="323850" y="133350"/>
                </a:cubicBezTo>
                <a:cubicBezTo>
                  <a:pt x="329086" y="133350"/>
                  <a:pt x="326155" y="123126"/>
                  <a:pt x="327660" y="118110"/>
                </a:cubicBezTo>
                <a:cubicBezTo>
                  <a:pt x="329968" y="110417"/>
                  <a:pt x="335280" y="95250"/>
                  <a:pt x="335280" y="95250"/>
                </a:cubicBezTo>
                <a:cubicBezTo>
                  <a:pt x="339090" y="96520"/>
                  <a:pt x="344717" y="95573"/>
                  <a:pt x="346710" y="99060"/>
                </a:cubicBezTo>
                <a:cubicBezTo>
                  <a:pt x="350543" y="105767"/>
                  <a:pt x="349005" y="114345"/>
                  <a:pt x="350520" y="121920"/>
                </a:cubicBezTo>
                <a:cubicBezTo>
                  <a:pt x="351547" y="127055"/>
                  <a:pt x="353060" y="132080"/>
                  <a:pt x="354330" y="137160"/>
                </a:cubicBezTo>
                <a:cubicBezTo>
                  <a:pt x="355600" y="156210"/>
                  <a:pt x="353509" y="175788"/>
                  <a:pt x="358140" y="194310"/>
                </a:cubicBezTo>
                <a:cubicBezTo>
                  <a:pt x="359251" y="198752"/>
                  <a:pt x="364555" y="187298"/>
                  <a:pt x="365760" y="182880"/>
                </a:cubicBezTo>
                <a:cubicBezTo>
                  <a:pt x="368454" y="173002"/>
                  <a:pt x="368217" y="162549"/>
                  <a:pt x="369570" y="152400"/>
                </a:cubicBezTo>
                <a:cubicBezTo>
                  <a:pt x="370757" y="143499"/>
                  <a:pt x="369364" y="133762"/>
                  <a:pt x="373380" y="125730"/>
                </a:cubicBezTo>
                <a:cubicBezTo>
                  <a:pt x="375176" y="122138"/>
                  <a:pt x="381000" y="123190"/>
                  <a:pt x="384810" y="121920"/>
                </a:cubicBezTo>
                <a:cubicBezTo>
                  <a:pt x="393878" y="149124"/>
                  <a:pt x="387975" y="138097"/>
                  <a:pt x="400050" y="156210"/>
                </a:cubicBezTo>
                <a:cubicBezTo>
                  <a:pt x="410069" y="196286"/>
                  <a:pt x="395113" y="147570"/>
                  <a:pt x="415290" y="182880"/>
                </a:cubicBezTo>
                <a:cubicBezTo>
                  <a:pt x="417888" y="187426"/>
                  <a:pt x="417661" y="193085"/>
                  <a:pt x="419100" y="198120"/>
                </a:cubicBezTo>
                <a:cubicBezTo>
                  <a:pt x="420203" y="201982"/>
                  <a:pt x="421807" y="205688"/>
                  <a:pt x="422910" y="209550"/>
                </a:cubicBezTo>
                <a:cubicBezTo>
                  <a:pt x="424349" y="214585"/>
                  <a:pt x="425281" y="219755"/>
                  <a:pt x="426720" y="224790"/>
                </a:cubicBezTo>
                <a:cubicBezTo>
                  <a:pt x="427823" y="228652"/>
                  <a:pt x="429427" y="232358"/>
                  <a:pt x="430530" y="236220"/>
                </a:cubicBezTo>
                <a:cubicBezTo>
                  <a:pt x="440098" y="269708"/>
                  <a:pt x="429015" y="235485"/>
                  <a:pt x="438150" y="262890"/>
                </a:cubicBezTo>
                <a:cubicBezTo>
                  <a:pt x="440690" y="257810"/>
                  <a:pt x="440690" y="245110"/>
                  <a:pt x="445770" y="247650"/>
                </a:cubicBezTo>
                <a:cubicBezTo>
                  <a:pt x="451476" y="250503"/>
                  <a:pt x="455009" y="283717"/>
                  <a:pt x="457200" y="289560"/>
                </a:cubicBezTo>
                <a:cubicBezTo>
                  <a:pt x="458808" y="293847"/>
                  <a:pt x="462280" y="297180"/>
                  <a:pt x="464820" y="300990"/>
                </a:cubicBezTo>
                <a:cubicBezTo>
                  <a:pt x="466090" y="306070"/>
                  <a:pt x="467191" y="311195"/>
                  <a:pt x="468630" y="316230"/>
                </a:cubicBezTo>
                <a:cubicBezTo>
                  <a:pt x="469733" y="320092"/>
                  <a:pt x="469600" y="330500"/>
                  <a:pt x="472440" y="327660"/>
                </a:cubicBezTo>
                <a:cubicBezTo>
                  <a:pt x="478120" y="321980"/>
                  <a:pt x="477520" y="312420"/>
                  <a:pt x="480060" y="304800"/>
                </a:cubicBezTo>
                <a:cubicBezTo>
                  <a:pt x="481330" y="288290"/>
                  <a:pt x="481287" y="271626"/>
                  <a:pt x="483870" y="255270"/>
                </a:cubicBezTo>
                <a:cubicBezTo>
                  <a:pt x="485123" y="247336"/>
                  <a:pt x="488950" y="240030"/>
                  <a:pt x="491490" y="232410"/>
                </a:cubicBezTo>
                <a:cubicBezTo>
                  <a:pt x="492760" y="228600"/>
                  <a:pt x="493072" y="224322"/>
                  <a:pt x="495300" y="220980"/>
                </a:cubicBezTo>
                <a:cubicBezTo>
                  <a:pt x="497840" y="217170"/>
                  <a:pt x="500872" y="213646"/>
                  <a:pt x="502920" y="209550"/>
                </a:cubicBezTo>
                <a:cubicBezTo>
                  <a:pt x="504716" y="205958"/>
                  <a:pt x="504934" y="201712"/>
                  <a:pt x="506730" y="198120"/>
                </a:cubicBezTo>
                <a:cubicBezTo>
                  <a:pt x="508778" y="194024"/>
                  <a:pt x="512302" y="190786"/>
                  <a:pt x="514350" y="186690"/>
                </a:cubicBezTo>
                <a:cubicBezTo>
                  <a:pt x="516146" y="183098"/>
                  <a:pt x="516364" y="178852"/>
                  <a:pt x="518160" y="175260"/>
                </a:cubicBezTo>
                <a:cubicBezTo>
                  <a:pt x="520208" y="171164"/>
                  <a:pt x="523732" y="167926"/>
                  <a:pt x="525780" y="163830"/>
                </a:cubicBezTo>
                <a:cubicBezTo>
                  <a:pt x="542457" y="130477"/>
                  <a:pt x="526296" y="158644"/>
                  <a:pt x="537210" y="129540"/>
                </a:cubicBezTo>
                <a:cubicBezTo>
                  <a:pt x="539204" y="124222"/>
                  <a:pt x="542721" y="119573"/>
                  <a:pt x="544830" y="114300"/>
                </a:cubicBezTo>
                <a:cubicBezTo>
                  <a:pt x="547813" y="106842"/>
                  <a:pt x="549910" y="99060"/>
                  <a:pt x="552450" y="91440"/>
                </a:cubicBezTo>
                <a:cubicBezTo>
                  <a:pt x="559572" y="70075"/>
                  <a:pt x="555286" y="83906"/>
                  <a:pt x="563880" y="49530"/>
                </a:cubicBezTo>
                <a:cubicBezTo>
                  <a:pt x="571520" y="133567"/>
                  <a:pt x="563775" y="56309"/>
                  <a:pt x="571500" y="118110"/>
                </a:cubicBezTo>
                <a:cubicBezTo>
                  <a:pt x="575301" y="148516"/>
                  <a:pt x="573462" y="146934"/>
                  <a:pt x="579120" y="171450"/>
                </a:cubicBezTo>
                <a:cubicBezTo>
                  <a:pt x="581475" y="181654"/>
                  <a:pt x="583428" y="191995"/>
                  <a:pt x="586740" y="201930"/>
                </a:cubicBezTo>
                <a:lnTo>
                  <a:pt x="594360" y="224790"/>
                </a:lnTo>
                <a:cubicBezTo>
                  <a:pt x="595231" y="236984"/>
                  <a:pt x="599656" y="303769"/>
                  <a:pt x="601980" y="320040"/>
                </a:cubicBezTo>
                <a:cubicBezTo>
                  <a:pt x="603256" y="328975"/>
                  <a:pt x="610117" y="339026"/>
                  <a:pt x="613410" y="346710"/>
                </a:cubicBezTo>
                <a:cubicBezTo>
                  <a:pt x="614992" y="350401"/>
                  <a:pt x="615424" y="354548"/>
                  <a:pt x="617220" y="358140"/>
                </a:cubicBezTo>
                <a:cubicBezTo>
                  <a:pt x="619268" y="362236"/>
                  <a:pt x="622568" y="365594"/>
                  <a:pt x="624840" y="369570"/>
                </a:cubicBezTo>
                <a:cubicBezTo>
                  <a:pt x="627658" y="374501"/>
                  <a:pt x="629538" y="379940"/>
                  <a:pt x="632460" y="384810"/>
                </a:cubicBezTo>
                <a:cubicBezTo>
                  <a:pt x="637172" y="392663"/>
                  <a:pt x="647700" y="407670"/>
                  <a:pt x="647700" y="407670"/>
                </a:cubicBezTo>
                <a:cubicBezTo>
                  <a:pt x="686315" y="349748"/>
                  <a:pt x="642020" y="423573"/>
                  <a:pt x="666750" y="354330"/>
                </a:cubicBezTo>
                <a:cubicBezTo>
                  <a:pt x="669830" y="345705"/>
                  <a:pt x="681990" y="331470"/>
                  <a:pt x="681990" y="331470"/>
                </a:cubicBezTo>
                <a:cubicBezTo>
                  <a:pt x="683260" y="321310"/>
                  <a:pt x="683968" y="311064"/>
                  <a:pt x="685800" y="300990"/>
                </a:cubicBezTo>
                <a:cubicBezTo>
                  <a:pt x="686518" y="297039"/>
                  <a:pt x="688739" y="293480"/>
                  <a:pt x="689610" y="289560"/>
                </a:cubicBezTo>
                <a:cubicBezTo>
                  <a:pt x="691409" y="281465"/>
                  <a:pt x="694441" y="250439"/>
                  <a:pt x="701040" y="243840"/>
                </a:cubicBezTo>
                <a:lnTo>
                  <a:pt x="712470" y="232410"/>
                </a:lnTo>
                <a:cubicBezTo>
                  <a:pt x="722047" y="203680"/>
                  <a:pt x="709128" y="239093"/>
                  <a:pt x="723900" y="209550"/>
                </a:cubicBezTo>
                <a:cubicBezTo>
                  <a:pt x="725696" y="205958"/>
                  <a:pt x="726128" y="201811"/>
                  <a:pt x="727710" y="198120"/>
                </a:cubicBezTo>
                <a:cubicBezTo>
                  <a:pt x="737170" y="176048"/>
                  <a:pt x="736012" y="187771"/>
                  <a:pt x="742950" y="160020"/>
                </a:cubicBezTo>
                <a:cubicBezTo>
                  <a:pt x="744220" y="154940"/>
                  <a:pt x="745255" y="149796"/>
                  <a:pt x="746760" y="144780"/>
                </a:cubicBezTo>
                <a:cubicBezTo>
                  <a:pt x="749068" y="137087"/>
                  <a:pt x="754380" y="121920"/>
                  <a:pt x="754380" y="121920"/>
                </a:cubicBezTo>
                <a:cubicBezTo>
                  <a:pt x="758190" y="123190"/>
                  <a:pt x="763476" y="122462"/>
                  <a:pt x="765810" y="125730"/>
                </a:cubicBezTo>
                <a:cubicBezTo>
                  <a:pt x="770479" y="132266"/>
                  <a:pt x="773430" y="148590"/>
                  <a:pt x="773430" y="148590"/>
                </a:cubicBezTo>
                <a:cubicBezTo>
                  <a:pt x="777240" y="146050"/>
                  <a:pt x="781999" y="144546"/>
                  <a:pt x="784860" y="140970"/>
                </a:cubicBezTo>
                <a:cubicBezTo>
                  <a:pt x="792032" y="132005"/>
                  <a:pt x="785308" y="119455"/>
                  <a:pt x="792480" y="140970"/>
                </a:cubicBezTo>
                <a:cubicBezTo>
                  <a:pt x="795608" y="175375"/>
                  <a:pt x="798655" y="209682"/>
                  <a:pt x="803910" y="243840"/>
                </a:cubicBezTo>
                <a:cubicBezTo>
                  <a:pt x="804935" y="250503"/>
                  <a:pt x="809432" y="278057"/>
                  <a:pt x="811530" y="285750"/>
                </a:cubicBezTo>
                <a:cubicBezTo>
                  <a:pt x="813643" y="293499"/>
                  <a:pt x="819150" y="308610"/>
                  <a:pt x="819150" y="308610"/>
                </a:cubicBezTo>
                <a:cubicBezTo>
                  <a:pt x="819915" y="315494"/>
                  <a:pt x="821821" y="346591"/>
                  <a:pt x="826770" y="358140"/>
                </a:cubicBezTo>
                <a:cubicBezTo>
                  <a:pt x="828574" y="362349"/>
                  <a:pt x="831850" y="365760"/>
                  <a:pt x="834390" y="369570"/>
                </a:cubicBezTo>
                <a:cubicBezTo>
                  <a:pt x="837523" y="394637"/>
                  <a:pt x="837737" y="406282"/>
                  <a:pt x="845820" y="430530"/>
                </a:cubicBezTo>
                <a:cubicBezTo>
                  <a:pt x="847090" y="434340"/>
                  <a:pt x="847834" y="438368"/>
                  <a:pt x="849630" y="441960"/>
                </a:cubicBezTo>
                <a:cubicBezTo>
                  <a:pt x="868762" y="480224"/>
                  <a:pt x="844831" y="421873"/>
                  <a:pt x="864870" y="468630"/>
                </a:cubicBezTo>
                <a:cubicBezTo>
                  <a:pt x="866452" y="472321"/>
                  <a:pt x="866884" y="476468"/>
                  <a:pt x="868680" y="480060"/>
                </a:cubicBezTo>
                <a:cubicBezTo>
                  <a:pt x="883452" y="509603"/>
                  <a:pt x="870533" y="474190"/>
                  <a:pt x="880110" y="502920"/>
                </a:cubicBezTo>
                <a:cubicBezTo>
                  <a:pt x="883920" y="499110"/>
                  <a:pt x="888867" y="496168"/>
                  <a:pt x="891540" y="491490"/>
                </a:cubicBezTo>
                <a:cubicBezTo>
                  <a:pt x="902335" y="472599"/>
                  <a:pt x="884555" y="473551"/>
                  <a:pt x="910590" y="480060"/>
                </a:cubicBezTo>
                <a:cubicBezTo>
                  <a:pt x="911860" y="486410"/>
                  <a:pt x="913335" y="492722"/>
                  <a:pt x="914400" y="499110"/>
                </a:cubicBezTo>
                <a:cubicBezTo>
                  <a:pt x="915876" y="507968"/>
                  <a:pt x="915630" y="517178"/>
                  <a:pt x="918210" y="525780"/>
                </a:cubicBezTo>
                <a:cubicBezTo>
                  <a:pt x="919526" y="530166"/>
                  <a:pt x="923290" y="533400"/>
                  <a:pt x="925830" y="537210"/>
                </a:cubicBezTo>
                <a:cubicBezTo>
                  <a:pt x="927100" y="523240"/>
                  <a:pt x="923943" y="508119"/>
                  <a:pt x="929640" y="495300"/>
                </a:cubicBezTo>
                <a:cubicBezTo>
                  <a:pt x="931500" y="491116"/>
                  <a:pt x="938090" y="499443"/>
                  <a:pt x="941070" y="502920"/>
                </a:cubicBezTo>
                <a:cubicBezTo>
                  <a:pt x="945889" y="508543"/>
                  <a:pt x="948575" y="515690"/>
                  <a:pt x="952500" y="521970"/>
                </a:cubicBezTo>
                <a:cubicBezTo>
                  <a:pt x="954927" y="525853"/>
                  <a:pt x="957580" y="529590"/>
                  <a:pt x="960120" y="533400"/>
                </a:cubicBezTo>
                <a:cubicBezTo>
                  <a:pt x="961390" y="538480"/>
                  <a:pt x="958962" y="546984"/>
                  <a:pt x="963930" y="548640"/>
                </a:cubicBezTo>
                <a:cubicBezTo>
                  <a:pt x="968274" y="550088"/>
                  <a:pt x="969942" y="541497"/>
                  <a:pt x="971550" y="537210"/>
                </a:cubicBezTo>
                <a:cubicBezTo>
                  <a:pt x="973824" y="531147"/>
                  <a:pt x="973789" y="524442"/>
                  <a:pt x="975360" y="518160"/>
                </a:cubicBezTo>
                <a:cubicBezTo>
                  <a:pt x="976334" y="514264"/>
                  <a:pt x="977900" y="510540"/>
                  <a:pt x="979170" y="506730"/>
                </a:cubicBezTo>
                <a:cubicBezTo>
                  <a:pt x="980440" y="497840"/>
                  <a:pt x="981419" y="488904"/>
                  <a:pt x="982980" y="480060"/>
                </a:cubicBezTo>
                <a:cubicBezTo>
                  <a:pt x="985231" y="467306"/>
                  <a:pt x="990600" y="441960"/>
                  <a:pt x="990600" y="441960"/>
                </a:cubicBezTo>
                <a:cubicBezTo>
                  <a:pt x="991870" y="427990"/>
                  <a:pt x="988137" y="412597"/>
                  <a:pt x="994410" y="400050"/>
                </a:cubicBezTo>
                <a:cubicBezTo>
                  <a:pt x="997469" y="393933"/>
                  <a:pt x="999629" y="412696"/>
                  <a:pt x="1002030" y="419100"/>
                </a:cubicBezTo>
                <a:cubicBezTo>
                  <a:pt x="1011917" y="445465"/>
                  <a:pt x="997655" y="413595"/>
                  <a:pt x="1013460" y="461010"/>
                </a:cubicBezTo>
                <a:lnTo>
                  <a:pt x="1021080" y="483870"/>
                </a:lnTo>
                <a:cubicBezTo>
                  <a:pt x="1022350" y="495300"/>
                  <a:pt x="1023264" y="506775"/>
                  <a:pt x="1024890" y="518160"/>
                </a:cubicBezTo>
                <a:cubicBezTo>
                  <a:pt x="1025806" y="524571"/>
                  <a:pt x="1027844" y="530791"/>
                  <a:pt x="1028700" y="537210"/>
                </a:cubicBezTo>
                <a:cubicBezTo>
                  <a:pt x="1030387" y="549861"/>
                  <a:pt x="1030158" y="562765"/>
                  <a:pt x="1032510" y="575310"/>
                </a:cubicBezTo>
                <a:cubicBezTo>
                  <a:pt x="1033990" y="583205"/>
                  <a:pt x="1037590" y="590550"/>
                  <a:pt x="1040130" y="598170"/>
                </a:cubicBezTo>
                <a:cubicBezTo>
                  <a:pt x="1045388" y="613944"/>
                  <a:pt x="1041712" y="606258"/>
                  <a:pt x="1051560" y="621030"/>
                </a:cubicBezTo>
                <a:cubicBezTo>
                  <a:pt x="1054179" y="634124"/>
                  <a:pt x="1055593" y="642765"/>
                  <a:pt x="1059180" y="655320"/>
                </a:cubicBezTo>
                <a:cubicBezTo>
                  <a:pt x="1060283" y="659182"/>
                  <a:pt x="1061194" y="663158"/>
                  <a:pt x="1062990" y="666750"/>
                </a:cubicBezTo>
                <a:cubicBezTo>
                  <a:pt x="1074122" y="689014"/>
                  <a:pt x="1068036" y="667265"/>
                  <a:pt x="1074420" y="689610"/>
                </a:cubicBezTo>
                <a:cubicBezTo>
                  <a:pt x="1075859" y="694645"/>
                  <a:pt x="1076791" y="699815"/>
                  <a:pt x="1078230" y="704850"/>
                </a:cubicBezTo>
                <a:cubicBezTo>
                  <a:pt x="1081854" y="717533"/>
                  <a:pt x="1083468" y="717227"/>
                  <a:pt x="1085850" y="731520"/>
                </a:cubicBezTo>
                <a:cubicBezTo>
                  <a:pt x="1087533" y="741620"/>
                  <a:pt x="1088390" y="751840"/>
                  <a:pt x="1089660" y="762000"/>
                </a:cubicBezTo>
                <a:cubicBezTo>
                  <a:pt x="1093470" y="760730"/>
                  <a:pt x="1098862" y="761532"/>
                  <a:pt x="1101090" y="758190"/>
                </a:cubicBezTo>
                <a:cubicBezTo>
                  <a:pt x="1104682" y="752802"/>
                  <a:pt x="1103329" y="745422"/>
                  <a:pt x="1104900" y="739140"/>
                </a:cubicBezTo>
                <a:cubicBezTo>
                  <a:pt x="1105874" y="735244"/>
                  <a:pt x="1107440" y="731520"/>
                  <a:pt x="1108710" y="727710"/>
                </a:cubicBezTo>
                <a:cubicBezTo>
                  <a:pt x="1109980" y="717550"/>
                  <a:pt x="1105280" y="704470"/>
                  <a:pt x="1112520" y="697230"/>
                </a:cubicBezTo>
                <a:cubicBezTo>
                  <a:pt x="1117356" y="692394"/>
                  <a:pt x="1125082" y="702687"/>
                  <a:pt x="1131570" y="704850"/>
                </a:cubicBezTo>
                <a:cubicBezTo>
                  <a:pt x="1136538" y="706506"/>
                  <a:pt x="1141730" y="707390"/>
                  <a:pt x="1146810" y="708660"/>
                </a:cubicBezTo>
                <a:cubicBezTo>
                  <a:pt x="1151670" y="694081"/>
                  <a:pt x="1155361" y="684955"/>
                  <a:pt x="1158240" y="670560"/>
                </a:cubicBezTo>
                <a:cubicBezTo>
                  <a:pt x="1162515" y="649183"/>
                  <a:pt x="1163319" y="636283"/>
                  <a:pt x="1165860" y="613410"/>
                </a:cubicBezTo>
                <a:cubicBezTo>
                  <a:pt x="1167251" y="623145"/>
                  <a:pt x="1169334" y="644265"/>
                  <a:pt x="1173480" y="655320"/>
                </a:cubicBezTo>
                <a:cubicBezTo>
                  <a:pt x="1175474" y="660638"/>
                  <a:pt x="1178560" y="665480"/>
                  <a:pt x="1181100" y="670560"/>
                </a:cubicBezTo>
                <a:cubicBezTo>
                  <a:pt x="1182370" y="678180"/>
                  <a:pt x="1183234" y="685879"/>
                  <a:pt x="1184910" y="693420"/>
                </a:cubicBezTo>
                <a:cubicBezTo>
                  <a:pt x="1185781" y="697340"/>
                  <a:pt x="1185128" y="703054"/>
                  <a:pt x="1188720" y="704850"/>
                </a:cubicBezTo>
                <a:cubicBezTo>
                  <a:pt x="1192312" y="706646"/>
                  <a:pt x="1196340" y="702310"/>
                  <a:pt x="1200150" y="701040"/>
                </a:cubicBezTo>
                <a:cubicBezTo>
                  <a:pt x="1201420" y="690880"/>
                  <a:pt x="1202128" y="680634"/>
                  <a:pt x="1203960" y="670560"/>
                </a:cubicBezTo>
                <a:cubicBezTo>
                  <a:pt x="1204678" y="666609"/>
                  <a:pt x="1203754" y="659130"/>
                  <a:pt x="1207770" y="659130"/>
                </a:cubicBezTo>
                <a:cubicBezTo>
                  <a:pt x="1211786" y="659130"/>
                  <a:pt x="1209784" y="666968"/>
                  <a:pt x="1211580" y="670560"/>
                </a:cubicBezTo>
                <a:cubicBezTo>
                  <a:pt x="1218473" y="684347"/>
                  <a:pt x="1217447" y="681406"/>
                  <a:pt x="1230630" y="685800"/>
                </a:cubicBezTo>
                <a:cubicBezTo>
                  <a:pt x="1231900" y="680720"/>
                  <a:pt x="1229756" y="672902"/>
                  <a:pt x="1234440" y="670560"/>
                </a:cubicBezTo>
                <a:cubicBezTo>
                  <a:pt x="1238032" y="668764"/>
                  <a:pt x="1236454" y="678398"/>
                  <a:pt x="1238250" y="681990"/>
                </a:cubicBezTo>
                <a:cubicBezTo>
                  <a:pt x="1240298" y="686086"/>
                  <a:pt x="1243598" y="689444"/>
                  <a:pt x="1245870" y="693420"/>
                </a:cubicBezTo>
                <a:cubicBezTo>
                  <a:pt x="1248688" y="698351"/>
                  <a:pt x="1250672" y="703729"/>
                  <a:pt x="1253490" y="708660"/>
                </a:cubicBezTo>
                <a:cubicBezTo>
                  <a:pt x="1265307" y="729340"/>
                  <a:pt x="1257935" y="710564"/>
                  <a:pt x="1264920" y="731520"/>
                </a:cubicBezTo>
                <a:cubicBezTo>
                  <a:pt x="1267460" y="725170"/>
                  <a:pt x="1271351" y="719205"/>
                  <a:pt x="1272540" y="712470"/>
                </a:cubicBezTo>
                <a:cubicBezTo>
                  <a:pt x="1275198" y="697410"/>
                  <a:pt x="1274329" y="681909"/>
                  <a:pt x="1276350" y="666750"/>
                </a:cubicBezTo>
                <a:cubicBezTo>
                  <a:pt x="1276881" y="662769"/>
                  <a:pt x="1279186" y="659216"/>
                  <a:pt x="1280160" y="655320"/>
                </a:cubicBezTo>
                <a:cubicBezTo>
                  <a:pt x="1281731" y="649038"/>
                  <a:pt x="1280378" y="641658"/>
                  <a:pt x="1283970" y="636270"/>
                </a:cubicBezTo>
                <a:cubicBezTo>
                  <a:pt x="1286198" y="632928"/>
                  <a:pt x="1291590" y="633730"/>
                  <a:pt x="1295400" y="632460"/>
                </a:cubicBezTo>
                <a:cubicBezTo>
                  <a:pt x="1296670" y="628650"/>
                  <a:pt x="1297414" y="624622"/>
                  <a:pt x="1299210" y="621030"/>
                </a:cubicBezTo>
                <a:cubicBezTo>
                  <a:pt x="1301258" y="616934"/>
                  <a:pt x="1305026" y="613809"/>
                  <a:pt x="1306830" y="609600"/>
                </a:cubicBezTo>
                <a:cubicBezTo>
                  <a:pt x="1308893" y="604787"/>
                  <a:pt x="1309370" y="599440"/>
                  <a:pt x="1310640" y="594360"/>
                </a:cubicBezTo>
                <a:cubicBezTo>
                  <a:pt x="1311910" y="598170"/>
                  <a:pt x="1313476" y="601894"/>
                  <a:pt x="1314450" y="605790"/>
                </a:cubicBezTo>
                <a:cubicBezTo>
                  <a:pt x="1316021" y="612072"/>
                  <a:pt x="1316481" y="631067"/>
                  <a:pt x="1318260" y="624840"/>
                </a:cubicBezTo>
                <a:cubicBezTo>
                  <a:pt x="1322461" y="610136"/>
                  <a:pt x="1320800" y="594360"/>
                  <a:pt x="1322070" y="579120"/>
                </a:cubicBezTo>
                <a:cubicBezTo>
                  <a:pt x="1325880" y="586740"/>
                  <a:pt x="1330040" y="594195"/>
                  <a:pt x="1333500" y="601980"/>
                </a:cubicBezTo>
                <a:cubicBezTo>
                  <a:pt x="1335131" y="605650"/>
                  <a:pt x="1335514" y="609818"/>
                  <a:pt x="1337310" y="613410"/>
                </a:cubicBezTo>
                <a:cubicBezTo>
                  <a:pt x="1339358" y="617506"/>
                  <a:pt x="1342882" y="620744"/>
                  <a:pt x="1344930" y="624840"/>
                </a:cubicBezTo>
                <a:cubicBezTo>
                  <a:pt x="1346726" y="628432"/>
                  <a:pt x="1347158" y="632579"/>
                  <a:pt x="1348740" y="636270"/>
                </a:cubicBezTo>
                <a:cubicBezTo>
                  <a:pt x="1350977" y="641490"/>
                  <a:pt x="1353820" y="646430"/>
                  <a:pt x="1356360" y="651510"/>
                </a:cubicBezTo>
                <a:cubicBezTo>
                  <a:pt x="1357630" y="657860"/>
                  <a:pt x="1359584" y="664111"/>
                  <a:pt x="1360170" y="670560"/>
                </a:cubicBezTo>
                <a:cubicBezTo>
                  <a:pt x="1362733" y="698757"/>
                  <a:pt x="1351479" y="730628"/>
                  <a:pt x="1375410" y="750570"/>
                </a:cubicBezTo>
                <a:cubicBezTo>
                  <a:pt x="1378495" y="753141"/>
                  <a:pt x="1383030" y="753110"/>
                  <a:pt x="1386840" y="754380"/>
                </a:cubicBezTo>
                <a:cubicBezTo>
                  <a:pt x="1389380" y="742950"/>
                  <a:pt x="1392007" y="731539"/>
                  <a:pt x="1394460" y="720090"/>
                </a:cubicBezTo>
                <a:cubicBezTo>
                  <a:pt x="1395817" y="713758"/>
                  <a:pt x="1392882" y="704632"/>
                  <a:pt x="1398270" y="701040"/>
                </a:cubicBezTo>
                <a:cubicBezTo>
                  <a:pt x="1402080" y="698500"/>
                  <a:pt x="1403350" y="708660"/>
                  <a:pt x="1405890" y="712470"/>
                </a:cubicBezTo>
                <a:cubicBezTo>
                  <a:pt x="1407160" y="720090"/>
                  <a:pt x="1408318" y="727729"/>
                  <a:pt x="1409700" y="735330"/>
                </a:cubicBezTo>
                <a:cubicBezTo>
                  <a:pt x="1410858" y="741701"/>
                  <a:pt x="1409918" y="759768"/>
                  <a:pt x="1413510" y="754380"/>
                </a:cubicBezTo>
                <a:cubicBezTo>
                  <a:pt x="1419190" y="745861"/>
                  <a:pt x="1415488" y="733974"/>
                  <a:pt x="1417320" y="723900"/>
                </a:cubicBezTo>
                <a:cubicBezTo>
                  <a:pt x="1418038" y="719949"/>
                  <a:pt x="1419860" y="716280"/>
                  <a:pt x="1421130" y="712470"/>
                </a:cubicBezTo>
                <a:cubicBezTo>
                  <a:pt x="1422400" y="694690"/>
                  <a:pt x="1422972" y="676846"/>
                  <a:pt x="1424940" y="659130"/>
                </a:cubicBezTo>
                <a:cubicBezTo>
                  <a:pt x="1426023" y="649385"/>
                  <a:pt x="1429933" y="641655"/>
                  <a:pt x="1432560" y="632460"/>
                </a:cubicBezTo>
                <a:cubicBezTo>
                  <a:pt x="1433999" y="627425"/>
                  <a:pt x="1434307" y="622033"/>
                  <a:pt x="1436370" y="617220"/>
                </a:cubicBezTo>
                <a:cubicBezTo>
                  <a:pt x="1438174" y="613011"/>
                  <a:pt x="1442130" y="609974"/>
                  <a:pt x="1443990" y="605790"/>
                </a:cubicBezTo>
                <a:cubicBezTo>
                  <a:pt x="1447252" y="598450"/>
                  <a:pt x="1451610" y="582930"/>
                  <a:pt x="1451610" y="582930"/>
                </a:cubicBezTo>
                <a:cubicBezTo>
                  <a:pt x="1452880" y="599440"/>
                  <a:pt x="1451404" y="616396"/>
                  <a:pt x="1455420" y="632460"/>
                </a:cubicBezTo>
                <a:cubicBezTo>
                  <a:pt x="1456991" y="638742"/>
                  <a:pt x="1458850" y="619875"/>
                  <a:pt x="1459230" y="613410"/>
                </a:cubicBezTo>
                <a:cubicBezTo>
                  <a:pt x="1461394" y="576622"/>
                  <a:pt x="1460811" y="539704"/>
                  <a:pt x="1463040" y="502920"/>
                </a:cubicBezTo>
                <a:cubicBezTo>
                  <a:pt x="1463357" y="497693"/>
                  <a:pt x="1464787" y="492493"/>
                  <a:pt x="1466850" y="487680"/>
                </a:cubicBezTo>
                <a:cubicBezTo>
                  <a:pt x="1468654" y="483471"/>
                  <a:pt x="1471930" y="480060"/>
                  <a:pt x="1474470" y="476250"/>
                </a:cubicBezTo>
                <a:cubicBezTo>
                  <a:pt x="1482090" y="477520"/>
                  <a:pt x="1492198" y="474286"/>
                  <a:pt x="1497330" y="480060"/>
                </a:cubicBezTo>
                <a:cubicBezTo>
                  <a:pt x="1504288" y="487887"/>
                  <a:pt x="1501638" y="500605"/>
                  <a:pt x="1504950" y="510540"/>
                </a:cubicBezTo>
                <a:cubicBezTo>
                  <a:pt x="1506220" y="514350"/>
                  <a:pt x="1507350" y="518210"/>
                  <a:pt x="1508760" y="521970"/>
                </a:cubicBezTo>
                <a:cubicBezTo>
                  <a:pt x="1511161" y="528374"/>
                  <a:pt x="1513840" y="534670"/>
                  <a:pt x="1516380" y="541020"/>
                </a:cubicBezTo>
                <a:cubicBezTo>
                  <a:pt x="1517650" y="549910"/>
                  <a:pt x="1518584" y="558855"/>
                  <a:pt x="1520190" y="567690"/>
                </a:cubicBezTo>
                <a:cubicBezTo>
                  <a:pt x="1521127" y="572842"/>
                  <a:pt x="1523627" y="588153"/>
                  <a:pt x="1524000" y="582930"/>
                </a:cubicBezTo>
                <a:cubicBezTo>
                  <a:pt x="1526897" y="542373"/>
                  <a:pt x="1526540" y="501650"/>
                  <a:pt x="1527810" y="461010"/>
                </a:cubicBezTo>
                <a:cubicBezTo>
                  <a:pt x="1549545" y="475500"/>
                  <a:pt x="1536885" y="462846"/>
                  <a:pt x="1543050" y="502920"/>
                </a:cubicBezTo>
                <a:cubicBezTo>
                  <a:pt x="1545356" y="517906"/>
                  <a:pt x="1547644" y="519728"/>
                  <a:pt x="1554480" y="533400"/>
                </a:cubicBezTo>
                <a:cubicBezTo>
                  <a:pt x="1565922" y="590609"/>
                  <a:pt x="1552166" y="529547"/>
                  <a:pt x="1562100" y="453390"/>
                </a:cubicBezTo>
                <a:cubicBezTo>
                  <a:pt x="1562692" y="448849"/>
                  <a:pt x="1567180" y="461010"/>
                  <a:pt x="1569720" y="464820"/>
                </a:cubicBezTo>
                <a:cubicBezTo>
                  <a:pt x="1570990" y="472440"/>
                  <a:pt x="1571854" y="480139"/>
                  <a:pt x="1573530" y="487680"/>
                </a:cubicBezTo>
                <a:cubicBezTo>
                  <a:pt x="1574401" y="491600"/>
                  <a:pt x="1576237" y="495248"/>
                  <a:pt x="1577340" y="499110"/>
                </a:cubicBezTo>
                <a:cubicBezTo>
                  <a:pt x="1578779" y="504145"/>
                  <a:pt x="1579880" y="509270"/>
                  <a:pt x="1581150" y="514350"/>
                </a:cubicBezTo>
                <a:cubicBezTo>
                  <a:pt x="1583690" y="509270"/>
                  <a:pt x="1588119" y="504752"/>
                  <a:pt x="1588770" y="499110"/>
                </a:cubicBezTo>
                <a:cubicBezTo>
                  <a:pt x="1600263" y="399503"/>
                  <a:pt x="1575842" y="440397"/>
                  <a:pt x="1600200" y="403860"/>
                </a:cubicBezTo>
                <a:cubicBezTo>
                  <a:pt x="1597287" y="383469"/>
                  <a:pt x="1590621" y="379149"/>
                  <a:pt x="1604010" y="365760"/>
                </a:cubicBezTo>
                <a:cubicBezTo>
                  <a:pt x="1607248" y="362522"/>
                  <a:pt x="1611630" y="360680"/>
                  <a:pt x="1615440" y="358140"/>
                </a:cubicBezTo>
                <a:cubicBezTo>
                  <a:pt x="1617980" y="354330"/>
                  <a:pt x="1618481" y="346710"/>
                  <a:pt x="1623060" y="346710"/>
                </a:cubicBezTo>
                <a:cubicBezTo>
                  <a:pt x="1627076" y="346710"/>
                  <a:pt x="1622974" y="359114"/>
                  <a:pt x="1626870" y="358140"/>
                </a:cubicBezTo>
                <a:cubicBezTo>
                  <a:pt x="1633030" y="356600"/>
                  <a:pt x="1634490" y="347980"/>
                  <a:pt x="1638300" y="342900"/>
                </a:cubicBezTo>
                <a:cubicBezTo>
                  <a:pt x="1643246" y="308279"/>
                  <a:pt x="1639270" y="324749"/>
                  <a:pt x="1649730" y="293370"/>
                </a:cubicBezTo>
                <a:lnTo>
                  <a:pt x="1653540" y="281940"/>
                </a:lnTo>
                <a:cubicBezTo>
                  <a:pt x="1654810" y="278130"/>
                  <a:pt x="1655122" y="273852"/>
                  <a:pt x="1657350" y="270510"/>
                </a:cubicBezTo>
                <a:lnTo>
                  <a:pt x="1664970" y="259080"/>
                </a:lnTo>
                <a:cubicBezTo>
                  <a:pt x="1666916" y="280491"/>
                  <a:pt x="1667885" y="302679"/>
                  <a:pt x="1672590" y="323850"/>
                </a:cubicBezTo>
                <a:cubicBezTo>
                  <a:pt x="1673461" y="327770"/>
                  <a:pt x="1675246" y="331433"/>
                  <a:pt x="1676400" y="335280"/>
                </a:cubicBezTo>
                <a:cubicBezTo>
                  <a:pt x="1679057" y="344136"/>
                  <a:pt x="1681363" y="353094"/>
                  <a:pt x="1684020" y="361950"/>
                </a:cubicBezTo>
                <a:cubicBezTo>
                  <a:pt x="1685174" y="365797"/>
                  <a:pt x="1685321" y="370244"/>
                  <a:pt x="1687830" y="373380"/>
                </a:cubicBezTo>
                <a:cubicBezTo>
                  <a:pt x="1690691" y="376956"/>
                  <a:pt x="1695450" y="378460"/>
                  <a:pt x="1699260" y="381000"/>
                </a:cubicBezTo>
                <a:cubicBezTo>
                  <a:pt x="1700530" y="384810"/>
                  <a:pt x="1701274" y="388838"/>
                  <a:pt x="1703070" y="392430"/>
                </a:cubicBezTo>
                <a:cubicBezTo>
                  <a:pt x="1705118" y="396526"/>
                  <a:pt x="1709242" y="399516"/>
                  <a:pt x="1710690" y="403860"/>
                </a:cubicBezTo>
                <a:cubicBezTo>
                  <a:pt x="1713133" y="411189"/>
                  <a:pt x="1713230" y="419100"/>
                  <a:pt x="1714500" y="426720"/>
                </a:cubicBezTo>
                <a:cubicBezTo>
                  <a:pt x="1718310" y="422910"/>
                  <a:pt x="1722798" y="419675"/>
                  <a:pt x="1725930" y="415290"/>
                </a:cubicBezTo>
                <a:cubicBezTo>
                  <a:pt x="1731815" y="407051"/>
                  <a:pt x="1734251" y="397948"/>
                  <a:pt x="1737360" y="388620"/>
                </a:cubicBezTo>
                <a:cubicBezTo>
                  <a:pt x="1746722" y="426068"/>
                  <a:pt x="1736614" y="392351"/>
                  <a:pt x="1744980" y="350520"/>
                </a:cubicBezTo>
                <a:cubicBezTo>
                  <a:pt x="1746007" y="345385"/>
                  <a:pt x="1747285" y="360744"/>
                  <a:pt x="1748790" y="365760"/>
                </a:cubicBezTo>
                <a:cubicBezTo>
                  <a:pt x="1751098" y="373453"/>
                  <a:pt x="1753870" y="381000"/>
                  <a:pt x="1756410" y="388620"/>
                </a:cubicBezTo>
                <a:lnTo>
                  <a:pt x="1760220" y="400050"/>
                </a:lnTo>
                <a:cubicBezTo>
                  <a:pt x="1764030" y="394970"/>
                  <a:pt x="1768500" y="390323"/>
                  <a:pt x="1771650" y="384810"/>
                </a:cubicBezTo>
                <a:cubicBezTo>
                  <a:pt x="1773643" y="381323"/>
                  <a:pt x="1773878" y="377071"/>
                  <a:pt x="1775460" y="373380"/>
                </a:cubicBezTo>
                <a:cubicBezTo>
                  <a:pt x="1789584" y="340424"/>
                  <a:pt x="1777955" y="373515"/>
                  <a:pt x="1786890" y="346710"/>
                </a:cubicBezTo>
                <a:cubicBezTo>
                  <a:pt x="1788160" y="328930"/>
                  <a:pt x="1788617" y="311073"/>
                  <a:pt x="1790700" y="293370"/>
                </a:cubicBezTo>
                <a:cubicBezTo>
                  <a:pt x="1791169" y="289381"/>
                  <a:pt x="1793407" y="285802"/>
                  <a:pt x="1794510" y="281940"/>
                </a:cubicBezTo>
                <a:cubicBezTo>
                  <a:pt x="1795949" y="276905"/>
                  <a:pt x="1797050" y="271780"/>
                  <a:pt x="1798320" y="266700"/>
                </a:cubicBezTo>
                <a:cubicBezTo>
                  <a:pt x="1799590" y="248920"/>
                  <a:pt x="1800047" y="231063"/>
                  <a:pt x="1802130" y="213360"/>
                </a:cubicBezTo>
                <a:cubicBezTo>
                  <a:pt x="1802599" y="209371"/>
                  <a:pt x="1803100" y="199090"/>
                  <a:pt x="1805940" y="201930"/>
                </a:cubicBezTo>
                <a:cubicBezTo>
                  <a:pt x="1810519" y="206509"/>
                  <a:pt x="1808179" y="214698"/>
                  <a:pt x="1809750" y="220980"/>
                </a:cubicBezTo>
                <a:cubicBezTo>
                  <a:pt x="1810724" y="224876"/>
                  <a:pt x="1812290" y="228600"/>
                  <a:pt x="1813560" y="232410"/>
                </a:cubicBezTo>
                <a:cubicBezTo>
                  <a:pt x="1814830" y="252730"/>
                  <a:pt x="1814274" y="273247"/>
                  <a:pt x="1817370" y="293370"/>
                </a:cubicBezTo>
                <a:cubicBezTo>
                  <a:pt x="1817981" y="297339"/>
                  <a:pt x="1820309" y="285860"/>
                  <a:pt x="1821180" y="281940"/>
                </a:cubicBezTo>
                <a:cubicBezTo>
                  <a:pt x="1828770" y="247785"/>
                  <a:pt x="1819443" y="270175"/>
                  <a:pt x="1832610" y="243840"/>
                </a:cubicBezTo>
                <a:cubicBezTo>
                  <a:pt x="1833880" y="255270"/>
                  <a:pt x="1828288" y="269998"/>
                  <a:pt x="1836420" y="278130"/>
                </a:cubicBezTo>
                <a:cubicBezTo>
                  <a:pt x="1842100" y="283810"/>
                  <a:pt x="1841500" y="262890"/>
                  <a:pt x="1844040" y="255270"/>
                </a:cubicBezTo>
                <a:lnTo>
                  <a:pt x="1847850" y="243840"/>
                </a:lnTo>
                <a:cubicBezTo>
                  <a:pt x="1855273" y="266110"/>
                  <a:pt x="1850205" y="256383"/>
                  <a:pt x="1855470" y="224790"/>
                </a:cubicBezTo>
                <a:cubicBezTo>
                  <a:pt x="1857065" y="215222"/>
                  <a:pt x="1860070" y="207179"/>
                  <a:pt x="1863090" y="198120"/>
                </a:cubicBezTo>
                <a:cubicBezTo>
                  <a:pt x="1864360" y="203200"/>
                  <a:pt x="1861932" y="211704"/>
                  <a:pt x="1866900" y="213360"/>
                </a:cubicBezTo>
                <a:cubicBezTo>
                  <a:pt x="1871244" y="214808"/>
                  <a:pt x="1871858" y="205656"/>
                  <a:pt x="1874520" y="201930"/>
                </a:cubicBezTo>
                <a:cubicBezTo>
                  <a:pt x="1878211" y="196763"/>
                  <a:pt x="1882140" y="191770"/>
                  <a:pt x="1885950" y="186690"/>
                </a:cubicBezTo>
                <a:cubicBezTo>
                  <a:pt x="1889760" y="187960"/>
                  <a:pt x="1893364" y="190500"/>
                  <a:pt x="1897380" y="190500"/>
                </a:cubicBezTo>
                <a:cubicBezTo>
                  <a:pt x="1915250" y="190500"/>
                  <a:pt x="1905526" y="182354"/>
                  <a:pt x="1916430" y="171450"/>
                </a:cubicBezTo>
                <a:cubicBezTo>
                  <a:pt x="1919270" y="168610"/>
                  <a:pt x="1924050" y="168910"/>
                  <a:pt x="1927860" y="167640"/>
                </a:cubicBezTo>
                <a:cubicBezTo>
                  <a:pt x="1929130" y="175260"/>
                  <a:pt x="1930051" y="182946"/>
                  <a:pt x="1931670" y="190500"/>
                </a:cubicBezTo>
                <a:cubicBezTo>
                  <a:pt x="1933864" y="200740"/>
                  <a:pt x="1939290" y="220980"/>
                  <a:pt x="1939290" y="220980"/>
                </a:cubicBezTo>
                <a:cubicBezTo>
                  <a:pt x="1950222" y="188185"/>
                  <a:pt x="1944962" y="190328"/>
                  <a:pt x="1954530" y="228600"/>
                </a:cubicBezTo>
                <a:cubicBezTo>
                  <a:pt x="1960214" y="251334"/>
                  <a:pt x="1957479" y="238675"/>
                  <a:pt x="1962150" y="266700"/>
                </a:cubicBezTo>
                <a:cubicBezTo>
                  <a:pt x="1971285" y="239295"/>
                  <a:pt x="1960202" y="273518"/>
                  <a:pt x="1969770" y="240030"/>
                </a:cubicBezTo>
                <a:cubicBezTo>
                  <a:pt x="1970873" y="236168"/>
                  <a:pt x="1972310" y="232410"/>
                  <a:pt x="1973580" y="228600"/>
                </a:cubicBezTo>
                <a:cubicBezTo>
                  <a:pt x="1976120" y="232410"/>
                  <a:pt x="1980675" y="235481"/>
                  <a:pt x="1981200" y="240030"/>
                </a:cubicBezTo>
                <a:cubicBezTo>
                  <a:pt x="1989582" y="312675"/>
                  <a:pt x="1978326" y="361082"/>
                  <a:pt x="1988820" y="308610"/>
                </a:cubicBezTo>
                <a:cubicBezTo>
                  <a:pt x="1990090" y="292100"/>
                  <a:pt x="1990695" y="275525"/>
                  <a:pt x="1992630" y="259080"/>
                </a:cubicBezTo>
                <a:cubicBezTo>
                  <a:pt x="1993500" y="251686"/>
                  <a:pt x="1997786" y="239801"/>
                  <a:pt x="2000250" y="232410"/>
                </a:cubicBezTo>
                <a:cubicBezTo>
                  <a:pt x="2027127" y="259287"/>
                  <a:pt x="1995932" y="223267"/>
                  <a:pt x="2015490" y="281940"/>
                </a:cubicBezTo>
                <a:cubicBezTo>
                  <a:pt x="2017146" y="286908"/>
                  <a:pt x="2017795" y="271716"/>
                  <a:pt x="2019300" y="266700"/>
                </a:cubicBezTo>
                <a:cubicBezTo>
                  <a:pt x="2021608" y="259007"/>
                  <a:pt x="2025345" y="251716"/>
                  <a:pt x="2026920" y="243840"/>
                </a:cubicBezTo>
                <a:cubicBezTo>
                  <a:pt x="2028190" y="237490"/>
                  <a:pt x="2029026" y="231038"/>
                  <a:pt x="2030730" y="224790"/>
                </a:cubicBezTo>
                <a:cubicBezTo>
                  <a:pt x="2032843" y="217041"/>
                  <a:pt x="2038350" y="201930"/>
                  <a:pt x="2038350" y="201930"/>
                </a:cubicBezTo>
              </a:path>
            </a:pathLst>
          </a:custGeom>
          <a:noFill/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b="1">
              <a:solidFill>
                <a:schemeClr val="tx1"/>
              </a:solidFill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5F9B261E-6D1E-4ECB-A07D-17AE3A1697EE}"/>
              </a:ext>
            </a:extLst>
          </p:cNvPr>
          <p:cNvGrpSpPr/>
          <p:nvPr/>
        </p:nvGrpSpPr>
        <p:grpSpPr>
          <a:xfrm>
            <a:off x="2597572" y="2983605"/>
            <a:ext cx="6144274" cy="880211"/>
            <a:chOff x="2597572" y="2983605"/>
            <a:chExt cx="6144274" cy="880211"/>
          </a:xfrm>
        </p:grpSpPr>
        <p:cxnSp>
          <p:nvCxnSpPr>
            <p:cNvPr id="475" name="Google Shape;475;p39"/>
            <p:cNvCxnSpPr>
              <a:cxnSpLocks/>
              <a:endCxn id="22" idx="2"/>
            </p:cNvCxnSpPr>
            <p:nvPr/>
          </p:nvCxnSpPr>
          <p:spPr>
            <a:xfrm flipV="1">
              <a:off x="2735419" y="3066705"/>
              <a:ext cx="5444907" cy="13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76" name="Google Shape;476;p39"/>
            <p:cNvSpPr/>
            <p:nvPr/>
          </p:nvSpPr>
          <p:spPr>
            <a:xfrm>
              <a:off x="2597572" y="2990253"/>
              <a:ext cx="166200" cy="166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477" name="Google Shape;477;p39"/>
            <p:cNvSpPr/>
            <p:nvPr/>
          </p:nvSpPr>
          <p:spPr>
            <a:xfrm>
              <a:off x="3988207" y="2990253"/>
              <a:ext cx="166200" cy="166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5383384" y="2983605"/>
              <a:ext cx="166200" cy="166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21" name="Google Shape;478;p39">
              <a:extLst>
                <a:ext uri="{FF2B5EF4-FFF2-40B4-BE49-F238E27FC236}">
                  <a16:creationId xmlns:a16="http://schemas.microsoft.com/office/drawing/2014/main" id="{78D4E933-0B58-0642-93F9-354476EB3562}"/>
                </a:ext>
              </a:extLst>
            </p:cNvPr>
            <p:cNvSpPr/>
            <p:nvPr/>
          </p:nvSpPr>
          <p:spPr>
            <a:xfrm>
              <a:off x="6781855" y="2983605"/>
              <a:ext cx="166200" cy="166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22" name="Google Shape;478;p39">
              <a:extLst>
                <a:ext uri="{FF2B5EF4-FFF2-40B4-BE49-F238E27FC236}">
                  <a16:creationId xmlns:a16="http://schemas.microsoft.com/office/drawing/2014/main" id="{E24559BE-0E40-1E4B-94FA-B7D2B6BE8F82}"/>
                </a:ext>
              </a:extLst>
            </p:cNvPr>
            <p:cNvSpPr/>
            <p:nvPr/>
          </p:nvSpPr>
          <p:spPr>
            <a:xfrm>
              <a:off x="8180326" y="2983605"/>
              <a:ext cx="166200" cy="166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24" name="Google Shape;479;p39">
              <a:extLst>
                <a:ext uri="{FF2B5EF4-FFF2-40B4-BE49-F238E27FC236}">
                  <a16:creationId xmlns:a16="http://schemas.microsoft.com/office/drawing/2014/main" id="{ECBB695D-C9A9-5C40-8064-8BCF2D1324ED}"/>
                </a:ext>
              </a:extLst>
            </p:cNvPr>
            <p:cNvSpPr txBox="1">
              <a:spLocks/>
            </p:cNvSpPr>
            <p:nvPr/>
          </p:nvSpPr>
          <p:spPr>
            <a:xfrm>
              <a:off x="3568632" y="3080505"/>
              <a:ext cx="980383" cy="2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Condensed ExtraBold"/>
                <a:buNone/>
                <a:defRPr sz="2800" b="0" i="0" u="none" strike="noStrike" cap="none">
                  <a:solidFill>
                    <a:schemeClr val="dk1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Condensed ExtraBold"/>
                <a:buNone/>
                <a:defRPr sz="2800" b="0" i="0" u="none" strike="noStrike" cap="none">
                  <a:solidFill>
                    <a:schemeClr val="dk1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Condensed ExtraBold"/>
                <a:buNone/>
                <a:defRPr sz="2800" b="0" i="0" u="none" strike="noStrike" cap="none">
                  <a:solidFill>
                    <a:schemeClr val="dk1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Condensed ExtraBold"/>
                <a:buNone/>
                <a:defRPr sz="2800" b="0" i="0" u="none" strike="noStrike" cap="none">
                  <a:solidFill>
                    <a:schemeClr val="dk1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Condensed ExtraBold"/>
                <a:buNone/>
                <a:defRPr sz="2800" b="0" i="0" u="none" strike="noStrike" cap="none">
                  <a:solidFill>
                    <a:schemeClr val="dk1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Condensed ExtraBold"/>
                <a:buNone/>
                <a:defRPr sz="2800" b="0" i="0" u="none" strike="noStrike" cap="none">
                  <a:solidFill>
                    <a:schemeClr val="dk1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Condensed ExtraBold"/>
                <a:buNone/>
                <a:defRPr sz="2800" b="0" i="0" u="none" strike="noStrike" cap="none">
                  <a:solidFill>
                    <a:schemeClr val="dk1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Condensed ExtraBold"/>
                <a:buNone/>
                <a:defRPr sz="2800" b="0" i="0" u="none" strike="noStrike" cap="none">
                  <a:solidFill>
                    <a:schemeClr val="dk1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Condensed ExtraBold"/>
                <a:buNone/>
                <a:defRPr sz="2800" b="0" i="0" u="none" strike="noStrike" cap="none">
                  <a:solidFill>
                    <a:schemeClr val="dk1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defRPr>
              </a:lvl9pPr>
            </a:lstStyle>
            <a:p>
              <a:pPr algn="ctr"/>
              <a:r>
                <a:rPr lang="es-ES_tradnl" sz="1400"/>
                <a:t>Delta</a:t>
              </a:r>
            </a:p>
          </p:txBody>
        </p:sp>
        <p:sp>
          <p:nvSpPr>
            <p:cNvPr id="25" name="Google Shape;479;p39">
              <a:extLst>
                <a:ext uri="{FF2B5EF4-FFF2-40B4-BE49-F238E27FC236}">
                  <a16:creationId xmlns:a16="http://schemas.microsoft.com/office/drawing/2014/main" id="{41C6B435-B734-A349-BAD8-0F71FCFDDFE2}"/>
                </a:ext>
              </a:extLst>
            </p:cNvPr>
            <p:cNvSpPr txBox="1">
              <a:spLocks/>
            </p:cNvSpPr>
            <p:nvPr/>
          </p:nvSpPr>
          <p:spPr>
            <a:xfrm>
              <a:off x="4976292" y="3099207"/>
              <a:ext cx="980383" cy="2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Condensed ExtraBold"/>
                <a:buNone/>
                <a:defRPr sz="2800" b="0" i="0" u="none" strike="noStrike" cap="none">
                  <a:solidFill>
                    <a:schemeClr val="dk1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Condensed ExtraBold"/>
                <a:buNone/>
                <a:defRPr sz="2800" b="0" i="0" u="none" strike="noStrike" cap="none">
                  <a:solidFill>
                    <a:schemeClr val="dk1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Condensed ExtraBold"/>
                <a:buNone/>
                <a:defRPr sz="2800" b="0" i="0" u="none" strike="noStrike" cap="none">
                  <a:solidFill>
                    <a:schemeClr val="dk1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Condensed ExtraBold"/>
                <a:buNone/>
                <a:defRPr sz="2800" b="0" i="0" u="none" strike="noStrike" cap="none">
                  <a:solidFill>
                    <a:schemeClr val="dk1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Condensed ExtraBold"/>
                <a:buNone/>
                <a:defRPr sz="2800" b="0" i="0" u="none" strike="noStrike" cap="none">
                  <a:solidFill>
                    <a:schemeClr val="dk1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Condensed ExtraBold"/>
                <a:buNone/>
                <a:defRPr sz="2800" b="0" i="0" u="none" strike="noStrike" cap="none">
                  <a:solidFill>
                    <a:schemeClr val="dk1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Condensed ExtraBold"/>
                <a:buNone/>
                <a:defRPr sz="2800" b="0" i="0" u="none" strike="noStrike" cap="none">
                  <a:solidFill>
                    <a:schemeClr val="dk1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Condensed ExtraBold"/>
                <a:buNone/>
                <a:defRPr sz="2800" b="0" i="0" u="none" strike="noStrike" cap="none">
                  <a:solidFill>
                    <a:schemeClr val="dk1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Condensed ExtraBold"/>
                <a:buNone/>
                <a:defRPr sz="2800" b="0" i="0" u="none" strike="noStrike" cap="none">
                  <a:solidFill>
                    <a:schemeClr val="dk1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defRPr>
              </a:lvl9pPr>
            </a:lstStyle>
            <a:p>
              <a:pPr algn="ctr"/>
              <a:r>
                <a:rPr lang="es-ES_tradnl" sz="1400"/>
                <a:t>Alpha</a:t>
              </a:r>
            </a:p>
          </p:txBody>
        </p:sp>
        <p:sp>
          <p:nvSpPr>
            <p:cNvPr id="26" name="Google Shape;479;p39">
              <a:extLst>
                <a:ext uri="{FF2B5EF4-FFF2-40B4-BE49-F238E27FC236}">
                  <a16:creationId xmlns:a16="http://schemas.microsoft.com/office/drawing/2014/main" id="{552B33BB-06A3-5B43-9F9C-17AA551A7B9C}"/>
                </a:ext>
              </a:extLst>
            </p:cNvPr>
            <p:cNvSpPr txBox="1">
              <a:spLocks/>
            </p:cNvSpPr>
            <p:nvPr/>
          </p:nvSpPr>
          <p:spPr>
            <a:xfrm>
              <a:off x="6374763" y="3098905"/>
              <a:ext cx="980383" cy="2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Condensed ExtraBold"/>
                <a:buNone/>
                <a:defRPr sz="2800" b="0" i="0" u="none" strike="noStrike" cap="none">
                  <a:solidFill>
                    <a:schemeClr val="dk1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Condensed ExtraBold"/>
                <a:buNone/>
                <a:defRPr sz="2800" b="0" i="0" u="none" strike="noStrike" cap="none">
                  <a:solidFill>
                    <a:schemeClr val="dk1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Condensed ExtraBold"/>
                <a:buNone/>
                <a:defRPr sz="2800" b="0" i="0" u="none" strike="noStrike" cap="none">
                  <a:solidFill>
                    <a:schemeClr val="dk1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Condensed ExtraBold"/>
                <a:buNone/>
                <a:defRPr sz="2800" b="0" i="0" u="none" strike="noStrike" cap="none">
                  <a:solidFill>
                    <a:schemeClr val="dk1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Condensed ExtraBold"/>
                <a:buNone/>
                <a:defRPr sz="2800" b="0" i="0" u="none" strike="noStrike" cap="none">
                  <a:solidFill>
                    <a:schemeClr val="dk1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Condensed ExtraBold"/>
                <a:buNone/>
                <a:defRPr sz="2800" b="0" i="0" u="none" strike="noStrike" cap="none">
                  <a:solidFill>
                    <a:schemeClr val="dk1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Condensed ExtraBold"/>
                <a:buNone/>
                <a:defRPr sz="2800" b="0" i="0" u="none" strike="noStrike" cap="none">
                  <a:solidFill>
                    <a:schemeClr val="dk1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Condensed ExtraBold"/>
                <a:buNone/>
                <a:defRPr sz="2800" b="0" i="0" u="none" strike="noStrike" cap="none">
                  <a:solidFill>
                    <a:schemeClr val="dk1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Condensed ExtraBold"/>
                <a:buNone/>
                <a:defRPr sz="2800" b="0" i="0" u="none" strike="noStrike" cap="none">
                  <a:solidFill>
                    <a:schemeClr val="dk1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defRPr>
              </a:lvl9pPr>
            </a:lstStyle>
            <a:p>
              <a:pPr algn="ctr"/>
              <a:r>
                <a:rPr lang="es-ES_tradnl" sz="1400"/>
                <a:t>Beta</a:t>
              </a:r>
            </a:p>
          </p:txBody>
        </p:sp>
        <p:sp>
          <p:nvSpPr>
            <p:cNvPr id="27" name="Google Shape;479;p39">
              <a:extLst>
                <a:ext uri="{FF2B5EF4-FFF2-40B4-BE49-F238E27FC236}">
                  <a16:creationId xmlns:a16="http://schemas.microsoft.com/office/drawing/2014/main" id="{8DF2D66D-7E51-324E-A19D-B9FA5CDA0E1B}"/>
                </a:ext>
              </a:extLst>
            </p:cNvPr>
            <p:cNvSpPr txBox="1">
              <a:spLocks/>
            </p:cNvSpPr>
            <p:nvPr/>
          </p:nvSpPr>
          <p:spPr>
            <a:xfrm>
              <a:off x="7737787" y="3098905"/>
              <a:ext cx="980383" cy="2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Condensed ExtraBold"/>
                <a:buNone/>
                <a:defRPr sz="2800" b="0" i="0" u="none" strike="noStrike" cap="none">
                  <a:solidFill>
                    <a:schemeClr val="dk1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Condensed ExtraBold"/>
                <a:buNone/>
                <a:defRPr sz="2800" b="0" i="0" u="none" strike="noStrike" cap="none">
                  <a:solidFill>
                    <a:schemeClr val="dk1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Condensed ExtraBold"/>
                <a:buNone/>
                <a:defRPr sz="2800" b="0" i="0" u="none" strike="noStrike" cap="none">
                  <a:solidFill>
                    <a:schemeClr val="dk1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Condensed ExtraBold"/>
                <a:buNone/>
                <a:defRPr sz="2800" b="0" i="0" u="none" strike="noStrike" cap="none">
                  <a:solidFill>
                    <a:schemeClr val="dk1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Condensed ExtraBold"/>
                <a:buNone/>
                <a:defRPr sz="2800" b="0" i="0" u="none" strike="noStrike" cap="none">
                  <a:solidFill>
                    <a:schemeClr val="dk1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Condensed ExtraBold"/>
                <a:buNone/>
                <a:defRPr sz="2800" b="0" i="0" u="none" strike="noStrike" cap="none">
                  <a:solidFill>
                    <a:schemeClr val="dk1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Condensed ExtraBold"/>
                <a:buNone/>
                <a:defRPr sz="2800" b="0" i="0" u="none" strike="noStrike" cap="none">
                  <a:solidFill>
                    <a:schemeClr val="dk1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Condensed ExtraBold"/>
                <a:buNone/>
                <a:defRPr sz="2800" b="0" i="0" u="none" strike="noStrike" cap="none">
                  <a:solidFill>
                    <a:schemeClr val="dk1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Condensed ExtraBold"/>
                <a:buNone/>
                <a:defRPr sz="2800" b="0" i="0" u="none" strike="noStrike" cap="none">
                  <a:solidFill>
                    <a:schemeClr val="dk1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defRPr>
              </a:lvl9pPr>
            </a:lstStyle>
            <a:p>
              <a:pPr algn="ctr"/>
              <a:r>
                <a:rPr lang="es-ES_tradnl" sz="1400"/>
                <a:t>Gamma</a:t>
              </a:r>
            </a:p>
          </p:txBody>
        </p:sp>
        <p:sp>
          <p:nvSpPr>
            <p:cNvPr id="29" name="Forma libre: forma 11">
              <a:extLst>
                <a:ext uri="{FF2B5EF4-FFF2-40B4-BE49-F238E27FC236}">
                  <a16:creationId xmlns:a16="http://schemas.microsoft.com/office/drawing/2014/main" id="{B7579268-8B87-0F48-BF6E-31D8A0FE5001}"/>
                </a:ext>
              </a:extLst>
            </p:cNvPr>
            <p:cNvSpPr/>
            <p:nvPr/>
          </p:nvSpPr>
          <p:spPr>
            <a:xfrm>
              <a:off x="3519243" y="3600825"/>
              <a:ext cx="1104127" cy="262991"/>
            </a:xfrm>
            <a:custGeom>
              <a:avLst/>
              <a:gdLst>
                <a:gd name="connsiteX0" fmla="*/ 0 w 2015490"/>
                <a:gd name="connsiteY0" fmla="*/ 226907 h 251672"/>
                <a:gd name="connsiteX1" fmla="*/ 3810 w 2015490"/>
                <a:gd name="connsiteY1" fmla="*/ 238337 h 251672"/>
                <a:gd name="connsiteX2" fmla="*/ 9525 w 2015490"/>
                <a:gd name="connsiteY2" fmla="*/ 242147 h 251672"/>
                <a:gd name="connsiteX3" fmla="*/ 20955 w 2015490"/>
                <a:gd name="connsiteY3" fmla="*/ 251672 h 251672"/>
                <a:gd name="connsiteX4" fmla="*/ 38100 w 2015490"/>
                <a:gd name="connsiteY4" fmla="*/ 249767 h 251672"/>
                <a:gd name="connsiteX5" fmla="*/ 49530 w 2015490"/>
                <a:gd name="connsiteY5" fmla="*/ 242147 h 251672"/>
                <a:gd name="connsiteX6" fmla="*/ 60960 w 2015490"/>
                <a:gd name="connsiteY6" fmla="*/ 232622 h 251672"/>
                <a:gd name="connsiteX7" fmla="*/ 64770 w 2015490"/>
                <a:gd name="connsiteY7" fmla="*/ 225002 h 251672"/>
                <a:gd name="connsiteX8" fmla="*/ 68580 w 2015490"/>
                <a:gd name="connsiteY8" fmla="*/ 219287 h 251672"/>
                <a:gd name="connsiteX9" fmla="*/ 72390 w 2015490"/>
                <a:gd name="connsiteY9" fmla="*/ 204047 h 251672"/>
                <a:gd name="connsiteX10" fmla="*/ 76200 w 2015490"/>
                <a:gd name="connsiteY10" fmla="*/ 156422 h 251672"/>
                <a:gd name="connsiteX11" fmla="*/ 80010 w 2015490"/>
                <a:gd name="connsiteY11" fmla="*/ 139277 h 251672"/>
                <a:gd name="connsiteX12" fmla="*/ 81915 w 2015490"/>
                <a:gd name="connsiteY12" fmla="*/ 120227 h 251672"/>
                <a:gd name="connsiteX13" fmla="*/ 85725 w 2015490"/>
                <a:gd name="connsiteY13" fmla="*/ 114512 h 251672"/>
                <a:gd name="connsiteX14" fmla="*/ 87630 w 2015490"/>
                <a:gd name="connsiteY14" fmla="*/ 108797 h 251672"/>
                <a:gd name="connsiteX15" fmla="*/ 97155 w 2015490"/>
                <a:gd name="connsiteY15" fmla="*/ 97367 h 251672"/>
                <a:gd name="connsiteX16" fmla="*/ 99060 w 2015490"/>
                <a:gd name="connsiteY16" fmla="*/ 91652 h 251672"/>
                <a:gd name="connsiteX17" fmla="*/ 100965 w 2015490"/>
                <a:gd name="connsiteY17" fmla="*/ 84032 h 251672"/>
                <a:gd name="connsiteX18" fmla="*/ 106680 w 2015490"/>
                <a:gd name="connsiteY18" fmla="*/ 78317 h 251672"/>
                <a:gd name="connsiteX19" fmla="*/ 114300 w 2015490"/>
                <a:gd name="connsiteY19" fmla="*/ 63077 h 251672"/>
                <a:gd name="connsiteX20" fmla="*/ 116205 w 2015490"/>
                <a:gd name="connsiteY20" fmla="*/ 57362 h 251672"/>
                <a:gd name="connsiteX21" fmla="*/ 120015 w 2015490"/>
                <a:gd name="connsiteY21" fmla="*/ 51647 h 251672"/>
                <a:gd name="connsiteX22" fmla="*/ 123825 w 2015490"/>
                <a:gd name="connsiteY22" fmla="*/ 40217 h 251672"/>
                <a:gd name="connsiteX23" fmla="*/ 125730 w 2015490"/>
                <a:gd name="connsiteY23" fmla="*/ 34502 h 251672"/>
                <a:gd name="connsiteX24" fmla="*/ 131445 w 2015490"/>
                <a:gd name="connsiteY24" fmla="*/ 23072 h 251672"/>
                <a:gd name="connsiteX25" fmla="*/ 142875 w 2015490"/>
                <a:gd name="connsiteY25" fmla="*/ 13547 h 251672"/>
                <a:gd name="connsiteX26" fmla="*/ 154305 w 2015490"/>
                <a:gd name="connsiteY26" fmla="*/ 19262 h 251672"/>
                <a:gd name="connsiteX27" fmla="*/ 161925 w 2015490"/>
                <a:gd name="connsiteY27" fmla="*/ 30692 h 251672"/>
                <a:gd name="connsiteX28" fmla="*/ 165735 w 2015490"/>
                <a:gd name="connsiteY28" fmla="*/ 36407 h 251672"/>
                <a:gd name="connsiteX29" fmla="*/ 167640 w 2015490"/>
                <a:gd name="connsiteY29" fmla="*/ 51647 h 251672"/>
                <a:gd name="connsiteX30" fmla="*/ 171450 w 2015490"/>
                <a:gd name="connsiteY30" fmla="*/ 63077 h 251672"/>
                <a:gd name="connsiteX31" fmla="*/ 173355 w 2015490"/>
                <a:gd name="connsiteY31" fmla="*/ 84032 h 251672"/>
                <a:gd name="connsiteX32" fmla="*/ 179070 w 2015490"/>
                <a:gd name="connsiteY32" fmla="*/ 104987 h 251672"/>
                <a:gd name="connsiteX33" fmla="*/ 182880 w 2015490"/>
                <a:gd name="connsiteY33" fmla="*/ 118322 h 251672"/>
                <a:gd name="connsiteX34" fmla="*/ 186690 w 2015490"/>
                <a:gd name="connsiteY34" fmla="*/ 129752 h 251672"/>
                <a:gd name="connsiteX35" fmla="*/ 188595 w 2015490"/>
                <a:gd name="connsiteY35" fmla="*/ 135467 h 251672"/>
                <a:gd name="connsiteX36" fmla="*/ 209550 w 2015490"/>
                <a:gd name="connsiteY36" fmla="*/ 141182 h 251672"/>
                <a:gd name="connsiteX37" fmla="*/ 215265 w 2015490"/>
                <a:gd name="connsiteY37" fmla="*/ 143087 h 251672"/>
                <a:gd name="connsiteX38" fmla="*/ 219075 w 2015490"/>
                <a:gd name="connsiteY38" fmla="*/ 148802 h 251672"/>
                <a:gd name="connsiteX39" fmla="*/ 222885 w 2015490"/>
                <a:gd name="connsiteY39" fmla="*/ 160232 h 251672"/>
                <a:gd name="connsiteX40" fmla="*/ 234315 w 2015490"/>
                <a:gd name="connsiteY40" fmla="*/ 175472 h 251672"/>
                <a:gd name="connsiteX41" fmla="*/ 243840 w 2015490"/>
                <a:gd name="connsiteY41" fmla="*/ 186902 h 251672"/>
                <a:gd name="connsiteX42" fmla="*/ 272415 w 2015490"/>
                <a:gd name="connsiteY42" fmla="*/ 184997 h 251672"/>
                <a:gd name="connsiteX43" fmla="*/ 278130 w 2015490"/>
                <a:gd name="connsiteY43" fmla="*/ 183092 h 251672"/>
                <a:gd name="connsiteX44" fmla="*/ 280035 w 2015490"/>
                <a:gd name="connsiteY44" fmla="*/ 169757 h 251672"/>
                <a:gd name="connsiteX45" fmla="*/ 276225 w 2015490"/>
                <a:gd name="connsiteY45" fmla="*/ 162137 h 251672"/>
                <a:gd name="connsiteX46" fmla="*/ 280035 w 2015490"/>
                <a:gd name="connsiteY46" fmla="*/ 139277 h 251672"/>
                <a:gd name="connsiteX47" fmla="*/ 287655 w 2015490"/>
                <a:gd name="connsiteY47" fmla="*/ 127847 h 251672"/>
                <a:gd name="connsiteX48" fmla="*/ 291465 w 2015490"/>
                <a:gd name="connsiteY48" fmla="*/ 122132 h 251672"/>
                <a:gd name="connsiteX49" fmla="*/ 304800 w 2015490"/>
                <a:gd name="connsiteY49" fmla="*/ 116417 h 251672"/>
                <a:gd name="connsiteX50" fmla="*/ 316230 w 2015490"/>
                <a:gd name="connsiteY50" fmla="*/ 104987 h 251672"/>
                <a:gd name="connsiteX51" fmla="*/ 320040 w 2015490"/>
                <a:gd name="connsiteY51" fmla="*/ 97367 h 251672"/>
                <a:gd name="connsiteX52" fmla="*/ 329565 w 2015490"/>
                <a:gd name="connsiteY52" fmla="*/ 76412 h 251672"/>
                <a:gd name="connsiteX53" fmla="*/ 352425 w 2015490"/>
                <a:gd name="connsiteY53" fmla="*/ 78317 h 251672"/>
                <a:gd name="connsiteX54" fmla="*/ 363855 w 2015490"/>
                <a:gd name="connsiteY54" fmla="*/ 80222 h 251672"/>
                <a:gd name="connsiteX55" fmla="*/ 371475 w 2015490"/>
                <a:gd name="connsiteY55" fmla="*/ 91652 h 251672"/>
                <a:gd name="connsiteX56" fmla="*/ 379095 w 2015490"/>
                <a:gd name="connsiteY56" fmla="*/ 103082 h 251672"/>
                <a:gd name="connsiteX57" fmla="*/ 382905 w 2015490"/>
                <a:gd name="connsiteY57" fmla="*/ 108797 h 251672"/>
                <a:gd name="connsiteX58" fmla="*/ 388620 w 2015490"/>
                <a:gd name="connsiteY58" fmla="*/ 112607 h 251672"/>
                <a:gd name="connsiteX59" fmla="*/ 396240 w 2015490"/>
                <a:gd name="connsiteY59" fmla="*/ 124037 h 251672"/>
                <a:gd name="connsiteX60" fmla="*/ 413385 w 2015490"/>
                <a:gd name="connsiteY60" fmla="*/ 139277 h 251672"/>
                <a:gd name="connsiteX61" fmla="*/ 424815 w 2015490"/>
                <a:gd name="connsiteY61" fmla="*/ 150707 h 251672"/>
                <a:gd name="connsiteX62" fmla="*/ 432435 w 2015490"/>
                <a:gd name="connsiteY62" fmla="*/ 165947 h 251672"/>
                <a:gd name="connsiteX63" fmla="*/ 434340 w 2015490"/>
                <a:gd name="connsiteY63" fmla="*/ 173567 h 251672"/>
                <a:gd name="connsiteX64" fmla="*/ 441960 w 2015490"/>
                <a:gd name="connsiteY64" fmla="*/ 184997 h 251672"/>
                <a:gd name="connsiteX65" fmla="*/ 470535 w 2015490"/>
                <a:gd name="connsiteY65" fmla="*/ 183092 h 251672"/>
                <a:gd name="connsiteX66" fmla="*/ 474345 w 2015490"/>
                <a:gd name="connsiteY66" fmla="*/ 177377 h 251672"/>
                <a:gd name="connsiteX67" fmla="*/ 478155 w 2015490"/>
                <a:gd name="connsiteY67" fmla="*/ 165947 h 251672"/>
                <a:gd name="connsiteX68" fmla="*/ 481965 w 2015490"/>
                <a:gd name="connsiteY68" fmla="*/ 139277 h 251672"/>
                <a:gd name="connsiteX69" fmla="*/ 485775 w 2015490"/>
                <a:gd name="connsiteY69" fmla="*/ 122132 h 251672"/>
                <a:gd name="connsiteX70" fmla="*/ 489585 w 2015490"/>
                <a:gd name="connsiteY70" fmla="*/ 116417 h 251672"/>
                <a:gd name="connsiteX71" fmla="*/ 491490 w 2015490"/>
                <a:gd name="connsiteY71" fmla="*/ 110702 h 251672"/>
                <a:gd name="connsiteX72" fmla="*/ 502920 w 2015490"/>
                <a:gd name="connsiteY72" fmla="*/ 103082 h 251672"/>
                <a:gd name="connsiteX73" fmla="*/ 508635 w 2015490"/>
                <a:gd name="connsiteY73" fmla="*/ 74507 h 251672"/>
                <a:gd name="connsiteX74" fmla="*/ 508635 w 2015490"/>
                <a:gd name="connsiteY74" fmla="*/ 74507 h 251672"/>
                <a:gd name="connsiteX75" fmla="*/ 512445 w 2015490"/>
                <a:gd name="connsiteY75" fmla="*/ 51647 h 251672"/>
                <a:gd name="connsiteX76" fmla="*/ 521970 w 2015490"/>
                <a:gd name="connsiteY76" fmla="*/ 42122 h 251672"/>
                <a:gd name="connsiteX77" fmla="*/ 533400 w 2015490"/>
                <a:gd name="connsiteY77" fmla="*/ 30692 h 251672"/>
                <a:gd name="connsiteX78" fmla="*/ 537210 w 2015490"/>
                <a:gd name="connsiteY78" fmla="*/ 24977 h 251672"/>
                <a:gd name="connsiteX79" fmla="*/ 539115 w 2015490"/>
                <a:gd name="connsiteY79" fmla="*/ 19262 h 251672"/>
                <a:gd name="connsiteX80" fmla="*/ 546735 w 2015490"/>
                <a:gd name="connsiteY80" fmla="*/ 7832 h 251672"/>
                <a:gd name="connsiteX81" fmla="*/ 552450 w 2015490"/>
                <a:gd name="connsiteY81" fmla="*/ 9737 h 251672"/>
                <a:gd name="connsiteX82" fmla="*/ 558165 w 2015490"/>
                <a:gd name="connsiteY82" fmla="*/ 21167 h 251672"/>
                <a:gd name="connsiteX83" fmla="*/ 561975 w 2015490"/>
                <a:gd name="connsiteY83" fmla="*/ 26882 h 251672"/>
                <a:gd name="connsiteX84" fmla="*/ 569595 w 2015490"/>
                <a:gd name="connsiteY84" fmla="*/ 42122 h 251672"/>
                <a:gd name="connsiteX85" fmla="*/ 571500 w 2015490"/>
                <a:gd name="connsiteY85" fmla="*/ 49742 h 251672"/>
                <a:gd name="connsiteX86" fmla="*/ 573405 w 2015490"/>
                <a:gd name="connsiteY86" fmla="*/ 55457 h 251672"/>
                <a:gd name="connsiteX87" fmla="*/ 575310 w 2015490"/>
                <a:gd name="connsiteY87" fmla="*/ 64982 h 251672"/>
                <a:gd name="connsiteX88" fmla="*/ 579120 w 2015490"/>
                <a:gd name="connsiteY88" fmla="*/ 70697 h 251672"/>
                <a:gd name="connsiteX89" fmla="*/ 586740 w 2015490"/>
                <a:gd name="connsiteY89" fmla="*/ 82127 h 251672"/>
                <a:gd name="connsiteX90" fmla="*/ 588645 w 2015490"/>
                <a:gd name="connsiteY90" fmla="*/ 87842 h 251672"/>
                <a:gd name="connsiteX91" fmla="*/ 592455 w 2015490"/>
                <a:gd name="connsiteY91" fmla="*/ 93557 h 251672"/>
                <a:gd name="connsiteX92" fmla="*/ 598170 w 2015490"/>
                <a:gd name="connsiteY92" fmla="*/ 118322 h 251672"/>
                <a:gd name="connsiteX93" fmla="*/ 601980 w 2015490"/>
                <a:gd name="connsiteY93" fmla="*/ 125942 h 251672"/>
                <a:gd name="connsiteX94" fmla="*/ 605790 w 2015490"/>
                <a:gd name="connsiteY94" fmla="*/ 139277 h 251672"/>
                <a:gd name="connsiteX95" fmla="*/ 611505 w 2015490"/>
                <a:gd name="connsiteY95" fmla="*/ 144992 h 251672"/>
                <a:gd name="connsiteX96" fmla="*/ 619125 w 2015490"/>
                <a:gd name="connsiteY96" fmla="*/ 156422 h 251672"/>
                <a:gd name="connsiteX97" fmla="*/ 622935 w 2015490"/>
                <a:gd name="connsiteY97" fmla="*/ 162137 h 251672"/>
                <a:gd name="connsiteX98" fmla="*/ 634365 w 2015490"/>
                <a:gd name="connsiteY98" fmla="*/ 171662 h 251672"/>
                <a:gd name="connsiteX99" fmla="*/ 647700 w 2015490"/>
                <a:gd name="connsiteY99" fmla="*/ 181187 h 251672"/>
                <a:gd name="connsiteX100" fmla="*/ 655320 w 2015490"/>
                <a:gd name="connsiteY100" fmla="*/ 183092 h 251672"/>
                <a:gd name="connsiteX101" fmla="*/ 683895 w 2015490"/>
                <a:gd name="connsiteY101" fmla="*/ 179282 h 251672"/>
                <a:gd name="connsiteX102" fmla="*/ 685800 w 2015490"/>
                <a:gd name="connsiteY102" fmla="*/ 164042 h 251672"/>
                <a:gd name="connsiteX103" fmla="*/ 689610 w 2015490"/>
                <a:gd name="connsiteY103" fmla="*/ 146897 h 251672"/>
                <a:gd name="connsiteX104" fmla="*/ 693420 w 2015490"/>
                <a:gd name="connsiteY104" fmla="*/ 95462 h 251672"/>
                <a:gd name="connsiteX105" fmla="*/ 697230 w 2015490"/>
                <a:gd name="connsiteY105" fmla="*/ 87842 h 251672"/>
                <a:gd name="connsiteX106" fmla="*/ 699135 w 2015490"/>
                <a:gd name="connsiteY106" fmla="*/ 82127 h 251672"/>
                <a:gd name="connsiteX107" fmla="*/ 706755 w 2015490"/>
                <a:gd name="connsiteY107" fmla="*/ 70697 h 251672"/>
                <a:gd name="connsiteX108" fmla="*/ 708660 w 2015490"/>
                <a:gd name="connsiteY108" fmla="*/ 63077 h 251672"/>
                <a:gd name="connsiteX109" fmla="*/ 714375 w 2015490"/>
                <a:gd name="connsiteY109" fmla="*/ 59267 h 251672"/>
                <a:gd name="connsiteX110" fmla="*/ 718185 w 2015490"/>
                <a:gd name="connsiteY110" fmla="*/ 53552 h 251672"/>
                <a:gd name="connsiteX111" fmla="*/ 723900 w 2015490"/>
                <a:gd name="connsiteY111" fmla="*/ 30692 h 251672"/>
                <a:gd name="connsiteX112" fmla="*/ 725805 w 2015490"/>
                <a:gd name="connsiteY112" fmla="*/ 24977 h 251672"/>
                <a:gd name="connsiteX113" fmla="*/ 737235 w 2015490"/>
                <a:gd name="connsiteY113" fmla="*/ 11642 h 251672"/>
                <a:gd name="connsiteX114" fmla="*/ 742950 w 2015490"/>
                <a:gd name="connsiteY114" fmla="*/ 212 h 251672"/>
                <a:gd name="connsiteX115" fmla="*/ 752475 w 2015490"/>
                <a:gd name="connsiteY115" fmla="*/ 2117 h 251672"/>
                <a:gd name="connsiteX116" fmla="*/ 762000 w 2015490"/>
                <a:gd name="connsiteY116" fmla="*/ 11642 h 251672"/>
                <a:gd name="connsiteX117" fmla="*/ 767715 w 2015490"/>
                <a:gd name="connsiteY117" fmla="*/ 15452 h 251672"/>
                <a:gd name="connsiteX118" fmla="*/ 775335 w 2015490"/>
                <a:gd name="connsiteY118" fmla="*/ 26882 h 251672"/>
                <a:gd name="connsiteX119" fmla="*/ 781050 w 2015490"/>
                <a:gd name="connsiteY119" fmla="*/ 36407 h 251672"/>
                <a:gd name="connsiteX120" fmla="*/ 786765 w 2015490"/>
                <a:gd name="connsiteY120" fmla="*/ 40217 h 251672"/>
                <a:gd name="connsiteX121" fmla="*/ 790575 w 2015490"/>
                <a:gd name="connsiteY121" fmla="*/ 45932 h 251672"/>
                <a:gd name="connsiteX122" fmla="*/ 794385 w 2015490"/>
                <a:gd name="connsiteY122" fmla="*/ 61172 h 251672"/>
                <a:gd name="connsiteX123" fmla="*/ 798195 w 2015490"/>
                <a:gd name="connsiteY123" fmla="*/ 66887 h 251672"/>
                <a:gd name="connsiteX124" fmla="*/ 807720 w 2015490"/>
                <a:gd name="connsiteY124" fmla="*/ 82127 h 251672"/>
                <a:gd name="connsiteX125" fmla="*/ 815340 w 2015490"/>
                <a:gd name="connsiteY125" fmla="*/ 93557 h 251672"/>
                <a:gd name="connsiteX126" fmla="*/ 819150 w 2015490"/>
                <a:gd name="connsiteY126" fmla="*/ 99272 h 251672"/>
                <a:gd name="connsiteX127" fmla="*/ 824865 w 2015490"/>
                <a:gd name="connsiteY127" fmla="*/ 104987 h 251672"/>
                <a:gd name="connsiteX128" fmla="*/ 834390 w 2015490"/>
                <a:gd name="connsiteY128" fmla="*/ 116417 h 251672"/>
                <a:gd name="connsiteX129" fmla="*/ 836295 w 2015490"/>
                <a:gd name="connsiteY129" fmla="*/ 122132 h 251672"/>
                <a:gd name="connsiteX130" fmla="*/ 840105 w 2015490"/>
                <a:gd name="connsiteY130" fmla="*/ 127847 h 251672"/>
                <a:gd name="connsiteX131" fmla="*/ 842010 w 2015490"/>
                <a:gd name="connsiteY131" fmla="*/ 139277 h 251672"/>
                <a:gd name="connsiteX132" fmla="*/ 845820 w 2015490"/>
                <a:gd name="connsiteY132" fmla="*/ 146897 h 251672"/>
                <a:gd name="connsiteX133" fmla="*/ 847725 w 2015490"/>
                <a:gd name="connsiteY133" fmla="*/ 152612 h 251672"/>
                <a:gd name="connsiteX134" fmla="*/ 851535 w 2015490"/>
                <a:gd name="connsiteY134" fmla="*/ 158327 h 251672"/>
                <a:gd name="connsiteX135" fmla="*/ 853440 w 2015490"/>
                <a:gd name="connsiteY135" fmla="*/ 164042 h 251672"/>
                <a:gd name="connsiteX136" fmla="*/ 859155 w 2015490"/>
                <a:gd name="connsiteY136" fmla="*/ 165947 h 251672"/>
                <a:gd name="connsiteX137" fmla="*/ 862965 w 2015490"/>
                <a:gd name="connsiteY137" fmla="*/ 177377 h 251672"/>
                <a:gd name="connsiteX138" fmla="*/ 874395 w 2015490"/>
                <a:gd name="connsiteY138" fmla="*/ 186902 h 251672"/>
                <a:gd name="connsiteX139" fmla="*/ 880110 w 2015490"/>
                <a:gd name="connsiteY139" fmla="*/ 188807 h 251672"/>
                <a:gd name="connsiteX140" fmla="*/ 904875 w 2015490"/>
                <a:gd name="connsiteY140" fmla="*/ 186902 h 251672"/>
                <a:gd name="connsiteX141" fmla="*/ 912495 w 2015490"/>
                <a:gd name="connsiteY141" fmla="*/ 181187 h 251672"/>
                <a:gd name="connsiteX142" fmla="*/ 920115 w 2015490"/>
                <a:gd name="connsiteY142" fmla="*/ 169757 h 251672"/>
                <a:gd name="connsiteX143" fmla="*/ 923925 w 2015490"/>
                <a:gd name="connsiteY143" fmla="*/ 135467 h 251672"/>
                <a:gd name="connsiteX144" fmla="*/ 933450 w 2015490"/>
                <a:gd name="connsiteY144" fmla="*/ 120227 h 251672"/>
                <a:gd name="connsiteX145" fmla="*/ 939165 w 2015490"/>
                <a:gd name="connsiteY145" fmla="*/ 108797 h 251672"/>
                <a:gd name="connsiteX146" fmla="*/ 942975 w 2015490"/>
                <a:gd name="connsiteY146" fmla="*/ 103082 h 251672"/>
                <a:gd name="connsiteX147" fmla="*/ 944880 w 2015490"/>
                <a:gd name="connsiteY147" fmla="*/ 97367 h 251672"/>
                <a:gd name="connsiteX148" fmla="*/ 946785 w 2015490"/>
                <a:gd name="connsiteY148" fmla="*/ 89747 h 251672"/>
                <a:gd name="connsiteX149" fmla="*/ 952500 w 2015490"/>
                <a:gd name="connsiteY149" fmla="*/ 82127 h 251672"/>
                <a:gd name="connsiteX150" fmla="*/ 958215 w 2015490"/>
                <a:gd name="connsiteY150" fmla="*/ 70697 h 251672"/>
                <a:gd name="connsiteX151" fmla="*/ 963930 w 2015490"/>
                <a:gd name="connsiteY151" fmla="*/ 59267 h 251672"/>
                <a:gd name="connsiteX152" fmla="*/ 969645 w 2015490"/>
                <a:gd name="connsiteY152" fmla="*/ 55457 h 251672"/>
                <a:gd name="connsiteX153" fmla="*/ 973455 w 2015490"/>
                <a:gd name="connsiteY153" fmla="*/ 49742 h 251672"/>
                <a:gd name="connsiteX154" fmla="*/ 984885 w 2015490"/>
                <a:gd name="connsiteY154" fmla="*/ 45932 h 251672"/>
                <a:gd name="connsiteX155" fmla="*/ 1002030 w 2015490"/>
                <a:gd name="connsiteY155" fmla="*/ 53552 h 251672"/>
                <a:gd name="connsiteX156" fmla="*/ 1007745 w 2015490"/>
                <a:gd name="connsiteY156" fmla="*/ 59267 h 251672"/>
                <a:gd name="connsiteX157" fmla="*/ 1011555 w 2015490"/>
                <a:gd name="connsiteY157" fmla="*/ 64982 h 251672"/>
                <a:gd name="connsiteX158" fmla="*/ 1017270 w 2015490"/>
                <a:gd name="connsiteY158" fmla="*/ 66887 h 251672"/>
                <a:gd name="connsiteX159" fmla="*/ 1021080 w 2015490"/>
                <a:gd name="connsiteY159" fmla="*/ 72602 h 251672"/>
                <a:gd name="connsiteX160" fmla="*/ 1030605 w 2015490"/>
                <a:gd name="connsiteY160" fmla="*/ 84032 h 251672"/>
                <a:gd name="connsiteX161" fmla="*/ 1036320 w 2015490"/>
                <a:gd name="connsiteY161" fmla="*/ 95462 h 251672"/>
                <a:gd name="connsiteX162" fmla="*/ 1040130 w 2015490"/>
                <a:gd name="connsiteY162" fmla="*/ 118322 h 251672"/>
                <a:gd name="connsiteX163" fmla="*/ 1042035 w 2015490"/>
                <a:gd name="connsiteY163" fmla="*/ 129752 h 251672"/>
                <a:gd name="connsiteX164" fmla="*/ 1049655 w 2015490"/>
                <a:gd name="connsiteY164" fmla="*/ 146897 h 251672"/>
                <a:gd name="connsiteX165" fmla="*/ 1051560 w 2015490"/>
                <a:gd name="connsiteY165" fmla="*/ 156422 h 251672"/>
                <a:gd name="connsiteX166" fmla="*/ 1053465 w 2015490"/>
                <a:gd name="connsiteY166" fmla="*/ 162137 h 251672"/>
                <a:gd name="connsiteX167" fmla="*/ 1055370 w 2015490"/>
                <a:gd name="connsiteY167" fmla="*/ 171662 h 251672"/>
                <a:gd name="connsiteX168" fmla="*/ 1057275 w 2015490"/>
                <a:gd name="connsiteY168" fmla="*/ 183092 h 251672"/>
                <a:gd name="connsiteX169" fmla="*/ 1061085 w 2015490"/>
                <a:gd name="connsiteY169" fmla="*/ 188807 h 251672"/>
                <a:gd name="connsiteX170" fmla="*/ 1064895 w 2015490"/>
                <a:gd name="connsiteY170" fmla="*/ 202142 h 251672"/>
                <a:gd name="connsiteX171" fmla="*/ 1068705 w 2015490"/>
                <a:gd name="connsiteY171" fmla="*/ 207857 h 251672"/>
                <a:gd name="connsiteX172" fmla="*/ 1076325 w 2015490"/>
                <a:gd name="connsiteY172" fmla="*/ 211667 h 251672"/>
                <a:gd name="connsiteX173" fmla="*/ 1106805 w 2015490"/>
                <a:gd name="connsiteY173" fmla="*/ 205952 h 251672"/>
                <a:gd name="connsiteX174" fmla="*/ 1112520 w 2015490"/>
                <a:gd name="connsiteY174" fmla="*/ 204047 h 251672"/>
                <a:gd name="connsiteX175" fmla="*/ 1123950 w 2015490"/>
                <a:gd name="connsiteY175" fmla="*/ 196427 h 251672"/>
                <a:gd name="connsiteX176" fmla="*/ 1131570 w 2015490"/>
                <a:gd name="connsiteY176" fmla="*/ 183092 h 251672"/>
                <a:gd name="connsiteX177" fmla="*/ 1135380 w 2015490"/>
                <a:gd name="connsiteY177" fmla="*/ 167852 h 251672"/>
                <a:gd name="connsiteX178" fmla="*/ 1137285 w 2015490"/>
                <a:gd name="connsiteY178" fmla="*/ 162137 h 251672"/>
                <a:gd name="connsiteX179" fmla="*/ 1143000 w 2015490"/>
                <a:gd name="connsiteY179" fmla="*/ 146897 h 251672"/>
                <a:gd name="connsiteX180" fmla="*/ 1150620 w 2015490"/>
                <a:gd name="connsiteY180" fmla="*/ 144992 h 251672"/>
                <a:gd name="connsiteX181" fmla="*/ 1158240 w 2015490"/>
                <a:gd name="connsiteY181" fmla="*/ 141182 h 251672"/>
                <a:gd name="connsiteX182" fmla="*/ 1175385 w 2015490"/>
                <a:gd name="connsiteY182" fmla="*/ 143087 h 251672"/>
                <a:gd name="connsiteX183" fmla="*/ 1181100 w 2015490"/>
                <a:gd name="connsiteY183" fmla="*/ 144992 h 251672"/>
                <a:gd name="connsiteX184" fmla="*/ 1192530 w 2015490"/>
                <a:gd name="connsiteY184" fmla="*/ 152612 h 251672"/>
                <a:gd name="connsiteX185" fmla="*/ 1245870 w 2015490"/>
                <a:gd name="connsiteY185" fmla="*/ 150707 h 251672"/>
                <a:gd name="connsiteX186" fmla="*/ 1259205 w 2015490"/>
                <a:gd name="connsiteY186" fmla="*/ 135467 h 251672"/>
                <a:gd name="connsiteX187" fmla="*/ 1263015 w 2015490"/>
                <a:gd name="connsiteY187" fmla="*/ 129752 h 251672"/>
                <a:gd name="connsiteX188" fmla="*/ 1268730 w 2015490"/>
                <a:gd name="connsiteY188" fmla="*/ 122132 h 251672"/>
                <a:gd name="connsiteX189" fmla="*/ 1272540 w 2015490"/>
                <a:gd name="connsiteY189" fmla="*/ 114512 h 251672"/>
                <a:gd name="connsiteX190" fmla="*/ 1282065 w 2015490"/>
                <a:gd name="connsiteY190" fmla="*/ 104987 h 251672"/>
                <a:gd name="connsiteX191" fmla="*/ 1289685 w 2015490"/>
                <a:gd name="connsiteY191" fmla="*/ 93557 h 251672"/>
                <a:gd name="connsiteX192" fmla="*/ 1301115 w 2015490"/>
                <a:gd name="connsiteY192" fmla="*/ 82127 h 251672"/>
                <a:gd name="connsiteX193" fmla="*/ 1306830 w 2015490"/>
                <a:gd name="connsiteY193" fmla="*/ 85937 h 251672"/>
                <a:gd name="connsiteX194" fmla="*/ 1314450 w 2015490"/>
                <a:gd name="connsiteY194" fmla="*/ 97367 h 251672"/>
                <a:gd name="connsiteX195" fmla="*/ 1320165 w 2015490"/>
                <a:gd name="connsiteY195" fmla="*/ 101177 h 251672"/>
                <a:gd name="connsiteX196" fmla="*/ 1333500 w 2015490"/>
                <a:gd name="connsiteY196" fmla="*/ 120227 h 251672"/>
                <a:gd name="connsiteX197" fmla="*/ 1339215 w 2015490"/>
                <a:gd name="connsiteY197" fmla="*/ 125942 h 251672"/>
                <a:gd name="connsiteX198" fmla="*/ 1343025 w 2015490"/>
                <a:gd name="connsiteY198" fmla="*/ 137372 h 251672"/>
                <a:gd name="connsiteX199" fmla="*/ 1346835 w 2015490"/>
                <a:gd name="connsiteY199" fmla="*/ 146897 h 251672"/>
                <a:gd name="connsiteX200" fmla="*/ 1354455 w 2015490"/>
                <a:gd name="connsiteY200" fmla="*/ 164042 h 251672"/>
                <a:gd name="connsiteX201" fmla="*/ 1362075 w 2015490"/>
                <a:gd name="connsiteY201" fmla="*/ 177377 h 251672"/>
                <a:gd name="connsiteX202" fmla="*/ 1375410 w 2015490"/>
                <a:gd name="connsiteY202" fmla="*/ 192617 h 251672"/>
                <a:gd name="connsiteX203" fmla="*/ 1383030 w 2015490"/>
                <a:gd name="connsiteY203" fmla="*/ 204047 h 251672"/>
                <a:gd name="connsiteX204" fmla="*/ 1386840 w 2015490"/>
                <a:gd name="connsiteY204" fmla="*/ 209762 h 251672"/>
                <a:gd name="connsiteX205" fmla="*/ 1400175 w 2015490"/>
                <a:gd name="connsiteY205" fmla="*/ 215477 h 251672"/>
                <a:gd name="connsiteX206" fmla="*/ 1405890 w 2015490"/>
                <a:gd name="connsiteY206" fmla="*/ 213572 h 251672"/>
                <a:gd name="connsiteX207" fmla="*/ 1415415 w 2015490"/>
                <a:gd name="connsiteY207" fmla="*/ 205952 h 251672"/>
                <a:gd name="connsiteX208" fmla="*/ 1421130 w 2015490"/>
                <a:gd name="connsiteY208" fmla="*/ 200237 h 251672"/>
                <a:gd name="connsiteX209" fmla="*/ 1423035 w 2015490"/>
                <a:gd name="connsiteY209" fmla="*/ 192617 h 251672"/>
                <a:gd name="connsiteX210" fmla="*/ 1426845 w 2015490"/>
                <a:gd name="connsiteY210" fmla="*/ 181187 h 251672"/>
                <a:gd name="connsiteX211" fmla="*/ 1428750 w 2015490"/>
                <a:gd name="connsiteY211" fmla="*/ 175472 h 251672"/>
                <a:gd name="connsiteX212" fmla="*/ 1430655 w 2015490"/>
                <a:gd name="connsiteY212" fmla="*/ 165947 h 251672"/>
                <a:gd name="connsiteX213" fmla="*/ 1432560 w 2015490"/>
                <a:gd name="connsiteY213" fmla="*/ 154517 h 251672"/>
                <a:gd name="connsiteX214" fmla="*/ 1436370 w 2015490"/>
                <a:gd name="connsiteY214" fmla="*/ 148802 h 251672"/>
                <a:gd name="connsiteX215" fmla="*/ 1440180 w 2015490"/>
                <a:gd name="connsiteY215" fmla="*/ 137372 h 251672"/>
                <a:gd name="connsiteX216" fmla="*/ 1445895 w 2015490"/>
                <a:gd name="connsiteY216" fmla="*/ 127847 h 251672"/>
                <a:gd name="connsiteX217" fmla="*/ 1453515 w 2015490"/>
                <a:gd name="connsiteY217" fmla="*/ 110702 h 251672"/>
                <a:gd name="connsiteX218" fmla="*/ 1489710 w 2015490"/>
                <a:gd name="connsiteY218" fmla="*/ 112607 h 251672"/>
                <a:gd name="connsiteX219" fmla="*/ 1495425 w 2015490"/>
                <a:gd name="connsiteY219" fmla="*/ 118322 h 251672"/>
                <a:gd name="connsiteX220" fmla="*/ 1501140 w 2015490"/>
                <a:gd name="connsiteY220" fmla="*/ 120227 h 251672"/>
                <a:gd name="connsiteX221" fmla="*/ 1518285 w 2015490"/>
                <a:gd name="connsiteY221" fmla="*/ 118322 h 251672"/>
                <a:gd name="connsiteX222" fmla="*/ 1524000 w 2015490"/>
                <a:gd name="connsiteY222" fmla="*/ 116417 h 251672"/>
                <a:gd name="connsiteX223" fmla="*/ 1539240 w 2015490"/>
                <a:gd name="connsiteY223" fmla="*/ 120227 h 251672"/>
                <a:gd name="connsiteX224" fmla="*/ 1560195 w 2015490"/>
                <a:gd name="connsiteY224" fmla="*/ 118322 h 251672"/>
                <a:gd name="connsiteX225" fmla="*/ 1565910 w 2015490"/>
                <a:gd name="connsiteY225" fmla="*/ 116417 h 251672"/>
                <a:gd name="connsiteX226" fmla="*/ 1569720 w 2015490"/>
                <a:gd name="connsiteY226" fmla="*/ 110702 h 251672"/>
                <a:gd name="connsiteX227" fmla="*/ 1575435 w 2015490"/>
                <a:gd name="connsiteY227" fmla="*/ 91652 h 251672"/>
                <a:gd name="connsiteX228" fmla="*/ 1579245 w 2015490"/>
                <a:gd name="connsiteY228" fmla="*/ 80222 h 251672"/>
                <a:gd name="connsiteX229" fmla="*/ 1588770 w 2015490"/>
                <a:gd name="connsiteY229" fmla="*/ 66887 h 251672"/>
                <a:gd name="connsiteX230" fmla="*/ 1592580 w 2015490"/>
                <a:gd name="connsiteY230" fmla="*/ 61172 h 251672"/>
                <a:gd name="connsiteX231" fmla="*/ 1598295 w 2015490"/>
                <a:gd name="connsiteY231" fmla="*/ 47837 h 251672"/>
                <a:gd name="connsiteX232" fmla="*/ 1600200 w 2015490"/>
                <a:gd name="connsiteY232" fmla="*/ 40217 h 251672"/>
                <a:gd name="connsiteX233" fmla="*/ 1604010 w 2015490"/>
                <a:gd name="connsiteY233" fmla="*/ 34502 h 251672"/>
                <a:gd name="connsiteX234" fmla="*/ 1621155 w 2015490"/>
                <a:gd name="connsiteY234" fmla="*/ 19262 h 251672"/>
                <a:gd name="connsiteX235" fmla="*/ 1636395 w 2015490"/>
                <a:gd name="connsiteY235" fmla="*/ 21167 h 251672"/>
                <a:gd name="connsiteX236" fmla="*/ 1642110 w 2015490"/>
                <a:gd name="connsiteY236" fmla="*/ 26882 h 251672"/>
                <a:gd name="connsiteX237" fmla="*/ 1647825 w 2015490"/>
                <a:gd name="connsiteY237" fmla="*/ 28787 h 251672"/>
                <a:gd name="connsiteX238" fmla="*/ 1661160 w 2015490"/>
                <a:gd name="connsiteY238" fmla="*/ 44027 h 251672"/>
                <a:gd name="connsiteX239" fmla="*/ 1666875 w 2015490"/>
                <a:gd name="connsiteY239" fmla="*/ 53552 h 251672"/>
                <a:gd name="connsiteX240" fmla="*/ 1670685 w 2015490"/>
                <a:gd name="connsiteY240" fmla="*/ 59267 h 251672"/>
                <a:gd name="connsiteX241" fmla="*/ 1672590 w 2015490"/>
                <a:gd name="connsiteY241" fmla="*/ 68792 h 251672"/>
                <a:gd name="connsiteX242" fmla="*/ 1676400 w 2015490"/>
                <a:gd name="connsiteY242" fmla="*/ 80222 h 251672"/>
                <a:gd name="connsiteX243" fmla="*/ 1678305 w 2015490"/>
                <a:gd name="connsiteY243" fmla="*/ 85937 h 251672"/>
                <a:gd name="connsiteX244" fmla="*/ 1689735 w 2015490"/>
                <a:gd name="connsiteY244" fmla="*/ 104987 h 251672"/>
                <a:gd name="connsiteX245" fmla="*/ 1691640 w 2015490"/>
                <a:gd name="connsiteY245" fmla="*/ 112607 h 251672"/>
                <a:gd name="connsiteX246" fmla="*/ 1693545 w 2015490"/>
                <a:gd name="connsiteY246" fmla="*/ 118322 h 251672"/>
                <a:gd name="connsiteX247" fmla="*/ 1695450 w 2015490"/>
                <a:gd name="connsiteY247" fmla="*/ 125942 h 251672"/>
                <a:gd name="connsiteX248" fmla="*/ 1699260 w 2015490"/>
                <a:gd name="connsiteY248" fmla="*/ 131657 h 251672"/>
                <a:gd name="connsiteX249" fmla="*/ 1701165 w 2015490"/>
                <a:gd name="connsiteY249" fmla="*/ 137372 h 251672"/>
                <a:gd name="connsiteX250" fmla="*/ 1706880 w 2015490"/>
                <a:gd name="connsiteY250" fmla="*/ 141182 h 251672"/>
                <a:gd name="connsiteX251" fmla="*/ 1718310 w 2015490"/>
                <a:gd name="connsiteY251" fmla="*/ 152612 h 251672"/>
                <a:gd name="connsiteX252" fmla="*/ 1720215 w 2015490"/>
                <a:gd name="connsiteY252" fmla="*/ 160232 h 251672"/>
                <a:gd name="connsiteX253" fmla="*/ 1737360 w 2015490"/>
                <a:gd name="connsiteY253" fmla="*/ 171662 h 251672"/>
                <a:gd name="connsiteX254" fmla="*/ 1748790 w 2015490"/>
                <a:gd name="connsiteY254" fmla="*/ 165947 h 251672"/>
                <a:gd name="connsiteX255" fmla="*/ 1754505 w 2015490"/>
                <a:gd name="connsiteY255" fmla="*/ 158327 h 251672"/>
                <a:gd name="connsiteX256" fmla="*/ 1760220 w 2015490"/>
                <a:gd name="connsiteY256" fmla="*/ 154517 h 251672"/>
                <a:gd name="connsiteX257" fmla="*/ 1765935 w 2015490"/>
                <a:gd name="connsiteY257" fmla="*/ 148802 h 251672"/>
                <a:gd name="connsiteX258" fmla="*/ 1767840 w 2015490"/>
                <a:gd name="connsiteY258" fmla="*/ 143087 h 251672"/>
                <a:gd name="connsiteX259" fmla="*/ 1784985 w 2015490"/>
                <a:gd name="connsiteY259" fmla="*/ 129752 h 251672"/>
                <a:gd name="connsiteX260" fmla="*/ 1790700 w 2015490"/>
                <a:gd name="connsiteY260" fmla="*/ 122132 h 251672"/>
                <a:gd name="connsiteX261" fmla="*/ 1798320 w 2015490"/>
                <a:gd name="connsiteY261" fmla="*/ 106892 h 251672"/>
                <a:gd name="connsiteX262" fmla="*/ 1802130 w 2015490"/>
                <a:gd name="connsiteY262" fmla="*/ 99272 h 251672"/>
                <a:gd name="connsiteX263" fmla="*/ 1807845 w 2015490"/>
                <a:gd name="connsiteY263" fmla="*/ 95462 h 251672"/>
                <a:gd name="connsiteX264" fmla="*/ 1815465 w 2015490"/>
                <a:gd name="connsiteY264" fmla="*/ 82127 h 251672"/>
                <a:gd name="connsiteX265" fmla="*/ 1823085 w 2015490"/>
                <a:gd name="connsiteY265" fmla="*/ 70697 h 251672"/>
                <a:gd name="connsiteX266" fmla="*/ 1838325 w 2015490"/>
                <a:gd name="connsiteY266" fmla="*/ 63077 h 251672"/>
                <a:gd name="connsiteX267" fmla="*/ 1876425 w 2015490"/>
                <a:gd name="connsiteY267" fmla="*/ 64982 h 251672"/>
                <a:gd name="connsiteX268" fmla="*/ 1882140 w 2015490"/>
                <a:gd name="connsiteY268" fmla="*/ 68792 h 251672"/>
                <a:gd name="connsiteX269" fmla="*/ 1889760 w 2015490"/>
                <a:gd name="connsiteY269" fmla="*/ 70697 h 251672"/>
                <a:gd name="connsiteX270" fmla="*/ 1905000 w 2015490"/>
                <a:gd name="connsiteY270" fmla="*/ 82127 h 251672"/>
                <a:gd name="connsiteX271" fmla="*/ 1912620 w 2015490"/>
                <a:gd name="connsiteY271" fmla="*/ 87842 h 251672"/>
                <a:gd name="connsiteX272" fmla="*/ 1918335 w 2015490"/>
                <a:gd name="connsiteY272" fmla="*/ 91652 h 251672"/>
                <a:gd name="connsiteX273" fmla="*/ 1924050 w 2015490"/>
                <a:gd name="connsiteY273" fmla="*/ 97367 h 251672"/>
                <a:gd name="connsiteX274" fmla="*/ 1925955 w 2015490"/>
                <a:gd name="connsiteY274" fmla="*/ 104987 h 251672"/>
                <a:gd name="connsiteX275" fmla="*/ 1933575 w 2015490"/>
                <a:gd name="connsiteY275" fmla="*/ 118322 h 251672"/>
                <a:gd name="connsiteX276" fmla="*/ 1935480 w 2015490"/>
                <a:gd name="connsiteY276" fmla="*/ 124037 h 251672"/>
                <a:gd name="connsiteX277" fmla="*/ 1939290 w 2015490"/>
                <a:gd name="connsiteY277" fmla="*/ 129752 h 251672"/>
                <a:gd name="connsiteX278" fmla="*/ 1941195 w 2015490"/>
                <a:gd name="connsiteY278" fmla="*/ 135467 h 251672"/>
                <a:gd name="connsiteX279" fmla="*/ 1954530 w 2015490"/>
                <a:gd name="connsiteY279" fmla="*/ 143087 h 251672"/>
                <a:gd name="connsiteX280" fmla="*/ 1956435 w 2015490"/>
                <a:gd name="connsiteY280" fmla="*/ 148802 h 251672"/>
                <a:gd name="connsiteX281" fmla="*/ 1962150 w 2015490"/>
                <a:gd name="connsiteY281" fmla="*/ 150707 h 251672"/>
                <a:gd name="connsiteX282" fmla="*/ 1992630 w 2015490"/>
                <a:gd name="connsiteY282" fmla="*/ 148802 h 251672"/>
                <a:gd name="connsiteX283" fmla="*/ 2000250 w 2015490"/>
                <a:gd name="connsiteY283" fmla="*/ 141182 h 251672"/>
                <a:gd name="connsiteX284" fmla="*/ 2002155 w 2015490"/>
                <a:gd name="connsiteY284" fmla="*/ 135467 h 251672"/>
                <a:gd name="connsiteX285" fmla="*/ 2005965 w 2015490"/>
                <a:gd name="connsiteY285" fmla="*/ 129752 h 251672"/>
                <a:gd name="connsiteX286" fmla="*/ 2011680 w 2015490"/>
                <a:gd name="connsiteY286" fmla="*/ 116417 h 251672"/>
                <a:gd name="connsiteX287" fmla="*/ 2013585 w 2015490"/>
                <a:gd name="connsiteY287" fmla="*/ 108797 h 251672"/>
                <a:gd name="connsiteX288" fmla="*/ 2015490 w 2015490"/>
                <a:gd name="connsiteY288" fmla="*/ 104987 h 25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</a:cxnLst>
              <a:rect l="l" t="t" r="r" b="b"/>
              <a:pathLst>
                <a:path w="2015490" h="251672">
                  <a:moveTo>
                    <a:pt x="0" y="226907"/>
                  </a:moveTo>
                  <a:cubicBezTo>
                    <a:pt x="1270" y="230717"/>
                    <a:pt x="1681" y="234931"/>
                    <a:pt x="3810" y="238337"/>
                  </a:cubicBezTo>
                  <a:cubicBezTo>
                    <a:pt x="5023" y="240279"/>
                    <a:pt x="7766" y="240681"/>
                    <a:pt x="9525" y="242147"/>
                  </a:cubicBezTo>
                  <a:cubicBezTo>
                    <a:pt x="24193" y="254370"/>
                    <a:pt x="6766" y="242212"/>
                    <a:pt x="20955" y="251672"/>
                  </a:cubicBezTo>
                  <a:cubicBezTo>
                    <a:pt x="26670" y="251037"/>
                    <a:pt x="32645" y="251585"/>
                    <a:pt x="38100" y="249767"/>
                  </a:cubicBezTo>
                  <a:cubicBezTo>
                    <a:pt x="42444" y="248319"/>
                    <a:pt x="49530" y="242147"/>
                    <a:pt x="49530" y="242147"/>
                  </a:cubicBezTo>
                  <a:cubicBezTo>
                    <a:pt x="62710" y="222377"/>
                    <a:pt x="41624" y="251958"/>
                    <a:pt x="60960" y="232622"/>
                  </a:cubicBezTo>
                  <a:cubicBezTo>
                    <a:pt x="62968" y="230614"/>
                    <a:pt x="63361" y="227468"/>
                    <a:pt x="64770" y="225002"/>
                  </a:cubicBezTo>
                  <a:cubicBezTo>
                    <a:pt x="65906" y="223014"/>
                    <a:pt x="67556" y="221335"/>
                    <a:pt x="68580" y="219287"/>
                  </a:cubicBezTo>
                  <a:cubicBezTo>
                    <a:pt x="70533" y="215382"/>
                    <a:pt x="71665" y="207670"/>
                    <a:pt x="72390" y="204047"/>
                  </a:cubicBezTo>
                  <a:cubicBezTo>
                    <a:pt x="73616" y="183204"/>
                    <a:pt x="73417" y="174508"/>
                    <a:pt x="76200" y="156422"/>
                  </a:cubicBezTo>
                  <a:cubicBezTo>
                    <a:pt x="77167" y="150134"/>
                    <a:pt x="78493" y="145345"/>
                    <a:pt x="80010" y="139277"/>
                  </a:cubicBezTo>
                  <a:cubicBezTo>
                    <a:pt x="80645" y="132927"/>
                    <a:pt x="80480" y="126445"/>
                    <a:pt x="81915" y="120227"/>
                  </a:cubicBezTo>
                  <a:cubicBezTo>
                    <a:pt x="82430" y="117996"/>
                    <a:pt x="84701" y="116560"/>
                    <a:pt x="85725" y="114512"/>
                  </a:cubicBezTo>
                  <a:cubicBezTo>
                    <a:pt x="86623" y="112716"/>
                    <a:pt x="86516" y="110468"/>
                    <a:pt x="87630" y="108797"/>
                  </a:cubicBezTo>
                  <a:cubicBezTo>
                    <a:pt x="96056" y="96158"/>
                    <a:pt x="90922" y="109832"/>
                    <a:pt x="97155" y="97367"/>
                  </a:cubicBezTo>
                  <a:cubicBezTo>
                    <a:pt x="98053" y="95571"/>
                    <a:pt x="98508" y="93583"/>
                    <a:pt x="99060" y="91652"/>
                  </a:cubicBezTo>
                  <a:cubicBezTo>
                    <a:pt x="99779" y="89135"/>
                    <a:pt x="99666" y="86305"/>
                    <a:pt x="100965" y="84032"/>
                  </a:cubicBezTo>
                  <a:cubicBezTo>
                    <a:pt x="102302" y="81693"/>
                    <a:pt x="105234" y="80590"/>
                    <a:pt x="106680" y="78317"/>
                  </a:cubicBezTo>
                  <a:cubicBezTo>
                    <a:pt x="109729" y="73525"/>
                    <a:pt x="112504" y="68465"/>
                    <a:pt x="114300" y="63077"/>
                  </a:cubicBezTo>
                  <a:cubicBezTo>
                    <a:pt x="114935" y="61172"/>
                    <a:pt x="115307" y="59158"/>
                    <a:pt x="116205" y="57362"/>
                  </a:cubicBezTo>
                  <a:cubicBezTo>
                    <a:pt x="117229" y="55314"/>
                    <a:pt x="119085" y="53739"/>
                    <a:pt x="120015" y="51647"/>
                  </a:cubicBezTo>
                  <a:cubicBezTo>
                    <a:pt x="121646" y="47977"/>
                    <a:pt x="122555" y="44027"/>
                    <a:pt x="123825" y="40217"/>
                  </a:cubicBezTo>
                  <a:lnTo>
                    <a:pt x="125730" y="34502"/>
                  </a:lnTo>
                  <a:cubicBezTo>
                    <a:pt x="127639" y="28774"/>
                    <a:pt x="127342" y="27996"/>
                    <a:pt x="131445" y="23072"/>
                  </a:cubicBezTo>
                  <a:cubicBezTo>
                    <a:pt x="136029" y="17572"/>
                    <a:pt x="137256" y="17293"/>
                    <a:pt x="142875" y="13547"/>
                  </a:cubicBezTo>
                  <a:cubicBezTo>
                    <a:pt x="146685" y="15452"/>
                    <a:pt x="150761" y="16899"/>
                    <a:pt x="154305" y="19262"/>
                  </a:cubicBezTo>
                  <a:cubicBezTo>
                    <a:pt x="162430" y="24679"/>
                    <a:pt x="158430" y="23702"/>
                    <a:pt x="161925" y="30692"/>
                  </a:cubicBezTo>
                  <a:cubicBezTo>
                    <a:pt x="162949" y="32740"/>
                    <a:pt x="164465" y="34502"/>
                    <a:pt x="165735" y="36407"/>
                  </a:cubicBezTo>
                  <a:cubicBezTo>
                    <a:pt x="166370" y="41487"/>
                    <a:pt x="166567" y="46641"/>
                    <a:pt x="167640" y="51647"/>
                  </a:cubicBezTo>
                  <a:cubicBezTo>
                    <a:pt x="168481" y="55574"/>
                    <a:pt x="171450" y="63077"/>
                    <a:pt x="171450" y="63077"/>
                  </a:cubicBezTo>
                  <a:cubicBezTo>
                    <a:pt x="172085" y="70062"/>
                    <a:pt x="172485" y="77072"/>
                    <a:pt x="173355" y="84032"/>
                  </a:cubicBezTo>
                  <a:cubicBezTo>
                    <a:pt x="174686" y="94677"/>
                    <a:pt x="175926" y="93981"/>
                    <a:pt x="179070" y="104987"/>
                  </a:cubicBezTo>
                  <a:cubicBezTo>
                    <a:pt x="180340" y="109432"/>
                    <a:pt x="181520" y="113904"/>
                    <a:pt x="182880" y="118322"/>
                  </a:cubicBezTo>
                  <a:cubicBezTo>
                    <a:pt x="184061" y="122160"/>
                    <a:pt x="185420" y="125942"/>
                    <a:pt x="186690" y="129752"/>
                  </a:cubicBezTo>
                  <a:cubicBezTo>
                    <a:pt x="187325" y="131657"/>
                    <a:pt x="186626" y="135073"/>
                    <a:pt x="188595" y="135467"/>
                  </a:cubicBezTo>
                  <a:cubicBezTo>
                    <a:pt x="202058" y="138160"/>
                    <a:pt x="195048" y="136348"/>
                    <a:pt x="209550" y="141182"/>
                  </a:cubicBezTo>
                  <a:lnTo>
                    <a:pt x="215265" y="143087"/>
                  </a:lnTo>
                  <a:cubicBezTo>
                    <a:pt x="216535" y="144992"/>
                    <a:pt x="218145" y="146710"/>
                    <a:pt x="219075" y="148802"/>
                  </a:cubicBezTo>
                  <a:cubicBezTo>
                    <a:pt x="220706" y="152472"/>
                    <a:pt x="220657" y="156890"/>
                    <a:pt x="222885" y="160232"/>
                  </a:cubicBezTo>
                  <a:cubicBezTo>
                    <a:pt x="227422" y="167037"/>
                    <a:pt x="227980" y="168232"/>
                    <a:pt x="234315" y="175472"/>
                  </a:cubicBezTo>
                  <a:cubicBezTo>
                    <a:pt x="244583" y="187206"/>
                    <a:pt x="236043" y="175206"/>
                    <a:pt x="243840" y="186902"/>
                  </a:cubicBezTo>
                  <a:cubicBezTo>
                    <a:pt x="253365" y="186267"/>
                    <a:pt x="262927" y="186051"/>
                    <a:pt x="272415" y="184997"/>
                  </a:cubicBezTo>
                  <a:cubicBezTo>
                    <a:pt x="274411" y="184775"/>
                    <a:pt x="277232" y="184888"/>
                    <a:pt x="278130" y="183092"/>
                  </a:cubicBezTo>
                  <a:cubicBezTo>
                    <a:pt x="280138" y="179076"/>
                    <a:pt x="279400" y="174202"/>
                    <a:pt x="280035" y="169757"/>
                  </a:cubicBezTo>
                  <a:cubicBezTo>
                    <a:pt x="278765" y="167217"/>
                    <a:pt x="276443" y="164968"/>
                    <a:pt x="276225" y="162137"/>
                  </a:cubicBezTo>
                  <a:cubicBezTo>
                    <a:pt x="276055" y="159925"/>
                    <a:pt x="277114" y="144535"/>
                    <a:pt x="280035" y="139277"/>
                  </a:cubicBezTo>
                  <a:cubicBezTo>
                    <a:pt x="282259" y="135274"/>
                    <a:pt x="285115" y="131657"/>
                    <a:pt x="287655" y="127847"/>
                  </a:cubicBezTo>
                  <a:cubicBezTo>
                    <a:pt x="288925" y="125942"/>
                    <a:pt x="289293" y="122856"/>
                    <a:pt x="291465" y="122132"/>
                  </a:cubicBezTo>
                  <a:cubicBezTo>
                    <a:pt x="299874" y="119329"/>
                    <a:pt x="295384" y="121125"/>
                    <a:pt x="304800" y="116417"/>
                  </a:cubicBezTo>
                  <a:cubicBezTo>
                    <a:pt x="318891" y="95281"/>
                    <a:pt x="294964" y="129798"/>
                    <a:pt x="316230" y="104987"/>
                  </a:cubicBezTo>
                  <a:cubicBezTo>
                    <a:pt x="318078" y="102831"/>
                    <a:pt x="318631" y="99833"/>
                    <a:pt x="320040" y="97367"/>
                  </a:cubicBezTo>
                  <a:cubicBezTo>
                    <a:pt x="328719" y="82178"/>
                    <a:pt x="318639" y="105548"/>
                    <a:pt x="329565" y="76412"/>
                  </a:cubicBezTo>
                  <a:cubicBezTo>
                    <a:pt x="337185" y="77047"/>
                    <a:pt x="344825" y="77473"/>
                    <a:pt x="352425" y="78317"/>
                  </a:cubicBezTo>
                  <a:cubicBezTo>
                    <a:pt x="356264" y="78744"/>
                    <a:pt x="360691" y="78007"/>
                    <a:pt x="363855" y="80222"/>
                  </a:cubicBezTo>
                  <a:cubicBezTo>
                    <a:pt x="367606" y="82848"/>
                    <a:pt x="368935" y="87842"/>
                    <a:pt x="371475" y="91652"/>
                  </a:cubicBezTo>
                  <a:lnTo>
                    <a:pt x="379095" y="103082"/>
                  </a:lnTo>
                  <a:cubicBezTo>
                    <a:pt x="380365" y="104987"/>
                    <a:pt x="381000" y="107527"/>
                    <a:pt x="382905" y="108797"/>
                  </a:cubicBezTo>
                  <a:lnTo>
                    <a:pt x="388620" y="112607"/>
                  </a:lnTo>
                  <a:cubicBezTo>
                    <a:pt x="391160" y="116417"/>
                    <a:pt x="392430" y="121497"/>
                    <a:pt x="396240" y="124037"/>
                  </a:cubicBezTo>
                  <a:cubicBezTo>
                    <a:pt x="403666" y="128988"/>
                    <a:pt x="406861" y="130578"/>
                    <a:pt x="413385" y="139277"/>
                  </a:cubicBezTo>
                  <a:cubicBezTo>
                    <a:pt x="420474" y="148729"/>
                    <a:pt x="416458" y="145136"/>
                    <a:pt x="424815" y="150707"/>
                  </a:cubicBezTo>
                  <a:cubicBezTo>
                    <a:pt x="429482" y="157707"/>
                    <a:pt x="429328" y="156626"/>
                    <a:pt x="432435" y="165947"/>
                  </a:cubicBezTo>
                  <a:cubicBezTo>
                    <a:pt x="433263" y="168431"/>
                    <a:pt x="433169" y="171225"/>
                    <a:pt x="434340" y="173567"/>
                  </a:cubicBezTo>
                  <a:cubicBezTo>
                    <a:pt x="436388" y="177663"/>
                    <a:pt x="441960" y="184997"/>
                    <a:pt x="441960" y="184997"/>
                  </a:cubicBezTo>
                  <a:cubicBezTo>
                    <a:pt x="451485" y="184362"/>
                    <a:pt x="461243" y="185278"/>
                    <a:pt x="470535" y="183092"/>
                  </a:cubicBezTo>
                  <a:cubicBezTo>
                    <a:pt x="472764" y="182568"/>
                    <a:pt x="473415" y="179469"/>
                    <a:pt x="474345" y="177377"/>
                  </a:cubicBezTo>
                  <a:cubicBezTo>
                    <a:pt x="475976" y="173707"/>
                    <a:pt x="478155" y="165947"/>
                    <a:pt x="478155" y="165947"/>
                  </a:cubicBezTo>
                  <a:cubicBezTo>
                    <a:pt x="479425" y="157057"/>
                    <a:pt x="480633" y="148158"/>
                    <a:pt x="481965" y="139277"/>
                  </a:cubicBezTo>
                  <a:cubicBezTo>
                    <a:pt x="482592" y="135096"/>
                    <a:pt x="483485" y="126713"/>
                    <a:pt x="485775" y="122132"/>
                  </a:cubicBezTo>
                  <a:cubicBezTo>
                    <a:pt x="486799" y="120084"/>
                    <a:pt x="488561" y="118465"/>
                    <a:pt x="489585" y="116417"/>
                  </a:cubicBezTo>
                  <a:cubicBezTo>
                    <a:pt x="490483" y="114621"/>
                    <a:pt x="490070" y="112122"/>
                    <a:pt x="491490" y="110702"/>
                  </a:cubicBezTo>
                  <a:cubicBezTo>
                    <a:pt x="494728" y="107464"/>
                    <a:pt x="502920" y="103082"/>
                    <a:pt x="502920" y="103082"/>
                  </a:cubicBezTo>
                  <a:cubicBezTo>
                    <a:pt x="505269" y="81945"/>
                    <a:pt x="503007" y="91392"/>
                    <a:pt x="508635" y="74507"/>
                  </a:cubicBezTo>
                  <a:lnTo>
                    <a:pt x="508635" y="74507"/>
                  </a:lnTo>
                  <a:cubicBezTo>
                    <a:pt x="509905" y="66887"/>
                    <a:pt x="510455" y="59111"/>
                    <a:pt x="512445" y="51647"/>
                  </a:cubicBezTo>
                  <a:cubicBezTo>
                    <a:pt x="514292" y="44720"/>
                    <a:pt x="517583" y="46509"/>
                    <a:pt x="521970" y="42122"/>
                  </a:cubicBezTo>
                  <a:cubicBezTo>
                    <a:pt x="536147" y="27945"/>
                    <a:pt x="519931" y="39671"/>
                    <a:pt x="533400" y="30692"/>
                  </a:cubicBezTo>
                  <a:cubicBezTo>
                    <a:pt x="534670" y="28787"/>
                    <a:pt x="536186" y="27025"/>
                    <a:pt x="537210" y="24977"/>
                  </a:cubicBezTo>
                  <a:cubicBezTo>
                    <a:pt x="538108" y="23181"/>
                    <a:pt x="538140" y="21017"/>
                    <a:pt x="539115" y="19262"/>
                  </a:cubicBezTo>
                  <a:cubicBezTo>
                    <a:pt x="541339" y="15259"/>
                    <a:pt x="546735" y="7832"/>
                    <a:pt x="546735" y="7832"/>
                  </a:cubicBezTo>
                  <a:cubicBezTo>
                    <a:pt x="548640" y="8467"/>
                    <a:pt x="550882" y="8483"/>
                    <a:pt x="552450" y="9737"/>
                  </a:cubicBezTo>
                  <a:cubicBezTo>
                    <a:pt x="557000" y="13377"/>
                    <a:pt x="555864" y="16566"/>
                    <a:pt x="558165" y="21167"/>
                  </a:cubicBezTo>
                  <a:cubicBezTo>
                    <a:pt x="559189" y="23215"/>
                    <a:pt x="560705" y="24977"/>
                    <a:pt x="561975" y="26882"/>
                  </a:cubicBezTo>
                  <a:cubicBezTo>
                    <a:pt x="566628" y="50149"/>
                    <a:pt x="559743" y="24881"/>
                    <a:pt x="569595" y="42122"/>
                  </a:cubicBezTo>
                  <a:cubicBezTo>
                    <a:pt x="570894" y="44395"/>
                    <a:pt x="570781" y="47225"/>
                    <a:pt x="571500" y="49742"/>
                  </a:cubicBezTo>
                  <a:cubicBezTo>
                    <a:pt x="572052" y="51673"/>
                    <a:pt x="572918" y="53509"/>
                    <a:pt x="573405" y="55457"/>
                  </a:cubicBezTo>
                  <a:cubicBezTo>
                    <a:pt x="574190" y="58598"/>
                    <a:pt x="574173" y="61950"/>
                    <a:pt x="575310" y="64982"/>
                  </a:cubicBezTo>
                  <a:cubicBezTo>
                    <a:pt x="576114" y="67126"/>
                    <a:pt x="578096" y="68649"/>
                    <a:pt x="579120" y="70697"/>
                  </a:cubicBezTo>
                  <a:cubicBezTo>
                    <a:pt x="584634" y="81725"/>
                    <a:pt x="575906" y="71293"/>
                    <a:pt x="586740" y="82127"/>
                  </a:cubicBezTo>
                  <a:cubicBezTo>
                    <a:pt x="587375" y="84032"/>
                    <a:pt x="587747" y="86046"/>
                    <a:pt x="588645" y="87842"/>
                  </a:cubicBezTo>
                  <a:cubicBezTo>
                    <a:pt x="589669" y="89890"/>
                    <a:pt x="591651" y="91413"/>
                    <a:pt x="592455" y="93557"/>
                  </a:cubicBezTo>
                  <a:cubicBezTo>
                    <a:pt x="597124" y="106008"/>
                    <a:pt x="590765" y="103512"/>
                    <a:pt x="598170" y="118322"/>
                  </a:cubicBezTo>
                  <a:cubicBezTo>
                    <a:pt x="599440" y="120862"/>
                    <a:pt x="600983" y="123283"/>
                    <a:pt x="601980" y="125942"/>
                  </a:cubicBezTo>
                  <a:cubicBezTo>
                    <a:pt x="602524" y="127394"/>
                    <a:pt x="604474" y="137303"/>
                    <a:pt x="605790" y="139277"/>
                  </a:cubicBezTo>
                  <a:cubicBezTo>
                    <a:pt x="607284" y="141519"/>
                    <a:pt x="609600" y="143087"/>
                    <a:pt x="611505" y="144992"/>
                  </a:cubicBezTo>
                  <a:cubicBezTo>
                    <a:pt x="614853" y="155036"/>
                    <a:pt x="611197" y="146909"/>
                    <a:pt x="619125" y="156422"/>
                  </a:cubicBezTo>
                  <a:cubicBezTo>
                    <a:pt x="620591" y="158181"/>
                    <a:pt x="621469" y="160378"/>
                    <a:pt x="622935" y="162137"/>
                  </a:cubicBezTo>
                  <a:cubicBezTo>
                    <a:pt x="628167" y="168415"/>
                    <a:pt x="628195" y="167255"/>
                    <a:pt x="634365" y="171662"/>
                  </a:cubicBezTo>
                  <a:cubicBezTo>
                    <a:pt x="635341" y="172359"/>
                    <a:pt x="645455" y="180225"/>
                    <a:pt x="647700" y="181187"/>
                  </a:cubicBezTo>
                  <a:cubicBezTo>
                    <a:pt x="650106" y="182218"/>
                    <a:pt x="652780" y="182457"/>
                    <a:pt x="655320" y="183092"/>
                  </a:cubicBezTo>
                  <a:cubicBezTo>
                    <a:pt x="664845" y="181822"/>
                    <a:pt x="675746" y="184375"/>
                    <a:pt x="683895" y="179282"/>
                  </a:cubicBezTo>
                  <a:cubicBezTo>
                    <a:pt x="688236" y="176569"/>
                    <a:pt x="684910" y="169084"/>
                    <a:pt x="685800" y="164042"/>
                  </a:cubicBezTo>
                  <a:cubicBezTo>
                    <a:pt x="686817" y="158277"/>
                    <a:pt x="688340" y="152612"/>
                    <a:pt x="689610" y="146897"/>
                  </a:cubicBezTo>
                  <a:cubicBezTo>
                    <a:pt x="690026" y="136913"/>
                    <a:pt x="686899" y="110679"/>
                    <a:pt x="693420" y="95462"/>
                  </a:cubicBezTo>
                  <a:cubicBezTo>
                    <a:pt x="694539" y="92852"/>
                    <a:pt x="696111" y="90452"/>
                    <a:pt x="697230" y="87842"/>
                  </a:cubicBezTo>
                  <a:cubicBezTo>
                    <a:pt x="698021" y="85996"/>
                    <a:pt x="698160" y="83882"/>
                    <a:pt x="699135" y="82127"/>
                  </a:cubicBezTo>
                  <a:cubicBezTo>
                    <a:pt x="701359" y="78124"/>
                    <a:pt x="706755" y="70697"/>
                    <a:pt x="706755" y="70697"/>
                  </a:cubicBezTo>
                  <a:cubicBezTo>
                    <a:pt x="707390" y="68157"/>
                    <a:pt x="707208" y="65255"/>
                    <a:pt x="708660" y="63077"/>
                  </a:cubicBezTo>
                  <a:cubicBezTo>
                    <a:pt x="709930" y="61172"/>
                    <a:pt x="712756" y="60886"/>
                    <a:pt x="714375" y="59267"/>
                  </a:cubicBezTo>
                  <a:cubicBezTo>
                    <a:pt x="715994" y="57648"/>
                    <a:pt x="716915" y="55457"/>
                    <a:pt x="718185" y="53552"/>
                  </a:cubicBezTo>
                  <a:cubicBezTo>
                    <a:pt x="720750" y="38161"/>
                    <a:pt x="718869" y="45786"/>
                    <a:pt x="723900" y="30692"/>
                  </a:cubicBezTo>
                  <a:cubicBezTo>
                    <a:pt x="724535" y="28787"/>
                    <a:pt x="724385" y="26397"/>
                    <a:pt x="725805" y="24977"/>
                  </a:cubicBezTo>
                  <a:cubicBezTo>
                    <a:pt x="733765" y="17017"/>
                    <a:pt x="729904" y="21417"/>
                    <a:pt x="737235" y="11642"/>
                  </a:cubicBezTo>
                  <a:cubicBezTo>
                    <a:pt x="737932" y="9551"/>
                    <a:pt x="740229" y="989"/>
                    <a:pt x="742950" y="212"/>
                  </a:cubicBezTo>
                  <a:cubicBezTo>
                    <a:pt x="746063" y="-678"/>
                    <a:pt x="749300" y="1482"/>
                    <a:pt x="752475" y="2117"/>
                  </a:cubicBezTo>
                  <a:cubicBezTo>
                    <a:pt x="767715" y="12277"/>
                    <a:pt x="749300" y="-1058"/>
                    <a:pt x="762000" y="11642"/>
                  </a:cubicBezTo>
                  <a:cubicBezTo>
                    <a:pt x="763619" y="13261"/>
                    <a:pt x="765810" y="14182"/>
                    <a:pt x="767715" y="15452"/>
                  </a:cubicBezTo>
                  <a:cubicBezTo>
                    <a:pt x="770255" y="19262"/>
                    <a:pt x="772979" y="22955"/>
                    <a:pt x="775335" y="26882"/>
                  </a:cubicBezTo>
                  <a:cubicBezTo>
                    <a:pt x="777240" y="30057"/>
                    <a:pt x="778640" y="33596"/>
                    <a:pt x="781050" y="36407"/>
                  </a:cubicBezTo>
                  <a:cubicBezTo>
                    <a:pt x="782540" y="38145"/>
                    <a:pt x="784860" y="38947"/>
                    <a:pt x="786765" y="40217"/>
                  </a:cubicBezTo>
                  <a:cubicBezTo>
                    <a:pt x="788035" y="42122"/>
                    <a:pt x="789793" y="43780"/>
                    <a:pt x="790575" y="45932"/>
                  </a:cubicBezTo>
                  <a:cubicBezTo>
                    <a:pt x="792364" y="50853"/>
                    <a:pt x="791480" y="56815"/>
                    <a:pt x="794385" y="61172"/>
                  </a:cubicBezTo>
                  <a:cubicBezTo>
                    <a:pt x="795655" y="63077"/>
                    <a:pt x="797265" y="64795"/>
                    <a:pt x="798195" y="66887"/>
                  </a:cubicBezTo>
                  <a:cubicBezTo>
                    <a:pt x="804877" y="81921"/>
                    <a:pt x="797439" y="75273"/>
                    <a:pt x="807720" y="82127"/>
                  </a:cubicBezTo>
                  <a:lnTo>
                    <a:pt x="815340" y="93557"/>
                  </a:lnTo>
                  <a:cubicBezTo>
                    <a:pt x="816610" y="95462"/>
                    <a:pt x="817531" y="97653"/>
                    <a:pt x="819150" y="99272"/>
                  </a:cubicBezTo>
                  <a:cubicBezTo>
                    <a:pt x="821055" y="101177"/>
                    <a:pt x="823299" y="102795"/>
                    <a:pt x="824865" y="104987"/>
                  </a:cubicBezTo>
                  <a:cubicBezTo>
                    <a:pt x="833654" y="117291"/>
                    <a:pt x="823124" y="108906"/>
                    <a:pt x="834390" y="116417"/>
                  </a:cubicBezTo>
                  <a:cubicBezTo>
                    <a:pt x="835025" y="118322"/>
                    <a:pt x="835397" y="120336"/>
                    <a:pt x="836295" y="122132"/>
                  </a:cubicBezTo>
                  <a:cubicBezTo>
                    <a:pt x="837319" y="124180"/>
                    <a:pt x="839381" y="125675"/>
                    <a:pt x="840105" y="127847"/>
                  </a:cubicBezTo>
                  <a:cubicBezTo>
                    <a:pt x="841326" y="131511"/>
                    <a:pt x="840900" y="135577"/>
                    <a:pt x="842010" y="139277"/>
                  </a:cubicBezTo>
                  <a:cubicBezTo>
                    <a:pt x="842826" y="141997"/>
                    <a:pt x="844701" y="144287"/>
                    <a:pt x="845820" y="146897"/>
                  </a:cubicBezTo>
                  <a:cubicBezTo>
                    <a:pt x="846611" y="148743"/>
                    <a:pt x="846827" y="150816"/>
                    <a:pt x="847725" y="152612"/>
                  </a:cubicBezTo>
                  <a:cubicBezTo>
                    <a:pt x="848749" y="154660"/>
                    <a:pt x="850511" y="156279"/>
                    <a:pt x="851535" y="158327"/>
                  </a:cubicBezTo>
                  <a:cubicBezTo>
                    <a:pt x="852433" y="160123"/>
                    <a:pt x="852020" y="162622"/>
                    <a:pt x="853440" y="164042"/>
                  </a:cubicBezTo>
                  <a:cubicBezTo>
                    <a:pt x="854860" y="165462"/>
                    <a:pt x="857250" y="165312"/>
                    <a:pt x="859155" y="165947"/>
                  </a:cubicBezTo>
                  <a:cubicBezTo>
                    <a:pt x="860425" y="169757"/>
                    <a:pt x="860125" y="174537"/>
                    <a:pt x="862965" y="177377"/>
                  </a:cubicBezTo>
                  <a:cubicBezTo>
                    <a:pt x="867178" y="181590"/>
                    <a:pt x="869091" y="184250"/>
                    <a:pt x="874395" y="186902"/>
                  </a:cubicBezTo>
                  <a:cubicBezTo>
                    <a:pt x="876191" y="187800"/>
                    <a:pt x="878205" y="188172"/>
                    <a:pt x="880110" y="188807"/>
                  </a:cubicBezTo>
                  <a:cubicBezTo>
                    <a:pt x="888365" y="188172"/>
                    <a:pt x="896816" y="188798"/>
                    <a:pt x="904875" y="186902"/>
                  </a:cubicBezTo>
                  <a:cubicBezTo>
                    <a:pt x="907966" y="186175"/>
                    <a:pt x="910386" y="183560"/>
                    <a:pt x="912495" y="181187"/>
                  </a:cubicBezTo>
                  <a:cubicBezTo>
                    <a:pt x="915537" y="177765"/>
                    <a:pt x="920115" y="169757"/>
                    <a:pt x="920115" y="169757"/>
                  </a:cubicBezTo>
                  <a:cubicBezTo>
                    <a:pt x="920464" y="165224"/>
                    <a:pt x="921102" y="143936"/>
                    <a:pt x="923925" y="135467"/>
                  </a:cubicBezTo>
                  <a:cubicBezTo>
                    <a:pt x="926163" y="128754"/>
                    <a:pt x="929377" y="125930"/>
                    <a:pt x="933450" y="120227"/>
                  </a:cubicBezTo>
                  <a:cubicBezTo>
                    <a:pt x="942549" y="107488"/>
                    <a:pt x="932874" y="121379"/>
                    <a:pt x="939165" y="108797"/>
                  </a:cubicBezTo>
                  <a:cubicBezTo>
                    <a:pt x="940189" y="106749"/>
                    <a:pt x="941951" y="105130"/>
                    <a:pt x="942975" y="103082"/>
                  </a:cubicBezTo>
                  <a:cubicBezTo>
                    <a:pt x="943873" y="101286"/>
                    <a:pt x="944328" y="99298"/>
                    <a:pt x="944880" y="97367"/>
                  </a:cubicBezTo>
                  <a:cubicBezTo>
                    <a:pt x="945599" y="94850"/>
                    <a:pt x="945614" y="92089"/>
                    <a:pt x="946785" y="89747"/>
                  </a:cubicBezTo>
                  <a:cubicBezTo>
                    <a:pt x="948205" y="86907"/>
                    <a:pt x="950595" y="84667"/>
                    <a:pt x="952500" y="82127"/>
                  </a:cubicBezTo>
                  <a:cubicBezTo>
                    <a:pt x="957288" y="67762"/>
                    <a:pt x="950829" y="85469"/>
                    <a:pt x="958215" y="70697"/>
                  </a:cubicBezTo>
                  <a:cubicBezTo>
                    <a:pt x="961314" y="64499"/>
                    <a:pt x="958471" y="64726"/>
                    <a:pt x="963930" y="59267"/>
                  </a:cubicBezTo>
                  <a:cubicBezTo>
                    <a:pt x="965549" y="57648"/>
                    <a:pt x="967740" y="56727"/>
                    <a:pt x="969645" y="55457"/>
                  </a:cubicBezTo>
                  <a:cubicBezTo>
                    <a:pt x="970915" y="53552"/>
                    <a:pt x="971513" y="50955"/>
                    <a:pt x="973455" y="49742"/>
                  </a:cubicBezTo>
                  <a:cubicBezTo>
                    <a:pt x="976861" y="47613"/>
                    <a:pt x="984885" y="45932"/>
                    <a:pt x="984885" y="45932"/>
                  </a:cubicBezTo>
                  <a:cubicBezTo>
                    <a:pt x="993600" y="48111"/>
                    <a:pt x="993791" y="47373"/>
                    <a:pt x="1002030" y="53552"/>
                  </a:cubicBezTo>
                  <a:cubicBezTo>
                    <a:pt x="1004185" y="55168"/>
                    <a:pt x="1006020" y="57197"/>
                    <a:pt x="1007745" y="59267"/>
                  </a:cubicBezTo>
                  <a:cubicBezTo>
                    <a:pt x="1009211" y="61026"/>
                    <a:pt x="1009767" y="63552"/>
                    <a:pt x="1011555" y="64982"/>
                  </a:cubicBezTo>
                  <a:cubicBezTo>
                    <a:pt x="1013123" y="66236"/>
                    <a:pt x="1015365" y="66252"/>
                    <a:pt x="1017270" y="66887"/>
                  </a:cubicBezTo>
                  <a:cubicBezTo>
                    <a:pt x="1018540" y="68792"/>
                    <a:pt x="1019614" y="70843"/>
                    <a:pt x="1021080" y="72602"/>
                  </a:cubicBezTo>
                  <a:cubicBezTo>
                    <a:pt x="1026346" y="78922"/>
                    <a:pt x="1027058" y="76937"/>
                    <a:pt x="1030605" y="84032"/>
                  </a:cubicBezTo>
                  <a:cubicBezTo>
                    <a:pt x="1038492" y="99806"/>
                    <a:pt x="1025401" y="79084"/>
                    <a:pt x="1036320" y="95462"/>
                  </a:cubicBezTo>
                  <a:cubicBezTo>
                    <a:pt x="1039847" y="109569"/>
                    <a:pt x="1037157" y="97511"/>
                    <a:pt x="1040130" y="118322"/>
                  </a:cubicBezTo>
                  <a:cubicBezTo>
                    <a:pt x="1040676" y="122146"/>
                    <a:pt x="1041448" y="125934"/>
                    <a:pt x="1042035" y="129752"/>
                  </a:cubicBezTo>
                  <a:cubicBezTo>
                    <a:pt x="1044455" y="145481"/>
                    <a:pt x="1040107" y="140531"/>
                    <a:pt x="1049655" y="146897"/>
                  </a:cubicBezTo>
                  <a:cubicBezTo>
                    <a:pt x="1050290" y="150072"/>
                    <a:pt x="1050775" y="153281"/>
                    <a:pt x="1051560" y="156422"/>
                  </a:cubicBezTo>
                  <a:cubicBezTo>
                    <a:pt x="1052047" y="158370"/>
                    <a:pt x="1052978" y="160189"/>
                    <a:pt x="1053465" y="162137"/>
                  </a:cubicBezTo>
                  <a:cubicBezTo>
                    <a:pt x="1054250" y="165278"/>
                    <a:pt x="1054791" y="168476"/>
                    <a:pt x="1055370" y="171662"/>
                  </a:cubicBezTo>
                  <a:cubicBezTo>
                    <a:pt x="1056061" y="175462"/>
                    <a:pt x="1056054" y="179428"/>
                    <a:pt x="1057275" y="183092"/>
                  </a:cubicBezTo>
                  <a:cubicBezTo>
                    <a:pt x="1057999" y="185264"/>
                    <a:pt x="1059815" y="186902"/>
                    <a:pt x="1061085" y="188807"/>
                  </a:cubicBezTo>
                  <a:cubicBezTo>
                    <a:pt x="1061695" y="191248"/>
                    <a:pt x="1063529" y="199409"/>
                    <a:pt x="1064895" y="202142"/>
                  </a:cubicBezTo>
                  <a:cubicBezTo>
                    <a:pt x="1065919" y="204190"/>
                    <a:pt x="1066946" y="206391"/>
                    <a:pt x="1068705" y="207857"/>
                  </a:cubicBezTo>
                  <a:cubicBezTo>
                    <a:pt x="1070887" y="209675"/>
                    <a:pt x="1073785" y="210397"/>
                    <a:pt x="1076325" y="211667"/>
                  </a:cubicBezTo>
                  <a:cubicBezTo>
                    <a:pt x="1110070" y="208855"/>
                    <a:pt x="1089354" y="213431"/>
                    <a:pt x="1106805" y="205952"/>
                  </a:cubicBezTo>
                  <a:cubicBezTo>
                    <a:pt x="1108651" y="205161"/>
                    <a:pt x="1110765" y="205022"/>
                    <a:pt x="1112520" y="204047"/>
                  </a:cubicBezTo>
                  <a:cubicBezTo>
                    <a:pt x="1116523" y="201823"/>
                    <a:pt x="1123950" y="196427"/>
                    <a:pt x="1123950" y="196427"/>
                  </a:cubicBezTo>
                  <a:cubicBezTo>
                    <a:pt x="1126737" y="192246"/>
                    <a:pt x="1129959" y="187926"/>
                    <a:pt x="1131570" y="183092"/>
                  </a:cubicBezTo>
                  <a:cubicBezTo>
                    <a:pt x="1133226" y="178124"/>
                    <a:pt x="1133724" y="172820"/>
                    <a:pt x="1135380" y="167852"/>
                  </a:cubicBezTo>
                  <a:cubicBezTo>
                    <a:pt x="1136015" y="165947"/>
                    <a:pt x="1136798" y="164085"/>
                    <a:pt x="1137285" y="162137"/>
                  </a:cubicBezTo>
                  <a:cubicBezTo>
                    <a:pt x="1138363" y="157824"/>
                    <a:pt x="1138296" y="150033"/>
                    <a:pt x="1143000" y="146897"/>
                  </a:cubicBezTo>
                  <a:cubicBezTo>
                    <a:pt x="1145178" y="145445"/>
                    <a:pt x="1148169" y="145911"/>
                    <a:pt x="1150620" y="144992"/>
                  </a:cubicBezTo>
                  <a:cubicBezTo>
                    <a:pt x="1153279" y="143995"/>
                    <a:pt x="1155700" y="142452"/>
                    <a:pt x="1158240" y="141182"/>
                  </a:cubicBezTo>
                  <a:cubicBezTo>
                    <a:pt x="1163955" y="141817"/>
                    <a:pt x="1169713" y="142142"/>
                    <a:pt x="1175385" y="143087"/>
                  </a:cubicBezTo>
                  <a:cubicBezTo>
                    <a:pt x="1177366" y="143417"/>
                    <a:pt x="1179532" y="143738"/>
                    <a:pt x="1181100" y="144992"/>
                  </a:cubicBezTo>
                  <a:cubicBezTo>
                    <a:pt x="1193060" y="154560"/>
                    <a:pt x="1175030" y="148237"/>
                    <a:pt x="1192530" y="152612"/>
                  </a:cubicBezTo>
                  <a:cubicBezTo>
                    <a:pt x="1210310" y="151977"/>
                    <a:pt x="1228161" y="152421"/>
                    <a:pt x="1245870" y="150707"/>
                  </a:cubicBezTo>
                  <a:cubicBezTo>
                    <a:pt x="1251527" y="150160"/>
                    <a:pt x="1258052" y="137197"/>
                    <a:pt x="1259205" y="135467"/>
                  </a:cubicBezTo>
                  <a:cubicBezTo>
                    <a:pt x="1260475" y="133562"/>
                    <a:pt x="1261641" y="131584"/>
                    <a:pt x="1263015" y="129752"/>
                  </a:cubicBezTo>
                  <a:cubicBezTo>
                    <a:pt x="1264920" y="127212"/>
                    <a:pt x="1267047" y="124824"/>
                    <a:pt x="1268730" y="122132"/>
                  </a:cubicBezTo>
                  <a:cubicBezTo>
                    <a:pt x="1270235" y="119724"/>
                    <a:pt x="1270797" y="116754"/>
                    <a:pt x="1272540" y="114512"/>
                  </a:cubicBezTo>
                  <a:cubicBezTo>
                    <a:pt x="1275297" y="110968"/>
                    <a:pt x="1279222" y="108462"/>
                    <a:pt x="1282065" y="104987"/>
                  </a:cubicBezTo>
                  <a:cubicBezTo>
                    <a:pt x="1284965" y="101443"/>
                    <a:pt x="1286643" y="96979"/>
                    <a:pt x="1289685" y="93557"/>
                  </a:cubicBezTo>
                  <a:cubicBezTo>
                    <a:pt x="1308588" y="72291"/>
                    <a:pt x="1288728" y="100707"/>
                    <a:pt x="1301115" y="82127"/>
                  </a:cubicBezTo>
                  <a:cubicBezTo>
                    <a:pt x="1303020" y="83397"/>
                    <a:pt x="1305322" y="84214"/>
                    <a:pt x="1306830" y="85937"/>
                  </a:cubicBezTo>
                  <a:cubicBezTo>
                    <a:pt x="1309845" y="89383"/>
                    <a:pt x="1310640" y="94827"/>
                    <a:pt x="1314450" y="97367"/>
                  </a:cubicBezTo>
                  <a:lnTo>
                    <a:pt x="1320165" y="101177"/>
                  </a:lnTo>
                  <a:cubicBezTo>
                    <a:pt x="1323444" y="106095"/>
                    <a:pt x="1329269" y="115291"/>
                    <a:pt x="1333500" y="120227"/>
                  </a:cubicBezTo>
                  <a:cubicBezTo>
                    <a:pt x="1335253" y="122272"/>
                    <a:pt x="1337310" y="124037"/>
                    <a:pt x="1339215" y="125942"/>
                  </a:cubicBezTo>
                  <a:cubicBezTo>
                    <a:pt x="1340485" y="129752"/>
                    <a:pt x="1341533" y="133643"/>
                    <a:pt x="1343025" y="137372"/>
                  </a:cubicBezTo>
                  <a:cubicBezTo>
                    <a:pt x="1344295" y="140547"/>
                    <a:pt x="1345666" y="143683"/>
                    <a:pt x="1346835" y="146897"/>
                  </a:cubicBezTo>
                  <a:cubicBezTo>
                    <a:pt x="1352276" y="161859"/>
                    <a:pt x="1347900" y="154210"/>
                    <a:pt x="1354455" y="164042"/>
                  </a:cubicBezTo>
                  <a:cubicBezTo>
                    <a:pt x="1357787" y="177372"/>
                    <a:pt x="1353712" y="166625"/>
                    <a:pt x="1362075" y="177377"/>
                  </a:cubicBezTo>
                  <a:cubicBezTo>
                    <a:pt x="1374042" y="192764"/>
                    <a:pt x="1364346" y="185241"/>
                    <a:pt x="1375410" y="192617"/>
                  </a:cubicBezTo>
                  <a:cubicBezTo>
                    <a:pt x="1378758" y="202661"/>
                    <a:pt x="1375102" y="194534"/>
                    <a:pt x="1383030" y="204047"/>
                  </a:cubicBezTo>
                  <a:cubicBezTo>
                    <a:pt x="1384496" y="205806"/>
                    <a:pt x="1385081" y="208296"/>
                    <a:pt x="1386840" y="209762"/>
                  </a:cubicBezTo>
                  <a:cubicBezTo>
                    <a:pt x="1389979" y="212378"/>
                    <a:pt x="1396205" y="214154"/>
                    <a:pt x="1400175" y="215477"/>
                  </a:cubicBezTo>
                  <a:cubicBezTo>
                    <a:pt x="1402080" y="214842"/>
                    <a:pt x="1404322" y="214826"/>
                    <a:pt x="1405890" y="213572"/>
                  </a:cubicBezTo>
                  <a:cubicBezTo>
                    <a:pt x="1418200" y="203724"/>
                    <a:pt x="1401050" y="210740"/>
                    <a:pt x="1415415" y="205952"/>
                  </a:cubicBezTo>
                  <a:cubicBezTo>
                    <a:pt x="1417320" y="204047"/>
                    <a:pt x="1419793" y="202576"/>
                    <a:pt x="1421130" y="200237"/>
                  </a:cubicBezTo>
                  <a:cubicBezTo>
                    <a:pt x="1422429" y="197964"/>
                    <a:pt x="1422283" y="195125"/>
                    <a:pt x="1423035" y="192617"/>
                  </a:cubicBezTo>
                  <a:cubicBezTo>
                    <a:pt x="1424189" y="188770"/>
                    <a:pt x="1425575" y="184997"/>
                    <a:pt x="1426845" y="181187"/>
                  </a:cubicBezTo>
                  <a:cubicBezTo>
                    <a:pt x="1427480" y="179282"/>
                    <a:pt x="1428356" y="177441"/>
                    <a:pt x="1428750" y="175472"/>
                  </a:cubicBezTo>
                  <a:cubicBezTo>
                    <a:pt x="1429385" y="172297"/>
                    <a:pt x="1430076" y="169133"/>
                    <a:pt x="1430655" y="165947"/>
                  </a:cubicBezTo>
                  <a:cubicBezTo>
                    <a:pt x="1431346" y="162147"/>
                    <a:pt x="1431339" y="158181"/>
                    <a:pt x="1432560" y="154517"/>
                  </a:cubicBezTo>
                  <a:cubicBezTo>
                    <a:pt x="1433284" y="152345"/>
                    <a:pt x="1435440" y="150894"/>
                    <a:pt x="1436370" y="148802"/>
                  </a:cubicBezTo>
                  <a:cubicBezTo>
                    <a:pt x="1438001" y="145132"/>
                    <a:pt x="1438114" y="140816"/>
                    <a:pt x="1440180" y="137372"/>
                  </a:cubicBezTo>
                  <a:cubicBezTo>
                    <a:pt x="1442085" y="134197"/>
                    <a:pt x="1444363" y="131218"/>
                    <a:pt x="1445895" y="127847"/>
                  </a:cubicBezTo>
                  <a:cubicBezTo>
                    <a:pt x="1455611" y="106472"/>
                    <a:pt x="1444523" y="124190"/>
                    <a:pt x="1453515" y="110702"/>
                  </a:cubicBezTo>
                  <a:cubicBezTo>
                    <a:pt x="1465580" y="111337"/>
                    <a:pt x="1477823" y="110446"/>
                    <a:pt x="1489710" y="112607"/>
                  </a:cubicBezTo>
                  <a:cubicBezTo>
                    <a:pt x="1492361" y="113089"/>
                    <a:pt x="1493183" y="116828"/>
                    <a:pt x="1495425" y="118322"/>
                  </a:cubicBezTo>
                  <a:cubicBezTo>
                    <a:pt x="1497096" y="119436"/>
                    <a:pt x="1499235" y="119592"/>
                    <a:pt x="1501140" y="120227"/>
                  </a:cubicBezTo>
                  <a:cubicBezTo>
                    <a:pt x="1506855" y="119592"/>
                    <a:pt x="1512613" y="119267"/>
                    <a:pt x="1518285" y="118322"/>
                  </a:cubicBezTo>
                  <a:cubicBezTo>
                    <a:pt x="1520266" y="117992"/>
                    <a:pt x="1521992" y="116417"/>
                    <a:pt x="1524000" y="116417"/>
                  </a:cubicBezTo>
                  <a:cubicBezTo>
                    <a:pt x="1528598" y="116417"/>
                    <a:pt x="1534730" y="118724"/>
                    <a:pt x="1539240" y="120227"/>
                  </a:cubicBezTo>
                  <a:cubicBezTo>
                    <a:pt x="1546225" y="119592"/>
                    <a:pt x="1553252" y="119314"/>
                    <a:pt x="1560195" y="118322"/>
                  </a:cubicBezTo>
                  <a:cubicBezTo>
                    <a:pt x="1562183" y="118038"/>
                    <a:pt x="1564342" y="117671"/>
                    <a:pt x="1565910" y="116417"/>
                  </a:cubicBezTo>
                  <a:cubicBezTo>
                    <a:pt x="1567698" y="114987"/>
                    <a:pt x="1568790" y="112794"/>
                    <a:pt x="1569720" y="110702"/>
                  </a:cubicBezTo>
                  <a:cubicBezTo>
                    <a:pt x="1573865" y="101376"/>
                    <a:pt x="1572877" y="100177"/>
                    <a:pt x="1575435" y="91652"/>
                  </a:cubicBezTo>
                  <a:cubicBezTo>
                    <a:pt x="1576589" y="87805"/>
                    <a:pt x="1577017" y="83564"/>
                    <a:pt x="1579245" y="80222"/>
                  </a:cubicBezTo>
                  <a:cubicBezTo>
                    <a:pt x="1588224" y="66753"/>
                    <a:pt x="1576955" y="83427"/>
                    <a:pt x="1588770" y="66887"/>
                  </a:cubicBezTo>
                  <a:cubicBezTo>
                    <a:pt x="1590101" y="65024"/>
                    <a:pt x="1591310" y="63077"/>
                    <a:pt x="1592580" y="61172"/>
                  </a:cubicBezTo>
                  <a:cubicBezTo>
                    <a:pt x="1598049" y="39295"/>
                    <a:pt x="1590402" y="66255"/>
                    <a:pt x="1598295" y="47837"/>
                  </a:cubicBezTo>
                  <a:cubicBezTo>
                    <a:pt x="1599326" y="45431"/>
                    <a:pt x="1599169" y="42623"/>
                    <a:pt x="1600200" y="40217"/>
                  </a:cubicBezTo>
                  <a:cubicBezTo>
                    <a:pt x="1601102" y="38113"/>
                    <a:pt x="1602489" y="36213"/>
                    <a:pt x="1604010" y="34502"/>
                  </a:cubicBezTo>
                  <a:cubicBezTo>
                    <a:pt x="1613500" y="23826"/>
                    <a:pt x="1612469" y="25053"/>
                    <a:pt x="1621155" y="19262"/>
                  </a:cubicBezTo>
                  <a:cubicBezTo>
                    <a:pt x="1626235" y="19897"/>
                    <a:pt x="1631584" y="19417"/>
                    <a:pt x="1636395" y="21167"/>
                  </a:cubicBezTo>
                  <a:cubicBezTo>
                    <a:pt x="1638927" y="22088"/>
                    <a:pt x="1639868" y="25388"/>
                    <a:pt x="1642110" y="26882"/>
                  </a:cubicBezTo>
                  <a:cubicBezTo>
                    <a:pt x="1643781" y="27996"/>
                    <a:pt x="1645920" y="28152"/>
                    <a:pt x="1647825" y="28787"/>
                  </a:cubicBezTo>
                  <a:cubicBezTo>
                    <a:pt x="1656715" y="42122"/>
                    <a:pt x="1651635" y="37677"/>
                    <a:pt x="1661160" y="44027"/>
                  </a:cubicBezTo>
                  <a:cubicBezTo>
                    <a:pt x="1663065" y="47202"/>
                    <a:pt x="1664913" y="50412"/>
                    <a:pt x="1666875" y="53552"/>
                  </a:cubicBezTo>
                  <a:cubicBezTo>
                    <a:pt x="1668088" y="55494"/>
                    <a:pt x="1669881" y="57123"/>
                    <a:pt x="1670685" y="59267"/>
                  </a:cubicBezTo>
                  <a:cubicBezTo>
                    <a:pt x="1671822" y="62299"/>
                    <a:pt x="1671738" y="65668"/>
                    <a:pt x="1672590" y="68792"/>
                  </a:cubicBezTo>
                  <a:cubicBezTo>
                    <a:pt x="1673647" y="72667"/>
                    <a:pt x="1675130" y="76412"/>
                    <a:pt x="1676400" y="80222"/>
                  </a:cubicBezTo>
                  <a:cubicBezTo>
                    <a:pt x="1677035" y="82127"/>
                    <a:pt x="1677191" y="84266"/>
                    <a:pt x="1678305" y="85937"/>
                  </a:cubicBezTo>
                  <a:cubicBezTo>
                    <a:pt x="1682103" y="91634"/>
                    <a:pt x="1687225" y="98292"/>
                    <a:pt x="1689735" y="104987"/>
                  </a:cubicBezTo>
                  <a:cubicBezTo>
                    <a:pt x="1690654" y="107438"/>
                    <a:pt x="1690921" y="110090"/>
                    <a:pt x="1691640" y="112607"/>
                  </a:cubicBezTo>
                  <a:cubicBezTo>
                    <a:pt x="1692192" y="114538"/>
                    <a:pt x="1692993" y="116391"/>
                    <a:pt x="1693545" y="118322"/>
                  </a:cubicBezTo>
                  <a:cubicBezTo>
                    <a:pt x="1694264" y="120839"/>
                    <a:pt x="1694419" y="123536"/>
                    <a:pt x="1695450" y="125942"/>
                  </a:cubicBezTo>
                  <a:cubicBezTo>
                    <a:pt x="1696352" y="128046"/>
                    <a:pt x="1698236" y="129609"/>
                    <a:pt x="1699260" y="131657"/>
                  </a:cubicBezTo>
                  <a:cubicBezTo>
                    <a:pt x="1700158" y="133453"/>
                    <a:pt x="1699911" y="135804"/>
                    <a:pt x="1701165" y="137372"/>
                  </a:cubicBezTo>
                  <a:cubicBezTo>
                    <a:pt x="1702595" y="139160"/>
                    <a:pt x="1705261" y="139563"/>
                    <a:pt x="1706880" y="141182"/>
                  </a:cubicBezTo>
                  <a:cubicBezTo>
                    <a:pt x="1721057" y="155359"/>
                    <a:pt x="1704841" y="143633"/>
                    <a:pt x="1718310" y="152612"/>
                  </a:cubicBezTo>
                  <a:cubicBezTo>
                    <a:pt x="1718945" y="155152"/>
                    <a:pt x="1718916" y="157959"/>
                    <a:pt x="1720215" y="160232"/>
                  </a:cubicBezTo>
                  <a:cubicBezTo>
                    <a:pt x="1723706" y="166341"/>
                    <a:pt x="1731800" y="168882"/>
                    <a:pt x="1737360" y="171662"/>
                  </a:cubicBezTo>
                  <a:cubicBezTo>
                    <a:pt x="1742008" y="170113"/>
                    <a:pt x="1745097" y="169640"/>
                    <a:pt x="1748790" y="165947"/>
                  </a:cubicBezTo>
                  <a:cubicBezTo>
                    <a:pt x="1751035" y="163702"/>
                    <a:pt x="1752260" y="160572"/>
                    <a:pt x="1754505" y="158327"/>
                  </a:cubicBezTo>
                  <a:cubicBezTo>
                    <a:pt x="1756124" y="156708"/>
                    <a:pt x="1758461" y="155983"/>
                    <a:pt x="1760220" y="154517"/>
                  </a:cubicBezTo>
                  <a:cubicBezTo>
                    <a:pt x="1762290" y="152792"/>
                    <a:pt x="1764030" y="150707"/>
                    <a:pt x="1765935" y="148802"/>
                  </a:cubicBezTo>
                  <a:cubicBezTo>
                    <a:pt x="1766570" y="146897"/>
                    <a:pt x="1766673" y="144721"/>
                    <a:pt x="1767840" y="143087"/>
                  </a:cubicBezTo>
                  <a:cubicBezTo>
                    <a:pt x="1772959" y="135920"/>
                    <a:pt x="1777656" y="134149"/>
                    <a:pt x="1784985" y="129752"/>
                  </a:cubicBezTo>
                  <a:cubicBezTo>
                    <a:pt x="1786890" y="127212"/>
                    <a:pt x="1789100" y="124874"/>
                    <a:pt x="1790700" y="122132"/>
                  </a:cubicBezTo>
                  <a:cubicBezTo>
                    <a:pt x="1793562" y="117226"/>
                    <a:pt x="1795780" y="111972"/>
                    <a:pt x="1798320" y="106892"/>
                  </a:cubicBezTo>
                  <a:cubicBezTo>
                    <a:pt x="1799590" y="104352"/>
                    <a:pt x="1799767" y="100847"/>
                    <a:pt x="1802130" y="99272"/>
                  </a:cubicBezTo>
                  <a:lnTo>
                    <a:pt x="1807845" y="95462"/>
                  </a:lnTo>
                  <a:cubicBezTo>
                    <a:pt x="1821025" y="75692"/>
                    <a:pt x="1800963" y="106297"/>
                    <a:pt x="1815465" y="82127"/>
                  </a:cubicBezTo>
                  <a:cubicBezTo>
                    <a:pt x="1817821" y="78200"/>
                    <a:pt x="1819158" y="73053"/>
                    <a:pt x="1823085" y="70697"/>
                  </a:cubicBezTo>
                  <a:cubicBezTo>
                    <a:pt x="1834332" y="63949"/>
                    <a:pt x="1829097" y="66153"/>
                    <a:pt x="1838325" y="63077"/>
                  </a:cubicBezTo>
                  <a:cubicBezTo>
                    <a:pt x="1851025" y="63712"/>
                    <a:pt x="1863816" y="63337"/>
                    <a:pt x="1876425" y="64982"/>
                  </a:cubicBezTo>
                  <a:cubicBezTo>
                    <a:pt x="1878695" y="65278"/>
                    <a:pt x="1880036" y="67890"/>
                    <a:pt x="1882140" y="68792"/>
                  </a:cubicBezTo>
                  <a:cubicBezTo>
                    <a:pt x="1884546" y="69823"/>
                    <a:pt x="1887220" y="70062"/>
                    <a:pt x="1889760" y="70697"/>
                  </a:cubicBezTo>
                  <a:lnTo>
                    <a:pt x="1905000" y="82127"/>
                  </a:lnTo>
                  <a:cubicBezTo>
                    <a:pt x="1907540" y="84032"/>
                    <a:pt x="1909978" y="86081"/>
                    <a:pt x="1912620" y="87842"/>
                  </a:cubicBezTo>
                  <a:cubicBezTo>
                    <a:pt x="1914525" y="89112"/>
                    <a:pt x="1916576" y="90186"/>
                    <a:pt x="1918335" y="91652"/>
                  </a:cubicBezTo>
                  <a:cubicBezTo>
                    <a:pt x="1920405" y="93377"/>
                    <a:pt x="1922145" y="95462"/>
                    <a:pt x="1924050" y="97367"/>
                  </a:cubicBezTo>
                  <a:cubicBezTo>
                    <a:pt x="1924685" y="99907"/>
                    <a:pt x="1925036" y="102536"/>
                    <a:pt x="1925955" y="104987"/>
                  </a:cubicBezTo>
                  <a:cubicBezTo>
                    <a:pt x="1930965" y="118346"/>
                    <a:pt x="1928048" y="107268"/>
                    <a:pt x="1933575" y="118322"/>
                  </a:cubicBezTo>
                  <a:cubicBezTo>
                    <a:pt x="1934473" y="120118"/>
                    <a:pt x="1934582" y="122241"/>
                    <a:pt x="1935480" y="124037"/>
                  </a:cubicBezTo>
                  <a:cubicBezTo>
                    <a:pt x="1936504" y="126085"/>
                    <a:pt x="1938266" y="127704"/>
                    <a:pt x="1939290" y="129752"/>
                  </a:cubicBezTo>
                  <a:cubicBezTo>
                    <a:pt x="1940188" y="131548"/>
                    <a:pt x="1939909" y="133924"/>
                    <a:pt x="1941195" y="135467"/>
                  </a:cubicBezTo>
                  <a:cubicBezTo>
                    <a:pt x="1945631" y="140790"/>
                    <a:pt x="1948833" y="141188"/>
                    <a:pt x="1954530" y="143087"/>
                  </a:cubicBezTo>
                  <a:cubicBezTo>
                    <a:pt x="1955165" y="144992"/>
                    <a:pt x="1955015" y="147382"/>
                    <a:pt x="1956435" y="148802"/>
                  </a:cubicBezTo>
                  <a:cubicBezTo>
                    <a:pt x="1957855" y="150222"/>
                    <a:pt x="1960142" y="150707"/>
                    <a:pt x="1962150" y="150707"/>
                  </a:cubicBezTo>
                  <a:cubicBezTo>
                    <a:pt x="1972330" y="150707"/>
                    <a:pt x="1982470" y="149437"/>
                    <a:pt x="1992630" y="148802"/>
                  </a:cubicBezTo>
                  <a:cubicBezTo>
                    <a:pt x="1995170" y="146262"/>
                    <a:pt x="1998162" y="144105"/>
                    <a:pt x="2000250" y="141182"/>
                  </a:cubicBezTo>
                  <a:cubicBezTo>
                    <a:pt x="2001417" y="139548"/>
                    <a:pt x="2001257" y="137263"/>
                    <a:pt x="2002155" y="135467"/>
                  </a:cubicBezTo>
                  <a:cubicBezTo>
                    <a:pt x="2003179" y="133419"/>
                    <a:pt x="2004695" y="131657"/>
                    <a:pt x="2005965" y="129752"/>
                  </a:cubicBezTo>
                  <a:cubicBezTo>
                    <a:pt x="2011434" y="107875"/>
                    <a:pt x="2003787" y="134835"/>
                    <a:pt x="2011680" y="116417"/>
                  </a:cubicBezTo>
                  <a:cubicBezTo>
                    <a:pt x="2012711" y="114011"/>
                    <a:pt x="2012757" y="111281"/>
                    <a:pt x="2013585" y="108797"/>
                  </a:cubicBezTo>
                  <a:cubicBezTo>
                    <a:pt x="2014034" y="107450"/>
                    <a:pt x="2014855" y="106257"/>
                    <a:pt x="2015490" y="104987"/>
                  </a:cubicBezTo>
                </a:path>
              </a:pathLst>
            </a:custGeom>
            <a:noFill/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b="1">
                <a:solidFill>
                  <a:schemeClr val="tx1"/>
                </a:solidFill>
              </a:endParaRPr>
            </a:p>
          </p:txBody>
        </p:sp>
        <p:sp>
          <p:nvSpPr>
            <p:cNvPr id="30" name="Forma libre: forma 12">
              <a:extLst>
                <a:ext uri="{FF2B5EF4-FFF2-40B4-BE49-F238E27FC236}">
                  <a16:creationId xmlns:a16="http://schemas.microsoft.com/office/drawing/2014/main" id="{1F3211ED-765D-3C4C-A084-C0DAE5DCDE46}"/>
                </a:ext>
              </a:extLst>
            </p:cNvPr>
            <p:cNvSpPr/>
            <p:nvPr/>
          </p:nvSpPr>
          <p:spPr>
            <a:xfrm>
              <a:off x="5113287" y="3576964"/>
              <a:ext cx="872594" cy="262991"/>
            </a:xfrm>
            <a:custGeom>
              <a:avLst/>
              <a:gdLst>
                <a:gd name="connsiteX0" fmla="*/ 0 w 1986915"/>
                <a:gd name="connsiteY0" fmla="*/ 201930 h 222885"/>
                <a:gd name="connsiteX1" fmla="*/ 3810 w 1986915"/>
                <a:gd name="connsiteY1" fmla="*/ 211455 h 222885"/>
                <a:gd name="connsiteX2" fmla="*/ 11430 w 1986915"/>
                <a:gd name="connsiteY2" fmla="*/ 217170 h 222885"/>
                <a:gd name="connsiteX3" fmla="*/ 17145 w 1986915"/>
                <a:gd name="connsiteY3" fmla="*/ 222885 h 222885"/>
                <a:gd name="connsiteX4" fmla="*/ 24765 w 1986915"/>
                <a:gd name="connsiteY4" fmla="*/ 220980 h 222885"/>
                <a:gd name="connsiteX5" fmla="*/ 26670 w 1986915"/>
                <a:gd name="connsiteY5" fmla="*/ 213360 h 222885"/>
                <a:gd name="connsiteX6" fmla="*/ 28575 w 1986915"/>
                <a:gd name="connsiteY6" fmla="*/ 200025 h 222885"/>
                <a:gd name="connsiteX7" fmla="*/ 30480 w 1986915"/>
                <a:gd name="connsiteY7" fmla="*/ 194310 h 222885"/>
                <a:gd name="connsiteX8" fmla="*/ 38100 w 1986915"/>
                <a:gd name="connsiteY8" fmla="*/ 188595 h 222885"/>
                <a:gd name="connsiteX9" fmla="*/ 45720 w 1986915"/>
                <a:gd name="connsiteY9" fmla="*/ 180975 h 222885"/>
                <a:gd name="connsiteX10" fmla="*/ 51435 w 1986915"/>
                <a:gd name="connsiteY10" fmla="*/ 169545 h 222885"/>
                <a:gd name="connsiteX11" fmla="*/ 57150 w 1986915"/>
                <a:gd name="connsiteY11" fmla="*/ 163830 h 222885"/>
                <a:gd name="connsiteX12" fmla="*/ 72390 w 1986915"/>
                <a:gd name="connsiteY12" fmla="*/ 144780 h 222885"/>
                <a:gd name="connsiteX13" fmla="*/ 74295 w 1986915"/>
                <a:gd name="connsiteY13" fmla="*/ 139065 h 222885"/>
                <a:gd name="connsiteX14" fmla="*/ 78105 w 1986915"/>
                <a:gd name="connsiteY14" fmla="*/ 131445 h 222885"/>
                <a:gd name="connsiteX15" fmla="*/ 80010 w 1986915"/>
                <a:gd name="connsiteY15" fmla="*/ 95250 h 222885"/>
                <a:gd name="connsiteX16" fmla="*/ 87630 w 1986915"/>
                <a:gd name="connsiteY16" fmla="*/ 83820 h 222885"/>
                <a:gd name="connsiteX17" fmla="*/ 91440 w 1986915"/>
                <a:gd name="connsiteY17" fmla="*/ 72390 h 222885"/>
                <a:gd name="connsiteX18" fmla="*/ 102870 w 1986915"/>
                <a:gd name="connsiteY18" fmla="*/ 68580 h 222885"/>
                <a:gd name="connsiteX19" fmla="*/ 114300 w 1986915"/>
                <a:gd name="connsiteY19" fmla="*/ 62865 h 222885"/>
                <a:gd name="connsiteX20" fmla="*/ 120015 w 1986915"/>
                <a:gd name="connsiteY20" fmla="*/ 49530 h 222885"/>
                <a:gd name="connsiteX21" fmla="*/ 125730 w 1986915"/>
                <a:gd name="connsiteY21" fmla="*/ 43815 h 222885"/>
                <a:gd name="connsiteX22" fmla="*/ 129540 w 1986915"/>
                <a:gd name="connsiteY22" fmla="*/ 32385 h 222885"/>
                <a:gd name="connsiteX23" fmla="*/ 131445 w 1986915"/>
                <a:gd name="connsiteY23" fmla="*/ 26670 h 222885"/>
                <a:gd name="connsiteX24" fmla="*/ 137160 w 1986915"/>
                <a:gd name="connsiteY24" fmla="*/ 24765 h 222885"/>
                <a:gd name="connsiteX25" fmla="*/ 142875 w 1986915"/>
                <a:gd name="connsiteY25" fmla="*/ 26670 h 222885"/>
                <a:gd name="connsiteX26" fmla="*/ 148590 w 1986915"/>
                <a:gd name="connsiteY26" fmla="*/ 32385 h 222885"/>
                <a:gd name="connsiteX27" fmla="*/ 160020 w 1986915"/>
                <a:gd name="connsiteY27" fmla="*/ 51435 h 222885"/>
                <a:gd name="connsiteX28" fmla="*/ 163830 w 1986915"/>
                <a:gd name="connsiteY28" fmla="*/ 72390 h 222885"/>
                <a:gd name="connsiteX29" fmla="*/ 167640 w 1986915"/>
                <a:gd name="connsiteY29" fmla="*/ 85725 h 222885"/>
                <a:gd name="connsiteX30" fmla="*/ 171450 w 1986915"/>
                <a:gd name="connsiteY30" fmla="*/ 91440 h 222885"/>
                <a:gd name="connsiteX31" fmla="*/ 179070 w 1986915"/>
                <a:gd name="connsiteY31" fmla="*/ 112395 h 222885"/>
                <a:gd name="connsiteX32" fmla="*/ 186690 w 1986915"/>
                <a:gd name="connsiteY32" fmla="*/ 118110 h 222885"/>
                <a:gd name="connsiteX33" fmla="*/ 188595 w 1986915"/>
                <a:gd name="connsiteY33" fmla="*/ 123825 h 222885"/>
                <a:gd name="connsiteX34" fmla="*/ 190500 w 1986915"/>
                <a:gd name="connsiteY34" fmla="*/ 131445 h 222885"/>
                <a:gd name="connsiteX35" fmla="*/ 194310 w 1986915"/>
                <a:gd name="connsiteY35" fmla="*/ 137160 h 222885"/>
                <a:gd name="connsiteX36" fmla="*/ 196215 w 1986915"/>
                <a:gd name="connsiteY36" fmla="*/ 144780 h 222885"/>
                <a:gd name="connsiteX37" fmla="*/ 198120 w 1986915"/>
                <a:gd name="connsiteY37" fmla="*/ 150495 h 222885"/>
                <a:gd name="connsiteX38" fmla="*/ 201930 w 1986915"/>
                <a:gd name="connsiteY38" fmla="*/ 165735 h 222885"/>
                <a:gd name="connsiteX39" fmla="*/ 203835 w 1986915"/>
                <a:gd name="connsiteY39" fmla="*/ 171450 h 222885"/>
                <a:gd name="connsiteX40" fmla="*/ 209550 w 1986915"/>
                <a:gd name="connsiteY40" fmla="*/ 177165 h 222885"/>
                <a:gd name="connsiteX41" fmla="*/ 213360 w 1986915"/>
                <a:gd name="connsiteY41" fmla="*/ 182880 h 222885"/>
                <a:gd name="connsiteX42" fmla="*/ 224790 w 1986915"/>
                <a:gd name="connsiteY42" fmla="*/ 184785 h 222885"/>
                <a:gd name="connsiteX43" fmla="*/ 230505 w 1986915"/>
                <a:gd name="connsiteY43" fmla="*/ 186690 h 222885"/>
                <a:gd name="connsiteX44" fmla="*/ 240030 w 1986915"/>
                <a:gd name="connsiteY44" fmla="*/ 182880 h 222885"/>
                <a:gd name="connsiteX45" fmla="*/ 241935 w 1986915"/>
                <a:gd name="connsiteY45" fmla="*/ 175260 h 222885"/>
                <a:gd name="connsiteX46" fmla="*/ 243840 w 1986915"/>
                <a:gd name="connsiteY46" fmla="*/ 169545 h 222885"/>
                <a:gd name="connsiteX47" fmla="*/ 247650 w 1986915"/>
                <a:gd name="connsiteY47" fmla="*/ 139065 h 222885"/>
                <a:gd name="connsiteX48" fmla="*/ 249555 w 1986915"/>
                <a:gd name="connsiteY48" fmla="*/ 131445 h 222885"/>
                <a:gd name="connsiteX49" fmla="*/ 259080 w 1986915"/>
                <a:gd name="connsiteY49" fmla="*/ 120015 h 222885"/>
                <a:gd name="connsiteX50" fmla="*/ 264795 w 1986915"/>
                <a:gd name="connsiteY50" fmla="*/ 116205 h 222885"/>
                <a:gd name="connsiteX51" fmla="*/ 278130 w 1986915"/>
                <a:gd name="connsiteY51" fmla="*/ 102870 h 222885"/>
                <a:gd name="connsiteX52" fmla="*/ 289560 w 1986915"/>
                <a:gd name="connsiteY52" fmla="*/ 93345 h 222885"/>
                <a:gd name="connsiteX53" fmla="*/ 297180 w 1986915"/>
                <a:gd name="connsiteY53" fmla="*/ 83820 h 222885"/>
                <a:gd name="connsiteX54" fmla="*/ 299085 w 1986915"/>
                <a:gd name="connsiteY54" fmla="*/ 78105 h 222885"/>
                <a:gd name="connsiteX55" fmla="*/ 306705 w 1986915"/>
                <a:gd name="connsiteY55" fmla="*/ 74295 h 222885"/>
                <a:gd name="connsiteX56" fmla="*/ 318135 w 1986915"/>
                <a:gd name="connsiteY56" fmla="*/ 64770 h 222885"/>
                <a:gd name="connsiteX57" fmla="*/ 323850 w 1986915"/>
                <a:gd name="connsiteY57" fmla="*/ 62865 h 222885"/>
                <a:gd name="connsiteX58" fmla="*/ 335280 w 1986915"/>
                <a:gd name="connsiteY58" fmla="*/ 55245 h 222885"/>
                <a:gd name="connsiteX59" fmla="*/ 340995 w 1986915"/>
                <a:gd name="connsiteY59" fmla="*/ 70485 h 222885"/>
                <a:gd name="connsiteX60" fmla="*/ 354330 w 1986915"/>
                <a:gd name="connsiteY60" fmla="*/ 87630 h 222885"/>
                <a:gd name="connsiteX61" fmla="*/ 360045 w 1986915"/>
                <a:gd name="connsiteY61" fmla="*/ 89535 h 222885"/>
                <a:gd name="connsiteX62" fmla="*/ 371475 w 1986915"/>
                <a:gd name="connsiteY62" fmla="*/ 100965 h 222885"/>
                <a:gd name="connsiteX63" fmla="*/ 375285 w 1986915"/>
                <a:gd name="connsiteY63" fmla="*/ 106680 h 222885"/>
                <a:gd name="connsiteX64" fmla="*/ 381000 w 1986915"/>
                <a:gd name="connsiteY64" fmla="*/ 110490 h 222885"/>
                <a:gd name="connsiteX65" fmla="*/ 386715 w 1986915"/>
                <a:gd name="connsiteY65" fmla="*/ 118110 h 222885"/>
                <a:gd name="connsiteX66" fmla="*/ 392430 w 1986915"/>
                <a:gd name="connsiteY66" fmla="*/ 123825 h 222885"/>
                <a:gd name="connsiteX67" fmla="*/ 398145 w 1986915"/>
                <a:gd name="connsiteY67" fmla="*/ 131445 h 222885"/>
                <a:gd name="connsiteX68" fmla="*/ 409575 w 1986915"/>
                <a:gd name="connsiteY68" fmla="*/ 139065 h 222885"/>
                <a:gd name="connsiteX69" fmla="*/ 419100 w 1986915"/>
                <a:gd name="connsiteY69" fmla="*/ 156210 h 222885"/>
                <a:gd name="connsiteX70" fmla="*/ 421005 w 1986915"/>
                <a:gd name="connsiteY70" fmla="*/ 163830 h 222885"/>
                <a:gd name="connsiteX71" fmla="*/ 430530 w 1986915"/>
                <a:gd name="connsiteY71" fmla="*/ 173355 h 222885"/>
                <a:gd name="connsiteX72" fmla="*/ 436245 w 1986915"/>
                <a:gd name="connsiteY72" fmla="*/ 175260 h 222885"/>
                <a:gd name="connsiteX73" fmla="*/ 441960 w 1986915"/>
                <a:gd name="connsiteY73" fmla="*/ 179070 h 222885"/>
                <a:gd name="connsiteX74" fmla="*/ 461010 w 1986915"/>
                <a:gd name="connsiteY74" fmla="*/ 177165 h 222885"/>
                <a:gd name="connsiteX75" fmla="*/ 464820 w 1986915"/>
                <a:gd name="connsiteY75" fmla="*/ 171450 h 222885"/>
                <a:gd name="connsiteX76" fmla="*/ 466725 w 1986915"/>
                <a:gd name="connsiteY76" fmla="*/ 152400 h 222885"/>
                <a:gd name="connsiteX77" fmla="*/ 472440 w 1986915"/>
                <a:gd name="connsiteY77" fmla="*/ 131445 h 222885"/>
                <a:gd name="connsiteX78" fmla="*/ 476250 w 1986915"/>
                <a:gd name="connsiteY78" fmla="*/ 125730 h 222885"/>
                <a:gd name="connsiteX79" fmla="*/ 481965 w 1986915"/>
                <a:gd name="connsiteY79" fmla="*/ 112395 h 222885"/>
                <a:gd name="connsiteX80" fmla="*/ 483870 w 1986915"/>
                <a:gd name="connsiteY80" fmla="*/ 106680 h 222885"/>
                <a:gd name="connsiteX81" fmla="*/ 491490 w 1986915"/>
                <a:gd name="connsiteY81" fmla="*/ 95250 h 222885"/>
                <a:gd name="connsiteX82" fmla="*/ 501015 w 1986915"/>
                <a:gd name="connsiteY82" fmla="*/ 81915 h 222885"/>
                <a:gd name="connsiteX83" fmla="*/ 506730 w 1986915"/>
                <a:gd name="connsiteY83" fmla="*/ 60960 h 222885"/>
                <a:gd name="connsiteX84" fmla="*/ 510540 w 1986915"/>
                <a:gd name="connsiteY84" fmla="*/ 13335 h 222885"/>
                <a:gd name="connsiteX85" fmla="*/ 514350 w 1986915"/>
                <a:gd name="connsiteY85" fmla="*/ 5715 h 222885"/>
                <a:gd name="connsiteX86" fmla="*/ 550545 w 1986915"/>
                <a:gd name="connsiteY86" fmla="*/ 9525 h 222885"/>
                <a:gd name="connsiteX87" fmla="*/ 556260 w 1986915"/>
                <a:gd name="connsiteY87" fmla="*/ 13335 h 222885"/>
                <a:gd name="connsiteX88" fmla="*/ 558165 w 1986915"/>
                <a:gd name="connsiteY88" fmla="*/ 19050 h 222885"/>
                <a:gd name="connsiteX89" fmla="*/ 561975 w 1986915"/>
                <a:gd name="connsiteY89" fmla="*/ 24765 h 222885"/>
                <a:gd name="connsiteX90" fmla="*/ 563880 w 1986915"/>
                <a:gd name="connsiteY90" fmla="*/ 74295 h 222885"/>
                <a:gd name="connsiteX91" fmla="*/ 565785 w 1986915"/>
                <a:gd name="connsiteY91" fmla="*/ 81915 h 222885"/>
                <a:gd name="connsiteX92" fmla="*/ 571500 w 1986915"/>
                <a:gd name="connsiteY92" fmla="*/ 87630 h 222885"/>
                <a:gd name="connsiteX93" fmla="*/ 575310 w 1986915"/>
                <a:gd name="connsiteY93" fmla="*/ 100965 h 222885"/>
                <a:gd name="connsiteX94" fmla="*/ 582930 w 1986915"/>
                <a:gd name="connsiteY94" fmla="*/ 114300 h 222885"/>
                <a:gd name="connsiteX95" fmla="*/ 584835 w 1986915"/>
                <a:gd name="connsiteY95" fmla="*/ 121920 h 222885"/>
                <a:gd name="connsiteX96" fmla="*/ 588645 w 1986915"/>
                <a:gd name="connsiteY96" fmla="*/ 127635 h 222885"/>
                <a:gd name="connsiteX97" fmla="*/ 594360 w 1986915"/>
                <a:gd name="connsiteY97" fmla="*/ 142875 h 222885"/>
                <a:gd name="connsiteX98" fmla="*/ 600075 w 1986915"/>
                <a:gd name="connsiteY98" fmla="*/ 160020 h 222885"/>
                <a:gd name="connsiteX99" fmla="*/ 603885 w 1986915"/>
                <a:gd name="connsiteY99" fmla="*/ 171450 h 222885"/>
                <a:gd name="connsiteX100" fmla="*/ 611505 w 1986915"/>
                <a:gd name="connsiteY100" fmla="*/ 186690 h 222885"/>
                <a:gd name="connsiteX101" fmla="*/ 617220 w 1986915"/>
                <a:gd name="connsiteY101" fmla="*/ 192405 h 222885"/>
                <a:gd name="connsiteX102" fmla="*/ 630555 w 1986915"/>
                <a:gd name="connsiteY102" fmla="*/ 205740 h 222885"/>
                <a:gd name="connsiteX103" fmla="*/ 645795 w 1986915"/>
                <a:gd name="connsiteY103" fmla="*/ 203835 h 222885"/>
                <a:gd name="connsiteX104" fmla="*/ 647700 w 1986915"/>
                <a:gd name="connsiteY104" fmla="*/ 192405 h 222885"/>
                <a:gd name="connsiteX105" fmla="*/ 649605 w 1986915"/>
                <a:gd name="connsiteY105" fmla="*/ 169545 h 222885"/>
                <a:gd name="connsiteX106" fmla="*/ 661035 w 1986915"/>
                <a:gd name="connsiteY106" fmla="*/ 165735 h 222885"/>
                <a:gd name="connsiteX107" fmla="*/ 666750 w 1986915"/>
                <a:gd name="connsiteY107" fmla="*/ 163830 h 222885"/>
                <a:gd name="connsiteX108" fmla="*/ 674370 w 1986915"/>
                <a:gd name="connsiteY108" fmla="*/ 152400 h 222885"/>
                <a:gd name="connsiteX109" fmla="*/ 680085 w 1986915"/>
                <a:gd name="connsiteY109" fmla="*/ 133350 h 222885"/>
                <a:gd name="connsiteX110" fmla="*/ 683895 w 1986915"/>
                <a:gd name="connsiteY110" fmla="*/ 116205 h 222885"/>
                <a:gd name="connsiteX111" fmla="*/ 685800 w 1986915"/>
                <a:gd name="connsiteY111" fmla="*/ 100965 h 222885"/>
                <a:gd name="connsiteX112" fmla="*/ 689610 w 1986915"/>
                <a:gd name="connsiteY112" fmla="*/ 95250 h 222885"/>
                <a:gd name="connsiteX113" fmla="*/ 691515 w 1986915"/>
                <a:gd name="connsiteY113" fmla="*/ 89535 h 222885"/>
                <a:gd name="connsiteX114" fmla="*/ 693420 w 1986915"/>
                <a:gd name="connsiteY114" fmla="*/ 80010 h 222885"/>
                <a:gd name="connsiteX115" fmla="*/ 701040 w 1986915"/>
                <a:gd name="connsiteY115" fmla="*/ 68580 h 222885"/>
                <a:gd name="connsiteX116" fmla="*/ 706755 w 1986915"/>
                <a:gd name="connsiteY116" fmla="*/ 64770 h 222885"/>
                <a:gd name="connsiteX117" fmla="*/ 718185 w 1986915"/>
                <a:gd name="connsiteY117" fmla="*/ 53340 h 222885"/>
                <a:gd name="connsiteX118" fmla="*/ 720090 w 1986915"/>
                <a:gd name="connsiteY118" fmla="*/ 41910 h 222885"/>
                <a:gd name="connsiteX119" fmla="*/ 721995 w 1986915"/>
                <a:gd name="connsiteY119" fmla="*/ 28575 h 222885"/>
                <a:gd name="connsiteX120" fmla="*/ 723900 w 1986915"/>
                <a:gd name="connsiteY120" fmla="*/ 22860 h 222885"/>
                <a:gd name="connsiteX121" fmla="*/ 733425 w 1986915"/>
                <a:gd name="connsiteY121" fmla="*/ 3810 h 222885"/>
                <a:gd name="connsiteX122" fmla="*/ 739140 w 1986915"/>
                <a:gd name="connsiteY122" fmla="*/ 0 h 222885"/>
                <a:gd name="connsiteX123" fmla="*/ 744855 w 1986915"/>
                <a:gd name="connsiteY123" fmla="*/ 1905 h 222885"/>
                <a:gd name="connsiteX124" fmla="*/ 756285 w 1986915"/>
                <a:gd name="connsiteY124" fmla="*/ 9525 h 222885"/>
                <a:gd name="connsiteX125" fmla="*/ 762000 w 1986915"/>
                <a:gd name="connsiteY125" fmla="*/ 80010 h 222885"/>
                <a:gd name="connsiteX126" fmla="*/ 771525 w 1986915"/>
                <a:gd name="connsiteY126" fmla="*/ 106680 h 222885"/>
                <a:gd name="connsiteX127" fmla="*/ 779145 w 1986915"/>
                <a:gd name="connsiteY127" fmla="*/ 118110 h 222885"/>
                <a:gd name="connsiteX128" fmla="*/ 792480 w 1986915"/>
                <a:gd name="connsiteY128" fmla="*/ 127635 h 222885"/>
                <a:gd name="connsiteX129" fmla="*/ 800100 w 1986915"/>
                <a:gd name="connsiteY129" fmla="*/ 131445 h 222885"/>
                <a:gd name="connsiteX130" fmla="*/ 815340 w 1986915"/>
                <a:gd name="connsiteY130" fmla="*/ 139065 h 222885"/>
                <a:gd name="connsiteX131" fmla="*/ 821055 w 1986915"/>
                <a:gd name="connsiteY131" fmla="*/ 142875 h 222885"/>
                <a:gd name="connsiteX132" fmla="*/ 832485 w 1986915"/>
                <a:gd name="connsiteY132" fmla="*/ 154305 h 222885"/>
                <a:gd name="connsiteX133" fmla="*/ 838200 w 1986915"/>
                <a:gd name="connsiteY133" fmla="*/ 156210 h 222885"/>
                <a:gd name="connsiteX134" fmla="*/ 843915 w 1986915"/>
                <a:gd name="connsiteY134" fmla="*/ 161925 h 222885"/>
                <a:gd name="connsiteX135" fmla="*/ 855345 w 1986915"/>
                <a:gd name="connsiteY135" fmla="*/ 175260 h 222885"/>
                <a:gd name="connsiteX136" fmla="*/ 861060 w 1986915"/>
                <a:gd name="connsiteY136" fmla="*/ 177165 h 222885"/>
                <a:gd name="connsiteX137" fmla="*/ 891540 w 1986915"/>
                <a:gd name="connsiteY137" fmla="*/ 171450 h 222885"/>
                <a:gd name="connsiteX138" fmla="*/ 899160 w 1986915"/>
                <a:gd name="connsiteY138" fmla="*/ 154305 h 222885"/>
                <a:gd name="connsiteX139" fmla="*/ 901065 w 1986915"/>
                <a:gd name="connsiteY139" fmla="*/ 148590 h 222885"/>
                <a:gd name="connsiteX140" fmla="*/ 902970 w 1986915"/>
                <a:gd name="connsiteY140" fmla="*/ 127635 h 222885"/>
                <a:gd name="connsiteX141" fmla="*/ 908685 w 1986915"/>
                <a:gd name="connsiteY141" fmla="*/ 123825 h 222885"/>
                <a:gd name="connsiteX142" fmla="*/ 910590 w 1986915"/>
                <a:gd name="connsiteY142" fmla="*/ 118110 h 222885"/>
                <a:gd name="connsiteX143" fmla="*/ 914400 w 1986915"/>
                <a:gd name="connsiteY143" fmla="*/ 112395 h 222885"/>
                <a:gd name="connsiteX144" fmla="*/ 925830 w 1986915"/>
                <a:gd name="connsiteY144" fmla="*/ 104775 h 222885"/>
                <a:gd name="connsiteX145" fmla="*/ 929640 w 1986915"/>
                <a:gd name="connsiteY145" fmla="*/ 99060 h 222885"/>
                <a:gd name="connsiteX146" fmla="*/ 935355 w 1986915"/>
                <a:gd name="connsiteY146" fmla="*/ 97155 h 222885"/>
                <a:gd name="connsiteX147" fmla="*/ 946785 w 1986915"/>
                <a:gd name="connsiteY147" fmla="*/ 87630 h 222885"/>
                <a:gd name="connsiteX148" fmla="*/ 952500 w 1986915"/>
                <a:gd name="connsiteY148" fmla="*/ 70485 h 222885"/>
                <a:gd name="connsiteX149" fmla="*/ 956310 w 1986915"/>
                <a:gd name="connsiteY149" fmla="*/ 59055 h 222885"/>
                <a:gd name="connsiteX150" fmla="*/ 958215 w 1986915"/>
                <a:gd name="connsiteY150" fmla="*/ 53340 h 222885"/>
                <a:gd name="connsiteX151" fmla="*/ 960120 w 1986915"/>
                <a:gd name="connsiteY151" fmla="*/ 36195 h 222885"/>
                <a:gd name="connsiteX152" fmla="*/ 965835 w 1986915"/>
                <a:gd name="connsiteY152" fmla="*/ 34290 h 222885"/>
                <a:gd name="connsiteX153" fmla="*/ 986790 w 1986915"/>
                <a:gd name="connsiteY153" fmla="*/ 36195 h 222885"/>
                <a:gd name="connsiteX154" fmla="*/ 992505 w 1986915"/>
                <a:gd name="connsiteY154" fmla="*/ 38100 h 222885"/>
                <a:gd name="connsiteX155" fmla="*/ 996315 w 1986915"/>
                <a:gd name="connsiteY155" fmla="*/ 43815 h 222885"/>
                <a:gd name="connsiteX156" fmla="*/ 1002030 w 1986915"/>
                <a:gd name="connsiteY156" fmla="*/ 49530 h 222885"/>
                <a:gd name="connsiteX157" fmla="*/ 1007745 w 1986915"/>
                <a:gd name="connsiteY157" fmla="*/ 123825 h 222885"/>
                <a:gd name="connsiteX158" fmla="*/ 1013460 w 1986915"/>
                <a:gd name="connsiteY158" fmla="*/ 135255 h 222885"/>
                <a:gd name="connsiteX159" fmla="*/ 1021080 w 1986915"/>
                <a:gd name="connsiteY159" fmla="*/ 144780 h 222885"/>
                <a:gd name="connsiteX160" fmla="*/ 1030605 w 1986915"/>
                <a:gd name="connsiteY160" fmla="*/ 158115 h 222885"/>
                <a:gd name="connsiteX161" fmla="*/ 1040130 w 1986915"/>
                <a:gd name="connsiteY161" fmla="*/ 169545 h 222885"/>
                <a:gd name="connsiteX162" fmla="*/ 1045845 w 1986915"/>
                <a:gd name="connsiteY162" fmla="*/ 177165 h 222885"/>
                <a:gd name="connsiteX163" fmla="*/ 1053465 w 1986915"/>
                <a:gd name="connsiteY163" fmla="*/ 182880 h 222885"/>
                <a:gd name="connsiteX164" fmla="*/ 1062990 w 1986915"/>
                <a:gd name="connsiteY164" fmla="*/ 190500 h 222885"/>
                <a:gd name="connsiteX165" fmla="*/ 1082040 w 1986915"/>
                <a:gd name="connsiteY165" fmla="*/ 188595 h 222885"/>
                <a:gd name="connsiteX166" fmla="*/ 1087755 w 1986915"/>
                <a:gd name="connsiteY166" fmla="*/ 182880 h 222885"/>
                <a:gd name="connsiteX167" fmla="*/ 1089660 w 1986915"/>
                <a:gd name="connsiteY167" fmla="*/ 154305 h 222885"/>
                <a:gd name="connsiteX168" fmla="*/ 1091565 w 1986915"/>
                <a:gd name="connsiteY168" fmla="*/ 148590 h 222885"/>
                <a:gd name="connsiteX169" fmla="*/ 1097280 w 1986915"/>
                <a:gd name="connsiteY169" fmla="*/ 142875 h 222885"/>
                <a:gd name="connsiteX170" fmla="*/ 1106805 w 1986915"/>
                <a:gd name="connsiteY170" fmla="*/ 125730 h 222885"/>
                <a:gd name="connsiteX171" fmla="*/ 1110615 w 1986915"/>
                <a:gd name="connsiteY171" fmla="*/ 99060 h 222885"/>
                <a:gd name="connsiteX172" fmla="*/ 1114425 w 1986915"/>
                <a:gd name="connsiteY172" fmla="*/ 93345 h 222885"/>
                <a:gd name="connsiteX173" fmla="*/ 1116330 w 1986915"/>
                <a:gd name="connsiteY173" fmla="*/ 87630 h 222885"/>
                <a:gd name="connsiteX174" fmla="*/ 1123950 w 1986915"/>
                <a:gd name="connsiteY174" fmla="*/ 85725 h 222885"/>
                <a:gd name="connsiteX175" fmla="*/ 1156335 w 1986915"/>
                <a:gd name="connsiteY175" fmla="*/ 87630 h 222885"/>
                <a:gd name="connsiteX176" fmla="*/ 1175385 w 1986915"/>
                <a:gd name="connsiteY176" fmla="*/ 93345 h 222885"/>
                <a:gd name="connsiteX177" fmla="*/ 1177290 w 1986915"/>
                <a:gd name="connsiteY177" fmla="*/ 100965 h 222885"/>
                <a:gd name="connsiteX178" fmla="*/ 1179195 w 1986915"/>
                <a:gd name="connsiteY178" fmla="*/ 116205 h 222885"/>
                <a:gd name="connsiteX179" fmla="*/ 1183005 w 1986915"/>
                <a:gd name="connsiteY179" fmla="*/ 127635 h 222885"/>
                <a:gd name="connsiteX180" fmla="*/ 1188720 w 1986915"/>
                <a:gd name="connsiteY180" fmla="*/ 133350 h 222885"/>
                <a:gd name="connsiteX181" fmla="*/ 1192530 w 1986915"/>
                <a:gd name="connsiteY181" fmla="*/ 139065 h 222885"/>
                <a:gd name="connsiteX182" fmla="*/ 1198245 w 1986915"/>
                <a:gd name="connsiteY182" fmla="*/ 140970 h 222885"/>
                <a:gd name="connsiteX183" fmla="*/ 1211580 w 1986915"/>
                <a:gd name="connsiteY183" fmla="*/ 146685 h 222885"/>
                <a:gd name="connsiteX184" fmla="*/ 1236345 w 1986915"/>
                <a:gd name="connsiteY184" fmla="*/ 144780 h 222885"/>
                <a:gd name="connsiteX185" fmla="*/ 1242060 w 1986915"/>
                <a:gd name="connsiteY185" fmla="*/ 125730 h 222885"/>
                <a:gd name="connsiteX186" fmla="*/ 1243965 w 1986915"/>
                <a:gd name="connsiteY186" fmla="*/ 102870 h 222885"/>
                <a:gd name="connsiteX187" fmla="*/ 1249680 w 1986915"/>
                <a:gd name="connsiteY187" fmla="*/ 99060 h 222885"/>
                <a:gd name="connsiteX188" fmla="*/ 1255395 w 1986915"/>
                <a:gd name="connsiteY188" fmla="*/ 87630 h 222885"/>
                <a:gd name="connsiteX189" fmla="*/ 1261110 w 1986915"/>
                <a:gd name="connsiteY189" fmla="*/ 81915 h 222885"/>
                <a:gd name="connsiteX190" fmla="*/ 1264920 w 1986915"/>
                <a:gd name="connsiteY190" fmla="*/ 76200 h 222885"/>
                <a:gd name="connsiteX191" fmla="*/ 1278255 w 1986915"/>
                <a:gd name="connsiteY191" fmla="*/ 70485 h 222885"/>
                <a:gd name="connsiteX192" fmla="*/ 1303020 w 1986915"/>
                <a:gd name="connsiteY192" fmla="*/ 72390 h 222885"/>
                <a:gd name="connsiteX193" fmla="*/ 1312545 w 1986915"/>
                <a:gd name="connsiteY193" fmla="*/ 89535 h 222885"/>
                <a:gd name="connsiteX194" fmla="*/ 1316355 w 1986915"/>
                <a:gd name="connsiteY194" fmla="*/ 125730 h 222885"/>
                <a:gd name="connsiteX195" fmla="*/ 1320165 w 1986915"/>
                <a:gd name="connsiteY195" fmla="*/ 131445 h 222885"/>
                <a:gd name="connsiteX196" fmla="*/ 1323975 w 1986915"/>
                <a:gd name="connsiteY196" fmla="*/ 139065 h 222885"/>
                <a:gd name="connsiteX197" fmla="*/ 1344930 w 1986915"/>
                <a:gd name="connsiteY197" fmla="*/ 158115 h 222885"/>
                <a:gd name="connsiteX198" fmla="*/ 1350645 w 1986915"/>
                <a:gd name="connsiteY198" fmla="*/ 165735 h 222885"/>
                <a:gd name="connsiteX199" fmla="*/ 1356360 w 1986915"/>
                <a:gd name="connsiteY199" fmla="*/ 171450 h 222885"/>
                <a:gd name="connsiteX200" fmla="*/ 1362075 w 1986915"/>
                <a:gd name="connsiteY200" fmla="*/ 179070 h 222885"/>
                <a:gd name="connsiteX201" fmla="*/ 1367790 w 1986915"/>
                <a:gd name="connsiteY201" fmla="*/ 180975 h 222885"/>
                <a:gd name="connsiteX202" fmla="*/ 1392555 w 1986915"/>
                <a:gd name="connsiteY202" fmla="*/ 175260 h 222885"/>
                <a:gd name="connsiteX203" fmla="*/ 1398270 w 1986915"/>
                <a:gd name="connsiteY203" fmla="*/ 163830 h 222885"/>
                <a:gd name="connsiteX204" fmla="*/ 1405890 w 1986915"/>
                <a:gd name="connsiteY204" fmla="*/ 146685 h 222885"/>
                <a:gd name="connsiteX205" fmla="*/ 1407795 w 1986915"/>
                <a:gd name="connsiteY205" fmla="*/ 139065 h 222885"/>
                <a:gd name="connsiteX206" fmla="*/ 1417320 w 1986915"/>
                <a:gd name="connsiteY206" fmla="*/ 131445 h 222885"/>
                <a:gd name="connsiteX207" fmla="*/ 1421130 w 1986915"/>
                <a:gd name="connsiteY207" fmla="*/ 120015 h 222885"/>
                <a:gd name="connsiteX208" fmla="*/ 1423035 w 1986915"/>
                <a:gd name="connsiteY208" fmla="*/ 114300 h 222885"/>
                <a:gd name="connsiteX209" fmla="*/ 1426845 w 1986915"/>
                <a:gd name="connsiteY209" fmla="*/ 108585 h 222885"/>
                <a:gd name="connsiteX210" fmla="*/ 1428750 w 1986915"/>
                <a:gd name="connsiteY210" fmla="*/ 102870 h 222885"/>
                <a:gd name="connsiteX211" fmla="*/ 1434465 w 1986915"/>
                <a:gd name="connsiteY211" fmla="*/ 97155 h 222885"/>
                <a:gd name="connsiteX212" fmla="*/ 1438275 w 1986915"/>
                <a:gd name="connsiteY212" fmla="*/ 83820 h 222885"/>
                <a:gd name="connsiteX213" fmla="*/ 1445895 w 1986915"/>
                <a:gd name="connsiteY213" fmla="*/ 70485 h 222885"/>
                <a:gd name="connsiteX214" fmla="*/ 1447800 w 1986915"/>
                <a:gd name="connsiteY214" fmla="*/ 64770 h 222885"/>
                <a:gd name="connsiteX215" fmla="*/ 1461135 w 1986915"/>
                <a:gd name="connsiteY215" fmla="*/ 66675 h 222885"/>
                <a:gd name="connsiteX216" fmla="*/ 1476375 w 1986915"/>
                <a:gd name="connsiteY216" fmla="*/ 83820 h 222885"/>
                <a:gd name="connsiteX217" fmla="*/ 1480185 w 1986915"/>
                <a:gd name="connsiteY217" fmla="*/ 89535 h 222885"/>
                <a:gd name="connsiteX218" fmla="*/ 1491615 w 1986915"/>
                <a:gd name="connsiteY218" fmla="*/ 100965 h 222885"/>
                <a:gd name="connsiteX219" fmla="*/ 1501140 w 1986915"/>
                <a:gd name="connsiteY219" fmla="*/ 112395 h 222885"/>
                <a:gd name="connsiteX220" fmla="*/ 1503045 w 1986915"/>
                <a:gd name="connsiteY220" fmla="*/ 118110 h 222885"/>
                <a:gd name="connsiteX221" fmla="*/ 1520190 w 1986915"/>
                <a:gd name="connsiteY221" fmla="*/ 131445 h 222885"/>
                <a:gd name="connsiteX222" fmla="*/ 1543050 w 1986915"/>
                <a:gd name="connsiteY222" fmla="*/ 129540 h 222885"/>
                <a:gd name="connsiteX223" fmla="*/ 1552575 w 1986915"/>
                <a:gd name="connsiteY223" fmla="*/ 116205 h 222885"/>
                <a:gd name="connsiteX224" fmla="*/ 1564005 w 1986915"/>
                <a:gd name="connsiteY224" fmla="*/ 106680 h 222885"/>
                <a:gd name="connsiteX225" fmla="*/ 1567815 w 1986915"/>
                <a:gd name="connsiteY225" fmla="*/ 100965 h 222885"/>
                <a:gd name="connsiteX226" fmla="*/ 1573530 w 1986915"/>
                <a:gd name="connsiteY226" fmla="*/ 97155 h 222885"/>
                <a:gd name="connsiteX227" fmla="*/ 1583055 w 1986915"/>
                <a:gd name="connsiteY227" fmla="*/ 74295 h 222885"/>
                <a:gd name="connsiteX228" fmla="*/ 1586865 w 1986915"/>
                <a:gd name="connsiteY228" fmla="*/ 66675 h 222885"/>
                <a:gd name="connsiteX229" fmla="*/ 1590675 w 1986915"/>
                <a:gd name="connsiteY229" fmla="*/ 51435 h 222885"/>
                <a:gd name="connsiteX230" fmla="*/ 1594485 w 1986915"/>
                <a:gd name="connsiteY230" fmla="*/ 43815 h 222885"/>
                <a:gd name="connsiteX231" fmla="*/ 1596390 w 1986915"/>
                <a:gd name="connsiteY231" fmla="*/ 34290 h 222885"/>
                <a:gd name="connsiteX232" fmla="*/ 1598295 w 1986915"/>
                <a:gd name="connsiteY232" fmla="*/ 28575 h 222885"/>
                <a:gd name="connsiteX233" fmla="*/ 1611630 w 1986915"/>
                <a:gd name="connsiteY233" fmla="*/ 30480 h 222885"/>
                <a:gd name="connsiteX234" fmla="*/ 1617345 w 1986915"/>
                <a:gd name="connsiteY234" fmla="*/ 34290 h 222885"/>
                <a:gd name="connsiteX235" fmla="*/ 1621155 w 1986915"/>
                <a:gd name="connsiteY235" fmla="*/ 40005 h 222885"/>
                <a:gd name="connsiteX236" fmla="*/ 1626870 w 1986915"/>
                <a:gd name="connsiteY236" fmla="*/ 45720 h 222885"/>
                <a:gd name="connsiteX237" fmla="*/ 1634490 w 1986915"/>
                <a:gd name="connsiteY237" fmla="*/ 62865 h 222885"/>
                <a:gd name="connsiteX238" fmla="*/ 1638300 w 1986915"/>
                <a:gd name="connsiteY238" fmla="*/ 87630 h 222885"/>
                <a:gd name="connsiteX239" fmla="*/ 1640205 w 1986915"/>
                <a:gd name="connsiteY239" fmla="*/ 100965 h 222885"/>
                <a:gd name="connsiteX240" fmla="*/ 1644015 w 1986915"/>
                <a:gd name="connsiteY240" fmla="*/ 108585 h 222885"/>
                <a:gd name="connsiteX241" fmla="*/ 1645920 w 1986915"/>
                <a:gd name="connsiteY241" fmla="*/ 114300 h 222885"/>
                <a:gd name="connsiteX242" fmla="*/ 1651635 w 1986915"/>
                <a:gd name="connsiteY242" fmla="*/ 120015 h 222885"/>
                <a:gd name="connsiteX243" fmla="*/ 1655445 w 1986915"/>
                <a:gd name="connsiteY243" fmla="*/ 125730 h 222885"/>
                <a:gd name="connsiteX244" fmla="*/ 1663065 w 1986915"/>
                <a:gd name="connsiteY244" fmla="*/ 133350 h 222885"/>
                <a:gd name="connsiteX245" fmla="*/ 1674495 w 1986915"/>
                <a:gd name="connsiteY245" fmla="*/ 144780 h 222885"/>
                <a:gd name="connsiteX246" fmla="*/ 1678305 w 1986915"/>
                <a:gd name="connsiteY246" fmla="*/ 150495 h 222885"/>
                <a:gd name="connsiteX247" fmla="*/ 1693545 w 1986915"/>
                <a:gd name="connsiteY247" fmla="*/ 154305 h 222885"/>
                <a:gd name="connsiteX248" fmla="*/ 1708785 w 1986915"/>
                <a:gd name="connsiteY248" fmla="*/ 152400 h 222885"/>
                <a:gd name="connsiteX249" fmla="*/ 1714500 w 1986915"/>
                <a:gd name="connsiteY249" fmla="*/ 148590 h 222885"/>
                <a:gd name="connsiteX250" fmla="*/ 1722120 w 1986915"/>
                <a:gd name="connsiteY250" fmla="*/ 142875 h 222885"/>
                <a:gd name="connsiteX251" fmla="*/ 1733550 w 1986915"/>
                <a:gd name="connsiteY251" fmla="*/ 133350 h 222885"/>
                <a:gd name="connsiteX252" fmla="*/ 1743075 w 1986915"/>
                <a:gd name="connsiteY252" fmla="*/ 121920 h 222885"/>
                <a:gd name="connsiteX253" fmla="*/ 1744980 w 1986915"/>
                <a:gd name="connsiteY253" fmla="*/ 116205 h 222885"/>
                <a:gd name="connsiteX254" fmla="*/ 1750695 w 1986915"/>
                <a:gd name="connsiteY254" fmla="*/ 104775 h 222885"/>
                <a:gd name="connsiteX255" fmla="*/ 1752600 w 1986915"/>
                <a:gd name="connsiteY255" fmla="*/ 97155 h 222885"/>
                <a:gd name="connsiteX256" fmla="*/ 1758315 w 1986915"/>
                <a:gd name="connsiteY256" fmla="*/ 95250 h 222885"/>
                <a:gd name="connsiteX257" fmla="*/ 1764030 w 1986915"/>
                <a:gd name="connsiteY257" fmla="*/ 91440 h 222885"/>
                <a:gd name="connsiteX258" fmla="*/ 1779270 w 1986915"/>
                <a:gd name="connsiteY258" fmla="*/ 93345 h 222885"/>
                <a:gd name="connsiteX259" fmla="*/ 1792605 w 1986915"/>
                <a:gd name="connsiteY259" fmla="*/ 99060 h 222885"/>
                <a:gd name="connsiteX260" fmla="*/ 1800225 w 1986915"/>
                <a:gd name="connsiteY260" fmla="*/ 100965 h 222885"/>
                <a:gd name="connsiteX261" fmla="*/ 1844040 w 1986915"/>
                <a:gd name="connsiteY261" fmla="*/ 95250 h 222885"/>
                <a:gd name="connsiteX262" fmla="*/ 1851660 w 1986915"/>
                <a:gd name="connsiteY262" fmla="*/ 89535 h 222885"/>
                <a:gd name="connsiteX263" fmla="*/ 1857375 w 1986915"/>
                <a:gd name="connsiteY263" fmla="*/ 78105 h 222885"/>
                <a:gd name="connsiteX264" fmla="*/ 1859280 w 1986915"/>
                <a:gd name="connsiteY264" fmla="*/ 68580 h 222885"/>
                <a:gd name="connsiteX265" fmla="*/ 1864995 w 1986915"/>
                <a:gd name="connsiteY265" fmla="*/ 66675 h 222885"/>
                <a:gd name="connsiteX266" fmla="*/ 1872615 w 1986915"/>
                <a:gd name="connsiteY266" fmla="*/ 78105 h 222885"/>
                <a:gd name="connsiteX267" fmla="*/ 1878330 w 1986915"/>
                <a:gd name="connsiteY267" fmla="*/ 83820 h 222885"/>
                <a:gd name="connsiteX268" fmla="*/ 1889760 w 1986915"/>
                <a:gd name="connsiteY268" fmla="*/ 102870 h 222885"/>
                <a:gd name="connsiteX269" fmla="*/ 1899285 w 1986915"/>
                <a:gd name="connsiteY269" fmla="*/ 114300 h 222885"/>
                <a:gd name="connsiteX270" fmla="*/ 1908810 w 1986915"/>
                <a:gd name="connsiteY270" fmla="*/ 125730 h 222885"/>
                <a:gd name="connsiteX271" fmla="*/ 1914525 w 1986915"/>
                <a:gd name="connsiteY271" fmla="*/ 129540 h 222885"/>
                <a:gd name="connsiteX272" fmla="*/ 1922145 w 1986915"/>
                <a:gd name="connsiteY272" fmla="*/ 137160 h 222885"/>
                <a:gd name="connsiteX273" fmla="*/ 1931670 w 1986915"/>
                <a:gd name="connsiteY273" fmla="*/ 140970 h 222885"/>
                <a:gd name="connsiteX274" fmla="*/ 1954530 w 1986915"/>
                <a:gd name="connsiteY274" fmla="*/ 146685 h 222885"/>
                <a:gd name="connsiteX275" fmla="*/ 1971675 w 1986915"/>
                <a:gd name="connsiteY275" fmla="*/ 142875 h 222885"/>
                <a:gd name="connsiteX276" fmla="*/ 1977390 w 1986915"/>
                <a:gd name="connsiteY276" fmla="*/ 140970 h 222885"/>
                <a:gd name="connsiteX277" fmla="*/ 1983105 w 1986915"/>
                <a:gd name="connsiteY277" fmla="*/ 135255 h 222885"/>
                <a:gd name="connsiteX278" fmla="*/ 1986915 w 1986915"/>
                <a:gd name="connsiteY278" fmla="*/ 129540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</a:cxnLst>
              <a:rect l="l" t="t" r="r" b="b"/>
              <a:pathLst>
                <a:path w="1986915" h="222885">
                  <a:moveTo>
                    <a:pt x="0" y="201930"/>
                  </a:moveTo>
                  <a:cubicBezTo>
                    <a:pt x="1270" y="205105"/>
                    <a:pt x="1758" y="208719"/>
                    <a:pt x="3810" y="211455"/>
                  </a:cubicBezTo>
                  <a:cubicBezTo>
                    <a:pt x="5715" y="213995"/>
                    <a:pt x="9019" y="215104"/>
                    <a:pt x="11430" y="217170"/>
                  </a:cubicBezTo>
                  <a:cubicBezTo>
                    <a:pt x="13475" y="218923"/>
                    <a:pt x="15240" y="220980"/>
                    <a:pt x="17145" y="222885"/>
                  </a:cubicBezTo>
                  <a:cubicBezTo>
                    <a:pt x="19685" y="222250"/>
                    <a:pt x="22914" y="222831"/>
                    <a:pt x="24765" y="220980"/>
                  </a:cubicBezTo>
                  <a:cubicBezTo>
                    <a:pt x="26616" y="219129"/>
                    <a:pt x="26202" y="215936"/>
                    <a:pt x="26670" y="213360"/>
                  </a:cubicBezTo>
                  <a:cubicBezTo>
                    <a:pt x="27473" y="208942"/>
                    <a:pt x="27694" y="204428"/>
                    <a:pt x="28575" y="200025"/>
                  </a:cubicBezTo>
                  <a:cubicBezTo>
                    <a:pt x="28969" y="198056"/>
                    <a:pt x="29194" y="195853"/>
                    <a:pt x="30480" y="194310"/>
                  </a:cubicBezTo>
                  <a:cubicBezTo>
                    <a:pt x="32513" y="191871"/>
                    <a:pt x="35711" y="190686"/>
                    <a:pt x="38100" y="188595"/>
                  </a:cubicBezTo>
                  <a:cubicBezTo>
                    <a:pt x="40803" y="186230"/>
                    <a:pt x="43382" y="183702"/>
                    <a:pt x="45720" y="180975"/>
                  </a:cubicBezTo>
                  <a:cubicBezTo>
                    <a:pt x="59209" y="165238"/>
                    <a:pt x="41294" y="184757"/>
                    <a:pt x="51435" y="169545"/>
                  </a:cubicBezTo>
                  <a:cubicBezTo>
                    <a:pt x="52929" y="167303"/>
                    <a:pt x="55496" y="165957"/>
                    <a:pt x="57150" y="163830"/>
                  </a:cubicBezTo>
                  <a:cubicBezTo>
                    <a:pt x="73972" y="142202"/>
                    <a:pt x="55877" y="161293"/>
                    <a:pt x="72390" y="144780"/>
                  </a:cubicBezTo>
                  <a:cubicBezTo>
                    <a:pt x="73025" y="142875"/>
                    <a:pt x="73504" y="140911"/>
                    <a:pt x="74295" y="139065"/>
                  </a:cubicBezTo>
                  <a:cubicBezTo>
                    <a:pt x="75414" y="136455"/>
                    <a:pt x="77738" y="134261"/>
                    <a:pt x="78105" y="131445"/>
                  </a:cubicBezTo>
                  <a:cubicBezTo>
                    <a:pt x="79668" y="119465"/>
                    <a:pt x="77641" y="107097"/>
                    <a:pt x="80010" y="95250"/>
                  </a:cubicBezTo>
                  <a:cubicBezTo>
                    <a:pt x="80908" y="90760"/>
                    <a:pt x="86182" y="88164"/>
                    <a:pt x="87630" y="83820"/>
                  </a:cubicBezTo>
                  <a:cubicBezTo>
                    <a:pt x="88900" y="80010"/>
                    <a:pt x="87630" y="73660"/>
                    <a:pt x="91440" y="72390"/>
                  </a:cubicBezTo>
                  <a:cubicBezTo>
                    <a:pt x="95250" y="71120"/>
                    <a:pt x="99528" y="70808"/>
                    <a:pt x="102870" y="68580"/>
                  </a:cubicBezTo>
                  <a:cubicBezTo>
                    <a:pt x="110256" y="63656"/>
                    <a:pt x="106413" y="65494"/>
                    <a:pt x="114300" y="62865"/>
                  </a:cubicBezTo>
                  <a:cubicBezTo>
                    <a:pt x="115855" y="58201"/>
                    <a:pt x="117072" y="53650"/>
                    <a:pt x="120015" y="49530"/>
                  </a:cubicBezTo>
                  <a:cubicBezTo>
                    <a:pt x="121581" y="47338"/>
                    <a:pt x="123825" y="45720"/>
                    <a:pt x="125730" y="43815"/>
                  </a:cubicBezTo>
                  <a:lnTo>
                    <a:pt x="129540" y="32385"/>
                  </a:lnTo>
                  <a:cubicBezTo>
                    <a:pt x="130175" y="30480"/>
                    <a:pt x="129540" y="27305"/>
                    <a:pt x="131445" y="26670"/>
                  </a:cubicBezTo>
                  <a:lnTo>
                    <a:pt x="137160" y="24765"/>
                  </a:lnTo>
                  <a:cubicBezTo>
                    <a:pt x="139065" y="25400"/>
                    <a:pt x="141204" y="25556"/>
                    <a:pt x="142875" y="26670"/>
                  </a:cubicBezTo>
                  <a:cubicBezTo>
                    <a:pt x="145117" y="28164"/>
                    <a:pt x="146936" y="30258"/>
                    <a:pt x="148590" y="32385"/>
                  </a:cubicBezTo>
                  <a:cubicBezTo>
                    <a:pt x="155027" y="40661"/>
                    <a:pt x="155873" y="43141"/>
                    <a:pt x="160020" y="51435"/>
                  </a:cubicBezTo>
                  <a:cubicBezTo>
                    <a:pt x="161399" y="59706"/>
                    <a:pt x="162055" y="64402"/>
                    <a:pt x="163830" y="72390"/>
                  </a:cubicBezTo>
                  <a:cubicBezTo>
                    <a:pt x="164318" y="74587"/>
                    <a:pt x="166367" y="83179"/>
                    <a:pt x="167640" y="85725"/>
                  </a:cubicBezTo>
                  <a:cubicBezTo>
                    <a:pt x="168664" y="87773"/>
                    <a:pt x="170520" y="89348"/>
                    <a:pt x="171450" y="91440"/>
                  </a:cubicBezTo>
                  <a:cubicBezTo>
                    <a:pt x="172419" y="93620"/>
                    <a:pt x="177108" y="109779"/>
                    <a:pt x="179070" y="112395"/>
                  </a:cubicBezTo>
                  <a:cubicBezTo>
                    <a:pt x="180975" y="114935"/>
                    <a:pt x="184150" y="116205"/>
                    <a:pt x="186690" y="118110"/>
                  </a:cubicBezTo>
                  <a:cubicBezTo>
                    <a:pt x="187325" y="120015"/>
                    <a:pt x="188043" y="121894"/>
                    <a:pt x="188595" y="123825"/>
                  </a:cubicBezTo>
                  <a:cubicBezTo>
                    <a:pt x="189314" y="126342"/>
                    <a:pt x="189469" y="129039"/>
                    <a:pt x="190500" y="131445"/>
                  </a:cubicBezTo>
                  <a:cubicBezTo>
                    <a:pt x="191402" y="133549"/>
                    <a:pt x="193040" y="135255"/>
                    <a:pt x="194310" y="137160"/>
                  </a:cubicBezTo>
                  <a:cubicBezTo>
                    <a:pt x="194945" y="139700"/>
                    <a:pt x="195496" y="142263"/>
                    <a:pt x="196215" y="144780"/>
                  </a:cubicBezTo>
                  <a:cubicBezTo>
                    <a:pt x="196767" y="146711"/>
                    <a:pt x="197592" y="148558"/>
                    <a:pt x="198120" y="150495"/>
                  </a:cubicBezTo>
                  <a:cubicBezTo>
                    <a:pt x="199498" y="155547"/>
                    <a:pt x="200552" y="160683"/>
                    <a:pt x="201930" y="165735"/>
                  </a:cubicBezTo>
                  <a:cubicBezTo>
                    <a:pt x="202458" y="167672"/>
                    <a:pt x="202721" y="169779"/>
                    <a:pt x="203835" y="171450"/>
                  </a:cubicBezTo>
                  <a:cubicBezTo>
                    <a:pt x="205329" y="173692"/>
                    <a:pt x="207825" y="175095"/>
                    <a:pt x="209550" y="177165"/>
                  </a:cubicBezTo>
                  <a:cubicBezTo>
                    <a:pt x="211016" y="178924"/>
                    <a:pt x="211312" y="181856"/>
                    <a:pt x="213360" y="182880"/>
                  </a:cubicBezTo>
                  <a:cubicBezTo>
                    <a:pt x="216815" y="184607"/>
                    <a:pt x="221019" y="183947"/>
                    <a:pt x="224790" y="184785"/>
                  </a:cubicBezTo>
                  <a:cubicBezTo>
                    <a:pt x="226750" y="185221"/>
                    <a:pt x="228600" y="186055"/>
                    <a:pt x="230505" y="186690"/>
                  </a:cubicBezTo>
                  <a:cubicBezTo>
                    <a:pt x="233680" y="185420"/>
                    <a:pt x="237612" y="185298"/>
                    <a:pt x="240030" y="182880"/>
                  </a:cubicBezTo>
                  <a:cubicBezTo>
                    <a:pt x="241881" y="181029"/>
                    <a:pt x="241216" y="177777"/>
                    <a:pt x="241935" y="175260"/>
                  </a:cubicBezTo>
                  <a:cubicBezTo>
                    <a:pt x="242487" y="173329"/>
                    <a:pt x="243205" y="171450"/>
                    <a:pt x="243840" y="169545"/>
                  </a:cubicBezTo>
                  <a:cubicBezTo>
                    <a:pt x="244749" y="161364"/>
                    <a:pt x="246097" y="147608"/>
                    <a:pt x="247650" y="139065"/>
                  </a:cubicBezTo>
                  <a:cubicBezTo>
                    <a:pt x="248118" y="136489"/>
                    <a:pt x="248524" y="133851"/>
                    <a:pt x="249555" y="131445"/>
                  </a:cubicBezTo>
                  <a:cubicBezTo>
                    <a:pt x="251220" y="127560"/>
                    <a:pt x="256029" y="122558"/>
                    <a:pt x="259080" y="120015"/>
                  </a:cubicBezTo>
                  <a:cubicBezTo>
                    <a:pt x="260839" y="118549"/>
                    <a:pt x="263093" y="117737"/>
                    <a:pt x="264795" y="116205"/>
                  </a:cubicBezTo>
                  <a:cubicBezTo>
                    <a:pt x="269467" y="112000"/>
                    <a:pt x="272900" y="106357"/>
                    <a:pt x="278130" y="102870"/>
                  </a:cubicBezTo>
                  <a:cubicBezTo>
                    <a:pt x="286087" y="97566"/>
                    <a:pt x="282226" y="100679"/>
                    <a:pt x="289560" y="93345"/>
                  </a:cubicBezTo>
                  <a:cubicBezTo>
                    <a:pt x="294348" y="78980"/>
                    <a:pt x="287332" y="96130"/>
                    <a:pt x="297180" y="83820"/>
                  </a:cubicBezTo>
                  <a:cubicBezTo>
                    <a:pt x="298434" y="82252"/>
                    <a:pt x="297665" y="79525"/>
                    <a:pt x="299085" y="78105"/>
                  </a:cubicBezTo>
                  <a:cubicBezTo>
                    <a:pt x="301093" y="76097"/>
                    <a:pt x="304239" y="75704"/>
                    <a:pt x="306705" y="74295"/>
                  </a:cubicBezTo>
                  <a:cubicBezTo>
                    <a:pt x="328519" y="61830"/>
                    <a:pt x="294495" y="80530"/>
                    <a:pt x="318135" y="64770"/>
                  </a:cubicBezTo>
                  <a:cubicBezTo>
                    <a:pt x="319806" y="63656"/>
                    <a:pt x="322095" y="63840"/>
                    <a:pt x="323850" y="62865"/>
                  </a:cubicBezTo>
                  <a:cubicBezTo>
                    <a:pt x="327853" y="60641"/>
                    <a:pt x="335280" y="55245"/>
                    <a:pt x="335280" y="55245"/>
                  </a:cubicBezTo>
                  <a:cubicBezTo>
                    <a:pt x="347544" y="73641"/>
                    <a:pt x="329225" y="44591"/>
                    <a:pt x="340995" y="70485"/>
                  </a:cubicBezTo>
                  <a:cubicBezTo>
                    <a:pt x="342640" y="74105"/>
                    <a:pt x="349771" y="84591"/>
                    <a:pt x="354330" y="87630"/>
                  </a:cubicBezTo>
                  <a:cubicBezTo>
                    <a:pt x="356001" y="88744"/>
                    <a:pt x="358140" y="88900"/>
                    <a:pt x="360045" y="89535"/>
                  </a:cubicBezTo>
                  <a:cubicBezTo>
                    <a:pt x="363855" y="93345"/>
                    <a:pt x="368486" y="96482"/>
                    <a:pt x="371475" y="100965"/>
                  </a:cubicBezTo>
                  <a:cubicBezTo>
                    <a:pt x="372745" y="102870"/>
                    <a:pt x="373666" y="105061"/>
                    <a:pt x="375285" y="106680"/>
                  </a:cubicBezTo>
                  <a:cubicBezTo>
                    <a:pt x="376904" y="108299"/>
                    <a:pt x="379381" y="108871"/>
                    <a:pt x="381000" y="110490"/>
                  </a:cubicBezTo>
                  <a:cubicBezTo>
                    <a:pt x="383245" y="112735"/>
                    <a:pt x="384649" y="115699"/>
                    <a:pt x="386715" y="118110"/>
                  </a:cubicBezTo>
                  <a:cubicBezTo>
                    <a:pt x="388468" y="120155"/>
                    <a:pt x="390677" y="121780"/>
                    <a:pt x="392430" y="123825"/>
                  </a:cubicBezTo>
                  <a:cubicBezTo>
                    <a:pt x="394496" y="126236"/>
                    <a:pt x="395772" y="129336"/>
                    <a:pt x="398145" y="131445"/>
                  </a:cubicBezTo>
                  <a:cubicBezTo>
                    <a:pt x="401567" y="134487"/>
                    <a:pt x="409575" y="139065"/>
                    <a:pt x="409575" y="139065"/>
                  </a:cubicBezTo>
                  <a:cubicBezTo>
                    <a:pt x="414237" y="153051"/>
                    <a:pt x="410545" y="147655"/>
                    <a:pt x="419100" y="156210"/>
                  </a:cubicBezTo>
                  <a:cubicBezTo>
                    <a:pt x="419735" y="158750"/>
                    <a:pt x="419974" y="161424"/>
                    <a:pt x="421005" y="163830"/>
                  </a:cubicBezTo>
                  <a:cubicBezTo>
                    <a:pt x="423083" y="168679"/>
                    <a:pt x="425912" y="171046"/>
                    <a:pt x="430530" y="173355"/>
                  </a:cubicBezTo>
                  <a:cubicBezTo>
                    <a:pt x="432326" y="174253"/>
                    <a:pt x="434449" y="174362"/>
                    <a:pt x="436245" y="175260"/>
                  </a:cubicBezTo>
                  <a:cubicBezTo>
                    <a:pt x="438293" y="176284"/>
                    <a:pt x="440055" y="177800"/>
                    <a:pt x="441960" y="179070"/>
                  </a:cubicBezTo>
                  <a:cubicBezTo>
                    <a:pt x="448310" y="178435"/>
                    <a:pt x="454956" y="179183"/>
                    <a:pt x="461010" y="177165"/>
                  </a:cubicBezTo>
                  <a:cubicBezTo>
                    <a:pt x="463182" y="176441"/>
                    <a:pt x="464305" y="173681"/>
                    <a:pt x="464820" y="171450"/>
                  </a:cubicBezTo>
                  <a:cubicBezTo>
                    <a:pt x="466255" y="165232"/>
                    <a:pt x="465882" y="158726"/>
                    <a:pt x="466725" y="152400"/>
                  </a:cubicBezTo>
                  <a:cubicBezTo>
                    <a:pt x="467321" y="147927"/>
                    <a:pt x="470206" y="134796"/>
                    <a:pt x="472440" y="131445"/>
                  </a:cubicBezTo>
                  <a:lnTo>
                    <a:pt x="476250" y="125730"/>
                  </a:lnTo>
                  <a:cubicBezTo>
                    <a:pt x="480215" y="109871"/>
                    <a:pt x="475387" y="125551"/>
                    <a:pt x="481965" y="112395"/>
                  </a:cubicBezTo>
                  <a:cubicBezTo>
                    <a:pt x="482863" y="110599"/>
                    <a:pt x="482895" y="108435"/>
                    <a:pt x="483870" y="106680"/>
                  </a:cubicBezTo>
                  <a:cubicBezTo>
                    <a:pt x="486094" y="102677"/>
                    <a:pt x="488950" y="99060"/>
                    <a:pt x="491490" y="95250"/>
                  </a:cubicBezTo>
                  <a:cubicBezTo>
                    <a:pt x="497061" y="86893"/>
                    <a:pt x="493926" y="91367"/>
                    <a:pt x="501015" y="81915"/>
                  </a:cubicBezTo>
                  <a:cubicBezTo>
                    <a:pt x="505849" y="67413"/>
                    <a:pt x="504037" y="74423"/>
                    <a:pt x="506730" y="60960"/>
                  </a:cubicBezTo>
                  <a:cubicBezTo>
                    <a:pt x="506795" y="59796"/>
                    <a:pt x="507836" y="23251"/>
                    <a:pt x="510540" y="13335"/>
                  </a:cubicBezTo>
                  <a:cubicBezTo>
                    <a:pt x="511287" y="10595"/>
                    <a:pt x="513080" y="8255"/>
                    <a:pt x="514350" y="5715"/>
                  </a:cubicBezTo>
                  <a:cubicBezTo>
                    <a:pt x="517146" y="5890"/>
                    <a:pt x="541029" y="4767"/>
                    <a:pt x="550545" y="9525"/>
                  </a:cubicBezTo>
                  <a:cubicBezTo>
                    <a:pt x="552593" y="10549"/>
                    <a:pt x="554355" y="12065"/>
                    <a:pt x="556260" y="13335"/>
                  </a:cubicBezTo>
                  <a:cubicBezTo>
                    <a:pt x="556895" y="15240"/>
                    <a:pt x="557267" y="17254"/>
                    <a:pt x="558165" y="19050"/>
                  </a:cubicBezTo>
                  <a:cubicBezTo>
                    <a:pt x="559189" y="21098"/>
                    <a:pt x="561739" y="22488"/>
                    <a:pt x="561975" y="24765"/>
                  </a:cubicBezTo>
                  <a:cubicBezTo>
                    <a:pt x="563675" y="41200"/>
                    <a:pt x="562781" y="57809"/>
                    <a:pt x="563880" y="74295"/>
                  </a:cubicBezTo>
                  <a:cubicBezTo>
                    <a:pt x="564054" y="76907"/>
                    <a:pt x="564486" y="79642"/>
                    <a:pt x="565785" y="81915"/>
                  </a:cubicBezTo>
                  <a:cubicBezTo>
                    <a:pt x="567122" y="84254"/>
                    <a:pt x="569595" y="85725"/>
                    <a:pt x="571500" y="87630"/>
                  </a:cubicBezTo>
                  <a:cubicBezTo>
                    <a:pt x="572467" y="91497"/>
                    <a:pt x="573670" y="97139"/>
                    <a:pt x="575310" y="100965"/>
                  </a:cubicBezTo>
                  <a:cubicBezTo>
                    <a:pt x="578210" y="107732"/>
                    <a:pt x="579104" y="108560"/>
                    <a:pt x="582930" y="114300"/>
                  </a:cubicBezTo>
                  <a:cubicBezTo>
                    <a:pt x="583565" y="116840"/>
                    <a:pt x="583804" y="119514"/>
                    <a:pt x="584835" y="121920"/>
                  </a:cubicBezTo>
                  <a:cubicBezTo>
                    <a:pt x="585737" y="124024"/>
                    <a:pt x="587841" y="125491"/>
                    <a:pt x="588645" y="127635"/>
                  </a:cubicBezTo>
                  <a:cubicBezTo>
                    <a:pt x="595707" y="146467"/>
                    <a:pt x="585425" y="129472"/>
                    <a:pt x="594360" y="142875"/>
                  </a:cubicBezTo>
                  <a:cubicBezTo>
                    <a:pt x="598021" y="161180"/>
                    <a:pt x="593765" y="144246"/>
                    <a:pt x="600075" y="160020"/>
                  </a:cubicBezTo>
                  <a:cubicBezTo>
                    <a:pt x="601567" y="163749"/>
                    <a:pt x="602089" y="167858"/>
                    <a:pt x="603885" y="171450"/>
                  </a:cubicBezTo>
                  <a:cubicBezTo>
                    <a:pt x="606425" y="176530"/>
                    <a:pt x="607489" y="182674"/>
                    <a:pt x="611505" y="186690"/>
                  </a:cubicBezTo>
                  <a:cubicBezTo>
                    <a:pt x="613410" y="188595"/>
                    <a:pt x="615566" y="190278"/>
                    <a:pt x="617220" y="192405"/>
                  </a:cubicBezTo>
                  <a:cubicBezTo>
                    <a:pt x="627919" y="206161"/>
                    <a:pt x="619634" y="202100"/>
                    <a:pt x="630555" y="205740"/>
                  </a:cubicBezTo>
                  <a:cubicBezTo>
                    <a:pt x="635635" y="205105"/>
                    <a:pt x="641754" y="206978"/>
                    <a:pt x="645795" y="203835"/>
                  </a:cubicBezTo>
                  <a:cubicBezTo>
                    <a:pt x="648844" y="201464"/>
                    <a:pt x="647273" y="196244"/>
                    <a:pt x="647700" y="192405"/>
                  </a:cubicBezTo>
                  <a:cubicBezTo>
                    <a:pt x="648544" y="184805"/>
                    <a:pt x="646185" y="176384"/>
                    <a:pt x="649605" y="169545"/>
                  </a:cubicBezTo>
                  <a:cubicBezTo>
                    <a:pt x="651401" y="165953"/>
                    <a:pt x="657225" y="167005"/>
                    <a:pt x="661035" y="165735"/>
                  </a:cubicBezTo>
                  <a:lnTo>
                    <a:pt x="666750" y="163830"/>
                  </a:lnTo>
                  <a:cubicBezTo>
                    <a:pt x="669290" y="160020"/>
                    <a:pt x="672922" y="156744"/>
                    <a:pt x="674370" y="152400"/>
                  </a:cubicBezTo>
                  <a:cubicBezTo>
                    <a:pt x="676800" y="145111"/>
                    <a:pt x="678645" y="140548"/>
                    <a:pt x="680085" y="133350"/>
                  </a:cubicBezTo>
                  <a:cubicBezTo>
                    <a:pt x="683438" y="116587"/>
                    <a:pt x="680188" y="127327"/>
                    <a:pt x="683895" y="116205"/>
                  </a:cubicBezTo>
                  <a:cubicBezTo>
                    <a:pt x="684530" y="111125"/>
                    <a:pt x="684453" y="105904"/>
                    <a:pt x="685800" y="100965"/>
                  </a:cubicBezTo>
                  <a:cubicBezTo>
                    <a:pt x="686402" y="98756"/>
                    <a:pt x="688586" y="97298"/>
                    <a:pt x="689610" y="95250"/>
                  </a:cubicBezTo>
                  <a:cubicBezTo>
                    <a:pt x="690508" y="93454"/>
                    <a:pt x="691028" y="91483"/>
                    <a:pt x="691515" y="89535"/>
                  </a:cubicBezTo>
                  <a:cubicBezTo>
                    <a:pt x="692300" y="86394"/>
                    <a:pt x="692080" y="82958"/>
                    <a:pt x="693420" y="80010"/>
                  </a:cubicBezTo>
                  <a:cubicBezTo>
                    <a:pt x="695315" y="75841"/>
                    <a:pt x="697230" y="71120"/>
                    <a:pt x="701040" y="68580"/>
                  </a:cubicBezTo>
                  <a:cubicBezTo>
                    <a:pt x="702945" y="67310"/>
                    <a:pt x="705044" y="66291"/>
                    <a:pt x="706755" y="64770"/>
                  </a:cubicBezTo>
                  <a:cubicBezTo>
                    <a:pt x="710782" y="61190"/>
                    <a:pt x="718185" y="53340"/>
                    <a:pt x="718185" y="53340"/>
                  </a:cubicBezTo>
                  <a:cubicBezTo>
                    <a:pt x="718820" y="49530"/>
                    <a:pt x="719503" y="45728"/>
                    <a:pt x="720090" y="41910"/>
                  </a:cubicBezTo>
                  <a:cubicBezTo>
                    <a:pt x="720773" y="37472"/>
                    <a:pt x="721114" y="32978"/>
                    <a:pt x="721995" y="28575"/>
                  </a:cubicBezTo>
                  <a:cubicBezTo>
                    <a:pt x="722389" y="26606"/>
                    <a:pt x="723348" y="24791"/>
                    <a:pt x="723900" y="22860"/>
                  </a:cubicBezTo>
                  <a:cubicBezTo>
                    <a:pt x="725922" y="15783"/>
                    <a:pt x="726090" y="8700"/>
                    <a:pt x="733425" y="3810"/>
                  </a:cubicBezTo>
                  <a:lnTo>
                    <a:pt x="739140" y="0"/>
                  </a:lnTo>
                  <a:cubicBezTo>
                    <a:pt x="741045" y="635"/>
                    <a:pt x="743100" y="930"/>
                    <a:pt x="744855" y="1905"/>
                  </a:cubicBezTo>
                  <a:cubicBezTo>
                    <a:pt x="748858" y="4129"/>
                    <a:pt x="756285" y="9525"/>
                    <a:pt x="756285" y="9525"/>
                  </a:cubicBezTo>
                  <a:cubicBezTo>
                    <a:pt x="765159" y="36146"/>
                    <a:pt x="756678" y="9054"/>
                    <a:pt x="762000" y="80010"/>
                  </a:cubicBezTo>
                  <a:cubicBezTo>
                    <a:pt x="762811" y="90822"/>
                    <a:pt x="765159" y="97132"/>
                    <a:pt x="771525" y="106680"/>
                  </a:cubicBezTo>
                  <a:cubicBezTo>
                    <a:pt x="774065" y="110490"/>
                    <a:pt x="775049" y="116062"/>
                    <a:pt x="779145" y="118110"/>
                  </a:cubicBezTo>
                  <a:cubicBezTo>
                    <a:pt x="800029" y="128552"/>
                    <a:pt x="774460" y="114763"/>
                    <a:pt x="792480" y="127635"/>
                  </a:cubicBezTo>
                  <a:cubicBezTo>
                    <a:pt x="794791" y="129286"/>
                    <a:pt x="797560" y="130175"/>
                    <a:pt x="800100" y="131445"/>
                  </a:cubicBezTo>
                  <a:cubicBezTo>
                    <a:pt x="807212" y="142113"/>
                    <a:pt x="799696" y="133850"/>
                    <a:pt x="815340" y="139065"/>
                  </a:cubicBezTo>
                  <a:cubicBezTo>
                    <a:pt x="817512" y="139789"/>
                    <a:pt x="819344" y="141354"/>
                    <a:pt x="821055" y="142875"/>
                  </a:cubicBezTo>
                  <a:cubicBezTo>
                    <a:pt x="825082" y="146455"/>
                    <a:pt x="827373" y="152601"/>
                    <a:pt x="832485" y="154305"/>
                  </a:cubicBezTo>
                  <a:lnTo>
                    <a:pt x="838200" y="156210"/>
                  </a:lnTo>
                  <a:cubicBezTo>
                    <a:pt x="840105" y="158115"/>
                    <a:pt x="842190" y="159855"/>
                    <a:pt x="843915" y="161925"/>
                  </a:cubicBezTo>
                  <a:cubicBezTo>
                    <a:pt x="849838" y="169032"/>
                    <a:pt x="845918" y="168526"/>
                    <a:pt x="855345" y="175260"/>
                  </a:cubicBezTo>
                  <a:cubicBezTo>
                    <a:pt x="856979" y="176427"/>
                    <a:pt x="859155" y="176530"/>
                    <a:pt x="861060" y="177165"/>
                  </a:cubicBezTo>
                  <a:cubicBezTo>
                    <a:pt x="871649" y="176350"/>
                    <a:pt x="883488" y="179502"/>
                    <a:pt x="891540" y="171450"/>
                  </a:cubicBezTo>
                  <a:cubicBezTo>
                    <a:pt x="896068" y="166922"/>
                    <a:pt x="897274" y="159964"/>
                    <a:pt x="899160" y="154305"/>
                  </a:cubicBezTo>
                  <a:lnTo>
                    <a:pt x="901065" y="148590"/>
                  </a:lnTo>
                  <a:cubicBezTo>
                    <a:pt x="901700" y="141605"/>
                    <a:pt x="900907" y="134339"/>
                    <a:pt x="902970" y="127635"/>
                  </a:cubicBezTo>
                  <a:cubicBezTo>
                    <a:pt x="903643" y="125447"/>
                    <a:pt x="907255" y="125613"/>
                    <a:pt x="908685" y="123825"/>
                  </a:cubicBezTo>
                  <a:cubicBezTo>
                    <a:pt x="909939" y="122257"/>
                    <a:pt x="909692" y="119906"/>
                    <a:pt x="910590" y="118110"/>
                  </a:cubicBezTo>
                  <a:cubicBezTo>
                    <a:pt x="911614" y="116062"/>
                    <a:pt x="912677" y="113903"/>
                    <a:pt x="914400" y="112395"/>
                  </a:cubicBezTo>
                  <a:cubicBezTo>
                    <a:pt x="917846" y="109380"/>
                    <a:pt x="925830" y="104775"/>
                    <a:pt x="925830" y="104775"/>
                  </a:cubicBezTo>
                  <a:cubicBezTo>
                    <a:pt x="927100" y="102870"/>
                    <a:pt x="927852" y="100490"/>
                    <a:pt x="929640" y="99060"/>
                  </a:cubicBezTo>
                  <a:cubicBezTo>
                    <a:pt x="931208" y="97806"/>
                    <a:pt x="933559" y="98053"/>
                    <a:pt x="935355" y="97155"/>
                  </a:cubicBezTo>
                  <a:cubicBezTo>
                    <a:pt x="940659" y="94503"/>
                    <a:pt x="942572" y="91843"/>
                    <a:pt x="946785" y="87630"/>
                  </a:cubicBezTo>
                  <a:lnTo>
                    <a:pt x="952500" y="70485"/>
                  </a:lnTo>
                  <a:lnTo>
                    <a:pt x="956310" y="59055"/>
                  </a:lnTo>
                  <a:lnTo>
                    <a:pt x="958215" y="53340"/>
                  </a:lnTo>
                  <a:cubicBezTo>
                    <a:pt x="958850" y="47625"/>
                    <a:pt x="957984" y="41534"/>
                    <a:pt x="960120" y="36195"/>
                  </a:cubicBezTo>
                  <a:cubicBezTo>
                    <a:pt x="960866" y="34331"/>
                    <a:pt x="963827" y="34290"/>
                    <a:pt x="965835" y="34290"/>
                  </a:cubicBezTo>
                  <a:cubicBezTo>
                    <a:pt x="972849" y="34290"/>
                    <a:pt x="979805" y="35560"/>
                    <a:pt x="986790" y="36195"/>
                  </a:cubicBezTo>
                  <a:cubicBezTo>
                    <a:pt x="988695" y="36830"/>
                    <a:pt x="990937" y="36846"/>
                    <a:pt x="992505" y="38100"/>
                  </a:cubicBezTo>
                  <a:cubicBezTo>
                    <a:pt x="994293" y="39530"/>
                    <a:pt x="994849" y="42056"/>
                    <a:pt x="996315" y="43815"/>
                  </a:cubicBezTo>
                  <a:cubicBezTo>
                    <a:pt x="998040" y="45885"/>
                    <a:pt x="1000125" y="47625"/>
                    <a:pt x="1002030" y="49530"/>
                  </a:cubicBezTo>
                  <a:cubicBezTo>
                    <a:pt x="1012858" y="82013"/>
                    <a:pt x="1003692" y="50866"/>
                    <a:pt x="1007745" y="123825"/>
                  </a:cubicBezTo>
                  <a:cubicBezTo>
                    <a:pt x="1008044" y="129212"/>
                    <a:pt x="1011192" y="130720"/>
                    <a:pt x="1013460" y="135255"/>
                  </a:cubicBezTo>
                  <a:cubicBezTo>
                    <a:pt x="1018061" y="144457"/>
                    <a:pt x="1011446" y="138357"/>
                    <a:pt x="1021080" y="144780"/>
                  </a:cubicBezTo>
                  <a:cubicBezTo>
                    <a:pt x="1025525" y="158115"/>
                    <a:pt x="1021080" y="154940"/>
                    <a:pt x="1030605" y="158115"/>
                  </a:cubicBezTo>
                  <a:cubicBezTo>
                    <a:pt x="1038779" y="174462"/>
                    <a:pt x="1029360" y="158775"/>
                    <a:pt x="1040130" y="169545"/>
                  </a:cubicBezTo>
                  <a:cubicBezTo>
                    <a:pt x="1042375" y="171790"/>
                    <a:pt x="1043600" y="174920"/>
                    <a:pt x="1045845" y="177165"/>
                  </a:cubicBezTo>
                  <a:cubicBezTo>
                    <a:pt x="1048090" y="179410"/>
                    <a:pt x="1051220" y="180635"/>
                    <a:pt x="1053465" y="182880"/>
                  </a:cubicBezTo>
                  <a:cubicBezTo>
                    <a:pt x="1062082" y="191497"/>
                    <a:pt x="1051864" y="186791"/>
                    <a:pt x="1062990" y="190500"/>
                  </a:cubicBezTo>
                  <a:cubicBezTo>
                    <a:pt x="1069340" y="189865"/>
                    <a:pt x="1075941" y="190472"/>
                    <a:pt x="1082040" y="188595"/>
                  </a:cubicBezTo>
                  <a:cubicBezTo>
                    <a:pt x="1084615" y="187803"/>
                    <a:pt x="1087171" y="185510"/>
                    <a:pt x="1087755" y="182880"/>
                  </a:cubicBezTo>
                  <a:cubicBezTo>
                    <a:pt x="1089826" y="173561"/>
                    <a:pt x="1088606" y="163793"/>
                    <a:pt x="1089660" y="154305"/>
                  </a:cubicBezTo>
                  <a:cubicBezTo>
                    <a:pt x="1089882" y="152309"/>
                    <a:pt x="1090451" y="150261"/>
                    <a:pt x="1091565" y="148590"/>
                  </a:cubicBezTo>
                  <a:cubicBezTo>
                    <a:pt x="1093059" y="146348"/>
                    <a:pt x="1095626" y="145002"/>
                    <a:pt x="1097280" y="142875"/>
                  </a:cubicBezTo>
                  <a:cubicBezTo>
                    <a:pt x="1104922" y="133049"/>
                    <a:pt x="1103931" y="134353"/>
                    <a:pt x="1106805" y="125730"/>
                  </a:cubicBezTo>
                  <a:cubicBezTo>
                    <a:pt x="1108075" y="116840"/>
                    <a:pt x="1105634" y="106532"/>
                    <a:pt x="1110615" y="99060"/>
                  </a:cubicBezTo>
                  <a:cubicBezTo>
                    <a:pt x="1111885" y="97155"/>
                    <a:pt x="1113401" y="95393"/>
                    <a:pt x="1114425" y="93345"/>
                  </a:cubicBezTo>
                  <a:cubicBezTo>
                    <a:pt x="1115323" y="91549"/>
                    <a:pt x="1114762" y="88884"/>
                    <a:pt x="1116330" y="87630"/>
                  </a:cubicBezTo>
                  <a:cubicBezTo>
                    <a:pt x="1118374" y="85994"/>
                    <a:pt x="1121410" y="86360"/>
                    <a:pt x="1123950" y="85725"/>
                  </a:cubicBezTo>
                  <a:cubicBezTo>
                    <a:pt x="1134745" y="86360"/>
                    <a:pt x="1145570" y="86605"/>
                    <a:pt x="1156335" y="87630"/>
                  </a:cubicBezTo>
                  <a:cubicBezTo>
                    <a:pt x="1160366" y="88014"/>
                    <a:pt x="1172953" y="92534"/>
                    <a:pt x="1175385" y="93345"/>
                  </a:cubicBezTo>
                  <a:cubicBezTo>
                    <a:pt x="1176020" y="95885"/>
                    <a:pt x="1176860" y="98382"/>
                    <a:pt x="1177290" y="100965"/>
                  </a:cubicBezTo>
                  <a:cubicBezTo>
                    <a:pt x="1178132" y="106015"/>
                    <a:pt x="1178122" y="111199"/>
                    <a:pt x="1179195" y="116205"/>
                  </a:cubicBezTo>
                  <a:cubicBezTo>
                    <a:pt x="1180036" y="120132"/>
                    <a:pt x="1180165" y="124795"/>
                    <a:pt x="1183005" y="127635"/>
                  </a:cubicBezTo>
                  <a:cubicBezTo>
                    <a:pt x="1184910" y="129540"/>
                    <a:pt x="1186995" y="131280"/>
                    <a:pt x="1188720" y="133350"/>
                  </a:cubicBezTo>
                  <a:cubicBezTo>
                    <a:pt x="1190186" y="135109"/>
                    <a:pt x="1190742" y="137635"/>
                    <a:pt x="1192530" y="139065"/>
                  </a:cubicBezTo>
                  <a:cubicBezTo>
                    <a:pt x="1194098" y="140319"/>
                    <a:pt x="1196399" y="140179"/>
                    <a:pt x="1198245" y="140970"/>
                  </a:cubicBezTo>
                  <a:cubicBezTo>
                    <a:pt x="1214723" y="148032"/>
                    <a:pt x="1198177" y="142217"/>
                    <a:pt x="1211580" y="146685"/>
                  </a:cubicBezTo>
                  <a:cubicBezTo>
                    <a:pt x="1219835" y="146050"/>
                    <a:pt x="1228842" y="148281"/>
                    <a:pt x="1236345" y="144780"/>
                  </a:cubicBezTo>
                  <a:cubicBezTo>
                    <a:pt x="1237658" y="144167"/>
                    <a:pt x="1241349" y="128575"/>
                    <a:pt x="1242060" y="125730"/>
                  </a:cubicBezTo>
                  <a:cubicBezTo>
                    <a:pt x="1242695" y="118110"/>
                    <a:pt x="1241864" y="110222"/>
                    <a:pt x="1243965" y="102870"/>
                  </a:cubicBezTo>
                  <a:cubicBezTo>
                    <a:pt x="1244594" y="100669"/>
                    <a:pt x="1248061" y="100679"/>
                    <a:pt x="1249680" y="99060"/>
                  </a:cubicBezTo>
                  <a:cubicBezTo>
                    <a:pt x="1258673" y="90067"/>
                    <a:pt x="1249197" y="96926"/>
                    <a:pt x="1255395" y="87630"/>
                  </a:cubicBezTo>
                  <a:cubicBezTo>
                    <a:pt x="1256889" y="85388"/>
                    <a:pt x="1259385" y="83985"/>
                    <a:pt x="1261110" y="81915"/>
                  </a:cubicBezTo>
                  <a:cubicBezTo>
                    <a:pt x="1262576" y="80156"/>
                    <a:pt x="1263161" y="77666"/>
                    <a:pt x="1264920" y="76200"/>
                  </a:cubicBezTo>
                  <a:cubicBezTo>
                    <a:pt x="1268059" y="73584"/>
                    <a:pt x="1274285" y="71808"/>
                    <a:pt x="1278255" y="70485"/>
                  </a:cubicBezTo>
                  <a:lnTo>
                    <a:pt x="1303020" y="72390"/>
                  </a:lnTo>
                  <a:cubicBezTo>
                    <a:pt x="1308082" y="74474"/>
                    <a:pt x="1310802" y="84307"/>
                    <a:pt x="1312545" y="89535"/>
                  </a:cubicBezTo>
                  <a:cubicBezTo>
                    <a:pt x="1312611" y="90452"/>
                    <a:pt x="1313454" y="117994"/>
                    <a:pt x="1316355" y="125730"/>
                  </a:cubicBezTo>
                  <a:cubicBezTo>
                    <a:pt x="1317159" y="127874"/>
                    <a:pt x="1319029" y="129457"/>
                    <a:pt x="1320165" y="131445"/>
                  </a:cubicBezTo>
                  <a:cubicBezTo>
                    <a:pt x="1321574" y="133911"/>
                    <a:pt x="1322177" y="136867"/>
                    <a:pt x="1323975" y="139065"/>
                  </a:cubicBezTo>
                  <a:cubicBezTo>
                    <a:pt x="1352149" y="173500"/>
                    <a:pt x="1325920" y="139105"/>
                    <a:pt x="1344930" y="158115"/>
                  </a:cubicBezTo>
                  <a:cubicBezTo>
                    <a:pt x="1347175" y="160360"/>
                    <a:pt x="1348579" y="163324"/>
                    <a:pt x="1350645" y="165735"/>
                  </a:cubicBezTo>
                  <a:cubicBezTo>
                    <a:pt x="1352398" y="167780"/>
                    <a:pt x="1354607" y="169405"/>
                    <a:pt x="1356360" y="171450"/>
                  </a:cubicBezTo>
                  <a:cubicBezTo>
                    <a:pt x="1358426" y="173861"/>
                    <a:pt x="1359636" y="177037"/>
                    <a:pt x="1362075" y="179070"/>
                  </a:cubicBezTo>
                  <a:cubicBezTo>
                    <a:pt x="1363618" y="180356"/>
                    <a:pt x="1365885" y="180340"/>
                    <a:pt x="1367790" y="180975"/>
                  </a:cubicBezTo>
                  <a:cubicBezTo>
                    <a:pt x="1375830" y="180082"/>
                    <a:pt x="1385683" y="180987"/>
                    <a:pt x="1392555" y="175260"/>
                  </a:cubicBezTo>
                  <a:cubicBezTo>
                    <a:pt x="1397235" y="171360"/>
                    <a:pt x="1395855" y="168659"/>
                    <a:pt x="1398270" y="163830"/>
                  </a:cubicBezTo>
                  <a:cubicBezTo>
                    <a:pt x="1404525" y="151320"/>
                    <a:pt x="1400975" y="166344"/>
                    <a:pt x="1405890" y="146685"/>
                  </a:cubicBezTo>
                  <a:cubicBezTo>
                    <a:pt x="1406525" y="144145"/>
                    <a:pt x="1406224" y="141160"/>
                    <a:pt x="1407795" y="139065"/>
                  </a:cubicBezTo>
                  <a:cubicBezTo>
                    <a:pt x="1410235" y="135812"/>
                    <a:pt x="1414145" y="133985"/>
                    <a:pt x="1417320" y="131445"/>
                  </a:cubicBezTo>
                  <a:lnTo>
                    <a:pt x="1421130" y="120015"/>
                  </a:lnTo>
                  <a:cubicBezTo>
                    <a:pt x="1421765" y="118110"/>
                    <a:pt x="1421921" y="115971"/>
                    <a:pt x="1423035" y="114300"/>
                  </a:cubicBezTo>
                  <a:cubicBezTo>
                    <a:pt x="1424305" y="112395"/>
                    <a:pt x="1425821" y="110633"/>
                    <a:pt x="1426845" y="108585"/>
                  </a:cubicBezTo>
                  <a:cubicBezTo>
                    <a:pt x="1427743" y="106789"/>
                    <a:pt x="1427636" y="104541"/>
                    <a:pt x="1428750" y="102870"/>
                  </a:cubicBezTo>
                  <a:cubicBezTo>
                    <a:pt x="1430244" y="100628"/>
                    <a:pt x="1432560" y="99060"/>
                    <a:pt x="1434465" y="97155"/>
                  </a:cubicBezTo>
                  <a:cubicBezTo>
                    <a:pt x="1435432" y="93288"/>
                    <a:pt x="1436635" y="87646"/>
                    <a:pt x="1438275" y="83820"/>
                  </a:cubicBezTo>
                  <a:cubicBezTo>
                    <a:pt x="1448294" y="60442"/>
                    <a:pt x="1436329" y="89617"/>
                    <a:pt x="1445895" y="70485"/>
                  </a:cubicBezTo>
                  <a:cubicBezTo>
                    <a:pt x="1446793" y="68689"/>
                    <a:pt x="1447165" y="66675"/>
                    <a:pt x="1447800" y="64770"/>
                  </a:cubicBezTo>
                  <a:cubicBezTo>
                    <a:pt x="1452245" y="65405"/>
                    <a:pt x="1456915" y="65141"/>
                    <a:pt x="1461135" y="66675"/>
                  </a:cubicBezTo>
                  <a:cubicBezTo>
                    <a:pt x="1468582" y="69383"/>
                    <a:pt x="1472527" y="78047"/>
                    <a:pt x="1476375" y="83820"/>
                  </a:cubicBezTo>
                  <a:cubicBezTo>
                    <a:pt x="1477645" y="85725"/>
                    <a:pt x="1478566" y="87916"/>
                    <a:pt x="1480185" y="89535"/>
                  </a:cubicBezTo>
                  <a:cubicBezTo>
                    <a:pt x="1483995" y="93345"/>
                    <a:pt x="1488626" y="96482"/>
                    <a:pt x="1491615" y="100965"/>
                  </a:cubicBezTo>
                  <a:cubicBezTo>
                    <a:pt x="1496919" y="108922"/>
                    <a:pt x="1493806" y="105061"/>
                    <a:pt x="1501140" y="112395"/>
                  </a:cubicBezTo>
                  <a:cubicBezTo>
                    <a:pt x="1501775" y="114300"/>
                    <a:pt x="1502070" y="116355"/>
                    <a:pt x="1503045" y="118110"/>
                  </a:cubicBezTo>
                  <a:cubicBezTo>
                    <a:pt x="1510696" y="131881"/>
                    <a:pt x="1507423" y="128892"/>
                    <a:pt x="1520190" y="131445"/>
                  </a:cubicBezTo>
                  <a:cubicBezTo>
                    <a:pt x="1527810" y="130810"/>
                    <a:pt x="1535662" y="131510"/>
                    <a:pt x="1543050" y="129540"/>
                  </a:cubicBezTo>
                  <a:cubicBezTo>
                    <a:pt x="1548294" y="128141"/>
                    <a:pt x="1550173" y="119568"/>
                    <a:pt x="1552575" y="116205"/>
                  </a:cubicBezTo>
                  <a:cubicBezTo>
                    <a:pt x="1555909" y="111538"/>
                    <a:pt x="1559448" y="109718"/>
                    <a:pt x="1564005" y="106680"/>
                  </a:cubicBezTo>
                  <a:cubicBezTo>
                    <a:pt x="1565275" y="104775"/>
                    <a:pt x="1566196" y="102584"/>
                    <a:pt x="1567815" y="100965"/>
                  </a:cubicBezTo>
                  <a:cubicBezTo>
                    <a:pt x="1569434" y="99346"/>
                    <a:pt x="1572217" y="99031"/>
                    <a:pt x="1573530" y="97155"/>
                  </a:cubicBezTo>
                  <a:cubicBezTo>
                    <a:pt x="1585932" y="79438"/>
                    <a:pt x="1578108" y="87487"/>
                    <a:pt x="1583055" y="74295"/>
                  </a:cubicBezTo>
                  <a:cubicBezTo>
                    <a:pt x="1584052" y="71636"/>
                    <a:pt x="1585746" y="69285"/>
                    <a:pt x="1586865" y="66675"/>
                  </a:cubicBezTo>
                  <a:cubicBezTo>
                    <a:pt x="1591142" y="56695"/>
                    <a:pt x="1586202" y="64853"/>
                    <a:pt x="1590675" y="51435"/>
                  </a:cubicBezTo>
                  <a:cubicBezTo>
                    <a:pt x="1591573" y="48741"/>
                    <a:pt x="1593215" y="46355"/>
                    <a:pt x="1594485" y="43815"/>
                  </a:cubicBezTo>
                  <a:cubicBezTo>
                    <a:pt x="1595120" y="40640"/>
                    <a:pt x="1595605" y="37431"/>
                    <a:pt x="1596390" y="34290"/>
                  </a:cubicBezTo>
                  <a:cubicBezTo>
                    <a:pt x="1596877" y="32342"/>
                    <a:pt x="1596347" y="29062"/>
                    <a:pt x="1598295" y="28575"/>
                  </a:cubicBezTo>
                  <a:cubicBezTo>
                    <a:pt x="1602651" y="27486"/>
                    <a:pt x="1607185" y="29845"/>
                    <a:pt x="1611630" y="30480"/>
                  </a:cubicBezTo>
                  <a:cubicBezTo>
                    <a:pt x="1613535" y="31750"/>
                    <a:pt x="1615726" y="32671"/>
                    <a:pt x="1617345" y="34290"/>
                  </a:cubicBezTo>
                  <a:cubicBezTo>
                    <a:pt x="1618964" y="35909"/>
                    <a:pt x="1619689" y="38246"/>
                    <a:pt x="1621155" y="40005"/>
                  </a:cubicBezTo>
                  <a:cubicBezTo>
                    <a:pt x="1622880" y="42075"/>
                    <a:pt x="1624965" y="43815"/>
                    <a:pt x="1626870" y="45720"/>
                  </a:cubicBezTo>
                  <a:cubicBezTo>
                    <a:pt x="1631404" y="59322"/>
                    <a:pt x="1628452" y="53808"/>
                    <a:pt x="1634490" y="62865"/>
                  </a:cubicBezTo>
                  <a:cubicBezTo>
                    <a:pt x="1637691" y="78869"/>
                    <a:pt x="1635532" y="66871"/>
                    <a:pt x="1638300" y="87630"/>
                  </a:cubicBezTo>
                  <a:cubicBezTo>
                    <a:pt x="1638893" y="92081"/>
                    <a:pt x="1639024" y="96633"/>
                    <a:pt x="1640205" y="100965"/>
                  </a:cubicBezTo>
                  <a:cubicBezTo>
                    <a:pt x="1640952" y="103705"/>
                    <a:pt x="1642896" y="105975"/>
                    <a:pt x="1644015" y="108585"/>
                  </a:cubicBezTo>
                  <a:cubicBezTo>
                    <a:pt x="1644806" y="110431"/>
                    <a:pt x="1644806" y="112629"/>
                    <a:pt x="1645920" y="114300"/>
                  </a:cubicBezTo>
                  <a:cubicBezTo>
                    <a:pt x="1647414" y="116542"/>
                    <a:pt x="1649910" y="117945"/>
                    <a:pt x="1651635" y="120015"/>
                  </a:cubicBezTo>
                  <a:cubicBezTo>
                    <a:pt x="1653101" y="121774"/>
                    <a:pt x="1653955" y="123992"/>
                    <a:pt x="1655445" y="125730"/>
                  </a:cubicBezTo>
                  <a:cubicBezTo>
                    <a:pt x="1657783" y="128457"/>
                    <a:pt x="1660700" y="130647"/>
                    <a:pt x="1663065" y="133350"/>
                  </a:cubicBezTo>
                  <a:cubicBezTo>
                    <a:pt x="1672989" y="144692"/>
                    <a:pt x="1664094" y="137846"/>
                    <a:pt x="1674495" y="144780"/>
                  </a:cubicBezTo>
                  <a:cubicBezTo>
                    <a:pt x="1675765" y="146685"/>
                    <a:pt x="1676517" y="149065"/>
                    <a:pt x="1678305" y="150495"/>
                  </a:cubicBezTo>
                  <a:cubicBezTo>
                    <a:pt x="1680258" y="152057"/>
                    <a:pt x="1693071" y="154210"/>
                    <a:pt x="1693545" y="154305"/>
                  </a:cubicBezTo>
                  <a:cubicBezTo>
                    <a:pt x="1698625" y="153670"/>
                    <a:pt x="1703846" y="153747"/>
                    <a:pt x="1708785" y="152400"/>
                  </a:cubicBezTo>
                  <a:cubicBezTo>
                    <a:pt x="1710994" y="151798"/>
                    <a:pt x="1712637" y="149921"/>
                    <a:pt x="1714500" y="148590"/>
                  </a:cubicBezTo>
                  <a:cubicBezTo>
                    <a:pt x="1717084" y="146745"/>
                    <a:pt x="1719536" y="144720"/>
                    <a:pt x="1722120" y="142875"/>
                  </a:cubicBezTo>
                  <a:cubicBezTo>
                    <a:pt x="1728290" y="138468"/>
                    <a:pt x="1728318" y="139628"/>
                    <a:pt x="1733550" y="133350"/>
                  </a:cubicBezTo>
                  <a:cubicBezTo>
                    <a:pt x="1746811" y="117437"/>
                    <a:pt x="1726379" y="138616"/>
                    <a:pt x="1743075" y="121920"/>
                  </a:cubicBezTo>
                  <a:cubicBezTo>
                    <a:pt x="1743710" y="120015"/>
                    <a:pt x="1744082" y="118001"/>
                    <a:pt x="1744980" y="116205"/>
                  </a:cubicBezTo>
                  <a:cubicBezTo>
                    <a:pt x="1750546" y="105073"/>
                    <a:pt x="1747503" y="115948"/>
                    <a:pt x="1750695" y="104775"/>
                  </a:cubicBezTo>
                  <a:cubicBezTo>
                    <a:pt x="1751414" y="102258"/>
                    <a:pt x="1750964" y="99199"/>
                    <a:pt x="1752600" y="97155"/>
                  </a:cubicBezTo>
                  <a:cubicBezTo>
                    <a:pt x="1753854" y="95587"/>
                    <a:pt x="1756519" y="96148"/>
                    <a:pt x="1758315" y="95250"/>
                  </a:cubicBezTo>
                  <a:cubicBezTo>
                    <a:pt x="1760363" y="94226"/>
                    <a:pt x="1762125" y="92710"/>
                    <a:pt x="1764030" y="91440"/>
                  </a:cubicBezTo>
                  <a:cubicBezTo>
                    <a:pt x="1769110" y="92075"/>
                    <a:pt x="1774233" y="92429"/>
                    <a:pt x="1779270" y="93345"/>
                  </a:cubicBezTo>
                  <a:cubicBezTo>
                    <a:pt x="1785392" y="94458"/>
                    <a:pt x="1786423" y="96742"/>
                    <a:pt x="1792605" y="99060"/>
                  </a:cubicBezTo>
                  <a:cubicBezTo>
                    <a:pt x="1795056" y="99979"/>
                    <a:pt x="1797685" y="100330"/>
                    <a:pt x="1800225" y="100965"/>
                  </a:cubicBezTo>
                  <a:cubicBezTo>
                    <a:pt x="1814830" y="99060"/>
                    <a:pt x="1829662" y="98445"/>
                    <a:pt x="1844040" y="95250"/>
                  </a:cubicBezTo>
                  <a:cubicBezTo>
                    <a:pt x="1847139" y="94561"/>
                    <a:pt x="1849415" y="91780"/>
                    <a:pt x="1851660" y="89535"/>
                  </a:cubicBezTo>
                  <a:cubicBezTo>
                    <a:pt x="1854764" y="86431"/>
                    <a:pt x="1856342" y="82237"/>
                    <a:pt x="1857375" y="78105"/>
                  </a:cubicBezTo>
                  <a:cubicBezTo>
                    <a:pt x="1858160" y="74964"/>
                    <a:pt x="1857484" y="71274"/>
                    <a:pt x="1859280" y="68580"/>
                  </a:cubicBezTo>
                  <a:cubicBezTo>
                    <a:pt x="1860394" y="66909"/>
                    <a:pt x="1863090" y="67310"/>
                    <a:pt x="1864995" y="66675"/>
                  </a:cubicBezTo>
                  <a:cubicBezTo>
                    <a:pt x="1867535" y="70485"/>
                    <a:pt x="1869377" y="74867"/>
                    <a:pt x="1872615" y="78105"/>
                  </a:cubicBezTo>
                  <a:cubicBezTo>
                    <a:pt x="1874520" y="80010"/>
                    <a:pt x="1876676" y="81693"/>
                    <a:pt x="1878330" y="83820"/>
                  </a:cubicBezTo>
                  <a:cubicBezTo>
                    <a:pt x="1888367" y="96725"/>
                    <a:pt x="1883380" y="91705"/>
                    <a:pt x="1889760" y="102870"/>
                  </a:cubicBezTo>
                  <a:cubicBezTo>
                    <a:pt x="1894920" y="111900"/>
                    <a:pt x="1892121" y="105704"/>
                    <a:pt x="1899285" y="114300"/>
                  </a:cubicBezTo>
                  <a:cubicBezTo>
                    <a:pt x="1906096" y="122474"/>
                    <a:pt x="1899703" y="118141"/>
                    <a:pt x="1908810" y="125730"/>
                  </a:cubicBezTo>
                  <a:cubicBezTo>
                    <a:pt x="1910569" y="127196"/>
                    <a:pt x="1912787" y="128050"/>
                    <a:pt x="1914525" y="129540"/>
                  </a:cubicBezTo>
                  <a:cubicBezTo>
                    <a:pt x="1917252" y="131878"/>
                    <a:pt x="1919156" y="135167"/>
                    <a:pt x="1922145" y="137160"/>
                  </a:cubicBezTo>
                  <a:cubicBezTo>
                    <a:pt x="1924990" y="139057"/>
                    <a:pt x="1928456" y="139801"/>
                    <a:pt x="1931670" y="140970"/>
                  </a:cubicBezTo>
                  <a:cubicBezTo>
                    <a:pt x="1944442" y="145614"/>
                    <a:pt x="1941372" y="144492"/>
                    <a:pt x="1954530" y="146685"/>
                  </a:cubicBezTo>
                  <a:cubicBezTo>
                    <a:pt x="1960245" y="145415"/>
                    <a:pt x="1965995" y="144295"/>
                    <a:pt x="1971675" y="142875"/>
                  </a:cubicBezTo>
                  <a:cubicBezTo>
                    <a:pt x="1973623" y="142388"/>
                    <a:pt x="1975719" y="142084"/>
                    <a:pt x="1977390" y="140970"/>
                  </a:cubicBezTo>
                  <a:cubicBezTo>
                    <a:pt x="1979632" y="139476"/>
                    <a:pt x="1981380" y="137325"/>
                    <a:pt x="1983105" y="135255"/>
                  </a:cubicBezTo>
                  <a:cubicBezTo>
                    <a:pt x="1984571" y="133496"/>
                    <a:pt x="1986915" y="129540"/>
                    <a:pt x="1986915" y="129540"/>
                  </a:cubicBezTo>
                </a:path>
              </a:pathLst>
            </a:custGeom>
            <a:noFill/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b="1">
                <a:solidFill>
                  <a:schemeClr val="tx1"/>
                </a:solidFill>
              </a:endParaRPr>
            </a:p>
          </p:txBody>
        </p:sp>
        <p:sp>
          <p:nvSpPr>
            <p:cNvPr id="31" name="Forma libre: forma 13">
              <a:extLst>
                <a:ext uri="{FF2B5EF4-FFF2-40B4-BE49-F238E27FC236}">
                  <a16:creationId xmlns:a16="http://schemas.microsoft.com/office/drawing/2014/main" id="{3781BAD4-2728-4948-BEF9-AF3AD2E295F6}"/>
                </a:ext>
              </a:extLst>
            </p:cNvPr>
            <p:cNvSpPr/>
            <p:nvPr/>
          </p:nvSpPr>
          <p:spPr>
            <a:xfrm>
              <a:off x="6229791" y="3631959"/>
              <a:ext cx="1104127" cy="155175"/>
            </a:xfrm>
            <a:custGeom>
              <a:avLst/>
              <a:gdLst>
                <a:gd name="connsiteX0" fmla="*/ 0 w 2106930"/>
                <a:gd name="connsiteY0" fmla="*/ 205740 h 240030"/>
                <a:gd name="connsiteX1" fmla="*/ 1905 w 2106930"/>
                <a:gd name="connsiteY1" fmla="*/ 217170 h 240030"/>
                <a:gd name="connsiteX2" fmla="*/ 7620 w 2106930"/>
                <a:gd name="connsiteY2" fmla="*/ 220980 h 240030"/>
                <a:gd name="connsiteX3" fmla="*/ 11430 w 2106930"/>
                <a:gd name="connsiteY3" fmla="*/ 226695 h 240030"/>
                <a:gd name="connsiteX4" fmla="*/ 22860 w 2106930"/>
                <a:gd name="connsiteY4" fmla="*/ 234315 h 240030"/>
                <a:gd name="connsiteX5" fmla="*/ 34290 w 2106930"/>
                <a:gd name="connsiteY5" fmla="*/ 240030 h 240030"/>
                <a:gd name="connsiteX6" fmla="*/ 40005 w 2106930"/>
                <a:gd name="connsiteY6" fmla="*/ 228600 h 240030"/>
                <a:gd name="connsiteX7" fmla="*/ 45720 w 2106930"/>
                <a:gd name="connsiteY7" fmla="*/ 209550 h 240030"/>
                <a:gd name="connsiteX8" fmla="*/ 49530 w 2106930"/>
                <a:gd name="connsiteY8" fmla="*/ 203835 h 240030"/>
                <a:gd name="connsiteX9" fmla="*/ 53340 w 2106930"/>
                <a:gd name="connsiteY9" fmla="*/ 192405 h 240030"/>
                <a:gd name="connsiteX10" fmla="*/ 55245 w 2106930"/>
                <a:gd name="connsiteY10" fmla="*/ 186690 h 240030"/>
                <a:gd name="connsiteX11" fmla="*/ 57150 w 2106930"/>
                <a:gd name="connsiteY11" fmla="*/ 180975 h 240030"/>
                <a:gd name="connsiteX12" fmla="*/ 59055 w 2106930"/>
                <a:gd name="connsiteY12" fmla="*/ 169545 h 240030"/>
                <a:gd name="connsiteX13" fmla="*/ 62865 w 2106930"/>
                <a:gd name="connsiteY13" fmla="*/ 163830 h 240030"/>
                <a:gd name="connsiteX14" fmla="*/ 68580 w 2106930"/>
                <a:gd name="connsiteY14" fmla="*/ 148590 h 240030"/>
                <a:gd name="connsiteX15" fmla="*/ 70485 w 2106930"/>
                <a:gd name="connsiteY15" fmla="*/ 140970 h 240030"/>
                <a:gd name="connsiteX16" fmla="*/ 76200 w 2106930"/>
                <a:gd name="connsiteY16" fmla="*/ 129540 h 240030"/>
                <a:gd name="connsiteX17" fmla="*/ 78105 w 2106930"/>
                <a:gd name="connsiteY17" fmla="*/ 121920 h 240030"/>
                <a:gd name="connsiteX18" fmla="*/ 81915 w 2106930"/>
                <a:gd name="connsiteY18" fmla="*/ 110490 h 240030"/>
                <a:gd name="connsiteX19" fmla="*/ 83820 w 2106930"/>
                <a:gd name="connsiteY19" fmla="*/ 104775 h 240030"/>
                <a:gd name="connsiteX20" fmla="*/ 87630 w 2106930"/>
                <a:gd name="connsiteY20" fmla="*/ 87630 h 240030"/>
                <a:gd name="connsiteX21" fmla="*/ 91440 w 2106930"/>
                <a:gd name="connsiteY21" fmla="*/ 81915 h 240030"/>
                <a:gd name="connsiteX22" fmla="*/ 95250 w 2106930"/>
                <a:gd name="connsiteY22" fmla="*/ 68580 h 240030"/>
                <a:gd name="connsiteX23" fmla="*/ 99060 w 2106930"/>
                <a:gd name="connsiteY23" fmla="*/ 62865 h 240030"/>
                <a:gd name="connsiteX24" fmla="*/ 100965 w 2106930"/>
                <a:gd name="connsiteY24" fmla="*/ 43815 h 240030"/>
                <a:gd name="connsiteX25" fmla="*/ 102870 w 2106930"/>
                <a:gd name="connsiteY25" fmla="*/ 49530 h 240030"/>
                <a:gd name="connsiteX26" fmla="*/ 104775 w 2106930"/>
                <a:gd name="connsiteY26" fmla="*/ 87630 h 240030"/>
                <a:gd name="connsiteX27" fmla="*/ 108585 w 2106930"/>
                <a:gd name="connsiteY27" fmla="*/ 100965 h 240030"/>
                <a:gd name="connsiteX28" fmla="*/ 110490 w 2106930"/>
                <a:gd name="connsiteY28" fmla="*/ 112395 h 240030"/>
                <a:gd name="connsiteX29" fmla="*/ 114300 w 2106930"/>
                <a:gd name="connsiteY29" fmla="*/ 118110 h 240030"/>
                <a:gd name="connsiteX30" fmla="*/ 120015 w 2106930"/>
                <a:gd name="connsiteY30" fmla="*/ 129540 h 240030"/>
                <a:gd name="connsiteX31" fmla="*/ 127635 w 2106930"/>
                <a:gd name="connsiteY31" fmla="*/ 127635 h 240030"/>
                <a:gd name="connsiteX32" fmla="*/ 131445 w 2106930"/>
                <a:gd name="connsiteY32" fmla="*/ 116205 h 240030"/>
                <a:gd name="connsiteX33" fmla="*/ 135255 w 2106930"/>
                <a:gd name="connsiteY33" fmla="*/ 83820 h 240030"/>
                <a:gd name="connsiteX34" fmla="*/ 137160 w 2106930"/>
                <a:gd name="connsiteY34" fmla="*/ 78105 h 240030"/>
                <a:gd name="connsiteX35" fmla="*/ 139065 w 2106930"/>
                <a:gd name="connsiteY35" fmla="*/ 68580 h 240030"/>
                <a:gd name="connsiteX36" fmla="*/ 152400 w 2106930"/>
                <a:gd name="connsiteY36" fmla="*/ 51435 h 240030"/>
                <a:gd name="connsiteX37" fmla="*/ 154305 w 2106930"/>
                <a:gd name="connsiteY37" fmla="*/ 45720 h 240030"/>
                <a:gd name="connsiteX38" fmla="*/ 160020 w 2106930"/>
                <a:gd name="connsiteY38" fmla="*/ 41910 h 240030"/>
                <a:gd name="connsiteX39" fmla="*/ 163830 w 2106930"/>
                <a:gd name="connsiteY39" fmla="*/ 30480 h 240030"/>
                <a:gd name="connsiteX40" fmla="*/ 169545 w 2106930"/>
                <a:gd name="connsiteY40" fmla="*/ 32385 h 240030"/>
                <a:gd name="connsiteX41" fmla="*/ 171450 w 2106930"/>
                <a:gd name="connsiteY41" fmla="*/ 38100 h 240030"/>
                <a:gd name="connsiteX42" fmla="*/ 175260 w 2106930"/>
                <a:gd name="connsiteY42" fmla="*/ 60960 h 240030"/>
                <a:gd name="connsiteX43" fmla="*/ 177165 w 2106930"/>
                <a:gd name="connsiteY43" fmla="*/ 102870 h 240030"/>
                <a:gd name="connsiteX44" fmla="*/ 182880 w 2106930"/>
                <a:gd name="connsiteY44" fmla="*/ 106680 h 240030"/>
                <a:gd name="connsiteX45" fmla="*/ 192405 w 2106930"/>
                <a:gd name="connsiteY45" fmla="*/ 114300 h 240030"/>
                <a:gd name="connsiteX46" fmla="*/ 203835 w 2106930"/>
                <a:gd name="connsiteY46" fmla="*/ 112395 h 240030"/>
                <a:gd name="connsiteX47" fmla="*/ 209550 w 2106930"/>
                <a:gd name="connsiteY47" fmla="*/ 99060 h 240030"/>
                <a:gd name="connsiteX48" fmla="*/ 215265 w 2106930"/>
                <a:gd name="connsiteY48" fmla="*/ 179070 h 240030"/>
                <a:gd name="connsiteX49" fmla="*/ 217170 w 2106930"/>
                <a:gd name="connsiteY49" fmla="*/ 186690 h 240030"/>
                <a:gd name="connsiteX50" fmla="*/ 224790 w 2106930"/>
                <a:gd name="connsiteY50" fmla="*/ 198120 h 240030"/>
                <a:gd name="connsiteX51" fmla="*/ 236220 w 2106930"/>
                <a:gd name="connsiteY51" fmla="*/ 201930 h 240030"/>
                <a:gd name="connsiteX52" fmla="*/ 257175 w 2106930"/>
                <a:gd name="connsiteY52" fmla="*/ 198120 h 240030"/>
                <a:gd name="connsiteX53" fmla="*/ 264795 w 2106930"/>
                <a:gd name="connsiteY53" fmla="*/ 194310 h 240030"/>
                <a:gd name="connsiteX54" fmla="*/ 268605 w 2106930"/>
                <a:gd name="connsiteY54" fmla="*/ 186690 h 240030"/>
                <a:gd name="connsiteX55" fmla="*/ 274320 w 2106930"/>
                <a:gd name="connsiteY55" fmla="*/ 180975 h 240030"/>
                <a:gd name="connsiteX56" fmla="*/ 278130 w 2106930"/>
                <a:gd name="connsiteY56" fmla="*/ 169545 h 240030"/>
                <a:gd name="connsiteX57" fmla="*/ 281940 w 2106930"/>
                <a:gd name="connsiteY57" fmla="*/ 139065 h 240030"/>
                <a:gd name="connsiteX58" fmla="*/ 287655 w 2106930"/>
                <a:gd name="connsiteY58" fmla="*/ 116205 h 240030"/>
                <a:gd name="connsiteX59" fmla="*/ 297180 w 2106930"/>
                <a:gd name="connsiteY59" fmla="*/ 97155 h 240030"/>
                <a:gd name="connsiteX60" fmla="*/ 304800 w 2106930"/>
                <a:gd name="connsiteY60" fmla="*/ 83820 h 240030"/>
                <a:gd name="connsiteX61" fmla="*/ 316230 w 2106930"/>
                <a:gd name="connsiteY61" fmla="*/ 78105 h 240030"/>
                <a:gd name="connsiteX62" fmla="*/ 321945 w 2106930"/>
                <a:gd name="connsiteY62" fmla="*/ 83820 h 240030"/>
                <a:gd name="connsiteX63" fmla="*/ 335280 w 2106930"/>
                <a:gd name="connsiteY63" fmla="*/ 95250 h 240030"/>
                <a:gd name="connsiteX64" fmla="*/ 337185 w 2106930"/>
                <a:gd name="connsiteY64" fmla="*/ 100965 h 240030"/>
                <a:gd name="connsiteX65" fmla="*/ 342900 w 2106930"/>
                <a:gd name="connsiteY65" fmla="*/ 95250 h 240030"/>
                <a:gd name="connsiteX66" fmla="*/ 346710 w 2106930"/>
                <a:gd name="connsiteY66" fmla="*/ 83820 h 240030"/>
                <a:gd name="connsiteX67" fmla="*/ 350520 w 2106930"/>
                <a:gd name="connsiteY67" fmla="*/ 78105 h 240030"/>
                <a:gd name="connsiteX68" fmla="*/ 360045 w 2106930"/>
                <a:gd name="connsiteY68" fmla="*/ 62865 h 240030"/>
                <a:gd name="connsiteX69" fmla="*/ 373380 w 2106930"/>
                <a:gd name="connsiteY69" fmla="*/ 76200 h 240030"/>
                <a:gd name="connsiteX70" fmla="*/ 377190 w 2106930"/>
                <a:gd name="connsiteY70" fmla="*/ 81915 h 240030"/>
                <a:gd name="connsiteX71" fmla="*/ 381000 w 2106930"/>
                <a:gd name="connsiteY71" fmla="*/ 87630 h 240030"/>
                <a:gd name="connsiteX72" fmla="*/ 386715 w 2106930"/>
                <a:gd name="connsiteY72" fmla="*/ 102870 h 240030"/>
                <a:gd name="connsiteX73" fmla="*/ 392430 w 2106930"/>
                <a:gd name="connsiteY73" fmla="*/ 106680 h 240030"/>
                <a:gd name="connsiteX74" fmla="*/ 401955 w 2106930"/>
                <a:gd name="connsiteY74" fmla="*/ 104775 h 240030"/>
                <a:gd name="connsiteX75" fmla="*/ 403860 w 2106930"/>
                <a:gd name="connsiteY75" fmla="*/ 99060 h 240030"/>
                <a:gd name="connsiteX76" fmla="*/ 409575 w 2106930"/>
                <a:gd name="connsiteY76" fmla="*/ 95250 h 240030"/>
                <a:gd name="connsiteX77" fmla="*/ 426720 w 2106930"/>
                <a:gd name="connsiteY77" fmla="*/ 100965 h 240030"/>
                <a:gd name="connsiteX78" fmla="*/ 428625 w 2106930"/>
                <a:gd name="connsiteY78" fmla="*/ 106680 h 240030"/>
                <a:gd name="connsiteX79" fmla="*/ 428625 w 2106930"/>
                <a:gd name="connsiteY79" fmla="*/ 154305 h 240030"/>
                <a:gd name="connsiteX80" fmla="*/ 434340 w 2106930"/>
                <a:gd name="connsiteY80" fmla="*/ 160020 h 240030"/>
                <a:gd name="connsiteX81" fmla="*/ 443865 w 2106930"/>
                <a:gd name="connsiteY81" fmla="*/ 169545 h 240030"/>
                <a:gd name="connsiteX82" fmla="*/ 455295 w 2106930"/>
                <a:gd name="connsiteY82" fmla="*/ 180975 h 240030"/>
                <a:gd name="connsiteX83" fmla="*/ 461010 w 2106930"/>
                <a:gd name="connsiteY83" fmla="*/ 186690 h 240030"/>
                <a:gd name="connsiteX84" fmla="*/ 468630 w 2106930"/>
                <a:gd name="connsiteY84" fmla="*/ 190500 h 240030"/>
                <a:gd name="connsiteX85" fmla="*/ 476250 w 2106930"/>
                <a:gd name="connsiteY85" fmla="*/ 192405 h 240030"/>
                <a:gd name="connsiteX86" fmla="*/ 481965 w 2106930"/>
                <a:gd name="connsiteY86" fmla="*/ 196215 h 240030"/>
                <a:gd name="connsiteX87" fmla="*/ 501015 w 2106930"/>
                <a:gd name="connsiteY87" fmla="*/ 192405 h 240030"/>
                <a:gd name="connsiteX88" fmla="*/ 502920 w 2106930"/>
                <a:gd name="connsiteY88" fmla="*/ 182880 h 240030"/>
                <a:gd name="connsiteX89" fmla="*/ 504825 w 2106930"/>
                <a:gd name="connsiteY89" fmla="*/ 175260 h 240030"/>
                <a:gd name="connsiteX90" fmla="*/ 508635 w 2106930"/>
                <a:gd name="connsiteY90" fmla="*/ 137160 h 240030"/>
                <a:gd name="connsiteX91" fmla="*/ 510540 w 2106930"/>
                <a:gd name="connsiteY91" fmla="*/ 131445 h 240030"/>
                <a:gd name="connsiteX92" fmla="*/ 516255 w 2106930"/>
                <a:gd name="connsiteY92" fmla="*/ 127635 h 240030"/>
                <a:gd name="connsiteX93" fmla="*/ 520065 w 2106930"/>
                <a:gd name="connsiteY93" fmla="*/ 121920 h 240030"/>
                <a:gd name="connsiteX94" fmla="*/ 531495 w 2106930"/>
                <a:gd name="connsiteY94" fmla="*/ 118110 h 240030"/>
                <a:gd name="connsiteX95" fmla="*/ 537210 w 2106930"/>
                <a:gd name="connsiteY95" fmla="*/ 112395 h 240030"/>
                <a:gd name="connsiteX96" fmla="*/ 542925 w 2106930"/>
                <a:gd name="connsiteY96" fmla="*/ 97155 h 240030"/>
                <a:gd name="connsiteX97" fmla="*/ 544830 w 2106930"/>
                <a:gd name="connsiteY97" fmla="*/ 81915 h 240030"/>
                <a:gd name="connsiteX98" fmla="*/ 548640 w 2106930"/>
                <a:gd name="connsiteY98" fmla="*/ 70485 h 240030"/>
                <a:gd name="connsiteX99" fmla="*/ 550545 w 2106930"/>
                <a:gd name="connsiteY99" fmla="*/ 62865 h 240030"/>
                <a:gd name="connsiteX100" fmla="*/ 554355 w 2106930"/>
                <a:gd name="connsiteY100" fmla="*/ 57150 h 240030"/>
                <a:gd name="connsiteX101" fmla="*/ 556260 w 2106930"/>
                <a:gd name="connsiteY101" fmla="*/ 51435 h 240030"/>
                <a:gd name="connsiteX102" fmla="*/ 560070 w 2106930"/>
                <a:gd name="connsiteY102" fmla="*/ 45720 h 240030"/>
                <a:gd name="connsiteX103" fmla="*/ 561975 w 2106930"/>
                <a:gd name="connsiteY103" fmla="*/ 40005 h 240030"/>
                <a:gd name="connsiteX104" fmla="*/ 563880 w 2106930"/>
                <a:gd name="connsiteY104" fmla="*/ 32385 h 240030"/>
                <a:gd name="connsiteX105" fmla="*/ 569595 w 2106930"/>
                <a:gd name="connsiteY105" fmla="*/ 28575 h 240030"/>
                <a:gd name="connsiteX106" fmla="*/ 575310 w 2106930"/>
                <a:gd name="connsiteY106" fmla="*/ 22860 h 240030"/>
                <a:gd name="connsiteX107" fmla="*/ 579120 w 2106930"/>
                <a:gd name="connsiteY107" fmla="*/ 9525 h 240030"/>
                <a:gd name="connsiteX108" fmla="*/ 582930 w 2106930"/>
                <a:gd name="connsiteY108" fmla="*/ 3810 h 240030"/>
                <a:gd name="connsiteX109" fmla="*/ 594360 w 2106930"/>
                <a:gd name="connsiteY109" fmla="*/ 13335 h 240030"/>
                <a:gd name="connsiteX110" fmla="*/ 601980 w 2106930"/>
                <a:gd name="connsiteY110" fmla="*/ 24765 h 240030"/>
                <a:gd name="connsiteX111" fmla="*/ 600075 w 2106930"/>
                <a:gd name="connsiteY111" fmla="*/ 55245 h 240030"/>
                <a:gd name="connsiteX112" fmla="*/ 596265 w 2106930"/>
                <a:gd name="connsiteY112" fmla="*/ 66675 h 240030"/>
                <a:gd name="connsiteX113" fmla="*/ 598170 w 2106930"/>
                <a:gd name="connsiteY113" fmla="*/ 87630 h 240030"/>
                <a:gd name="connsiteX114" fmla="*/ 601980 w 2106930"/>
                <a:gd name="connsiteY114" fmla="*/ 93345 h 240030"/>
                <a:gd name="connsiteX115" fmla="*/ 607695 w 2106930"/>
                <a:gd name="connsiteY115" fmla="*/ 100965 h 240030"/>
                <a:gd name="connsiteX116" fmla="*/ 619125 w 2106930"/>
                <a:gd name="connsiteY116" fmla="*/ 112395 h 240030"/>
                <a:gd name="connsiteX117" fmla="*/ 630555 w 2106930"/>
                <a:gd name="connsiteY117" fmla="*/ 116205 h 240030"/>
                <a:gd name="connsiteX118" fmla="*/ 636270 w 2106930"/>
                <a:gd name="connsiteY118" fmla="*/ 127635 h 240030"/>
                <a:gd name="connsiteX119" fmla="*/ 640080 w 2106930"/>
                <a:gd name="connsiteY119" fmla="*/ 139065 h 240030"/>
                <a:gd name="connsiteX120" fmla="*/ 643890 w 2106930"/>
                <a:gd name="connsiteY120" fmla="*/ 154305 h 240030"/>
                <a:gd name="connsiteX121" fmla="*/ 647700 w 2106930"/>
                <a:gd name="connsiteY121" fmla="*/ 160020 h 240030"/>
                <a:gd name="connsiteX122" fmla="*/ 653415 w 2106930"/>
                <a:gd name="connsiteY122" fmla="*/ 196215 h 240030"/>
                <a:gd name="connsiteX123" fmla="*/ 659130 w 2106930"/>
                <a:gd name="connsiteY123" fmla="*/ 200025 h 240030"/>
                <a:gd name="connsiteX124" fmla="*/ 678180 w 2106930"/>
                <a:gd name="connsiteY124" fmla="*/ 198120 h 240030"/>
                <a:gd name="connsiteX125" fmla="*/ 685800 w 2106930"/>
                <a:gd name="connsiteY125" fmla="*/ 186690 h 240030"/>
                <a:gd name="connsiteX126" fmla="*/ 695325 w 2106930"/>
                <a:gd name="connsiteY126" fmla="*/ 175260 h 240030"/>
                <a:gd name="connsiteX127" fmla="*/ 699135 w 2106930"/>
                <a:gd name="connsiteY127" fmla="*/ 160020 h 240030"/>
                <a:gd name="connsiteX128" fmla="*/ 702945 w 2106930"/>
                <a:gd name="connsiteY128" fmla="*/ 154305 h 240030"/>
                <a:gd name="connsiteX129" fmla="*/ 706755 w 2106930"/>
                <a:gd name="connsiteY129" fmla="*/ 139065 h 240030"/>
                <a:gd name="connsiteX130" fmla="*/ 710565 w 2106930"/>
                <a:gd name="connsiteY130" fmla="*/ 131445 h 240030"/>
                <a:gd name="connsiteX131" fmla="*/ 712470 w 2106930"/>
                <a:gd name="connsiteY131" fmla="*/ 125730 h 240030"/>
                <a:gd name="connsiteX132" fmla="*/ 723900 w 2106930"/>
                <a:gd name="connsiteY132" fmla="*/ 120015 h 240030"/>
                <a:gd name="connsiteX133" fmla="*/ 744855 w 2106930"/>
                <a:gd name="connsiteY133" fmla="*/ 112395 h 240030"/>
                <a:gd name="connsiteX134" fmla="*/ 750570 w 2106930"/>
                <a:gd name="connsiteY134" fmla="*/ 108585 h 240030"/>
                <a:gd name="connsiteX135" fmla="*/ 752475 w 2106930"/>
                <a:gd name="connsiteY135" fmla="*/ 100965 h 240030"/>
                <a:gd name="connsiteX136" fmla="*/ 756285 w 2106930"/>
                <a:gd name="connsiteY136" fmla="*/ 85725 h 240030"/>
                <a:gd name="connsiteX137" fmla="*/ 758190 w 2106930"/>
                <a:gd name="connsiteY137" fmla="*/ 70485 h 240030"/>
                <a:gd name="connsiteX138" fmla="*/ 760095 w 2106930"/>
                <a:gd name="connsiteY138" fmla="*/ 64770 h 240030"/>
                <a:gd name="connsiteX139" fmla="*/ 775335 w 2106930"/>
                <a:gd name="connsiteY139" fmla="*/ 47625 h 240030"/>
                <a:gd name="connsiteX140" fmla="*/ 779145 w 2106930"/>
                <a:gd name="connsiteY140" fmla="*/ 36195 h 240030"/>
                <a:gd name="connsiteX141" fmla="*/ 781050 w 2106930"/>
                <a:gd name="connsiteY141" fmla="*/ 30480 h 240030"/>
                <a:gd name="connsiteX142" fmla="*/ 782955 w 2106930"/>
                <a:gd name="connsiteY142" fmla="*/ 24765 h 240030"/>
                <a:gd name="connsiteX143" fmla="*/ 786765 w 2106930"/>
                <a:gd name="connsiteY143" fmla="*/ 19050 h 240030"/>
                <a:gd name="connsiteX144" fmla="*/ 792480 w 2106930"/>
                <a:gd name="connsiteY144" fmla="*/ 3810 h 240030"/>
                <a:gd name="connsiteX145" fmla="*/ 798195 w 2106930"/>
                <a:gd name="connsiteY145" fmla="*/ 0 h 240030"/>
                <a:gd name="connsiteX146" fmla="*/ 809625 w 2106930"/>
                <a:gd name="connsiteY146" fmla="*/ 1905 h 240030"/>
                <a:gd name="connsiteX147" fmla="*/ 811530 w 2106930"/>
                <a:gd name="connsiteY147" fmla="*/ 7620 h 240030"/>
                <a:gd name="connsiteX148" fmla="*/ 815340 w 2106930"/>
                <a:gd name="connsiteY148" fmla="*/ 17145 h 240030"/>
                <a:gd name="connsiteX149" fmla="*/ 817245 w 2106930"/>
                <a:gd name="connsiteY149" fmla="*/ 108585 h 240030"/>
                <a:gd name="connsiteX150" fmla="*/ 821055 w 2106930"/>
                <a:gd name="connsiteY150" fmla="*/ 116205 h 240030"/>
                <a:gd name="connsiteX151" fmla="*/ 822960 w 2106930"/>
                <a:gd name="connsiteY151" fmla="*/ 123825 h 240030"/>
                <a:gd name="connsiteX152" fmla="*/ 824865 w 2106930"/>
                <a:gd name="connsiteY152" fmla="*/ 129540 h 240030"/>
                <a:gd name="connsiteX153" fmla="*/ 826770 w 2106930"/>
                <a:gd name="connsiteY153" fmla="*/ 137160 h 240030"/>
                <a:gd name="connsiteX154" fmla="*/ 830580 w 2106930"/>
                <a:gd name="connsiteY154" fmla="*/ 148590 h 240030"/>
                <a:gd name="connsiteX155" fmla="*/ 834390 w 2106930"/>
                <a:gd name="connsiteY155" fmla="*/ 154305 h 240030"/>
                <a:gd name="connsiteX156" fmla="*/ 838200 w 2106930"/>
                <a:gd name="connsiteY156" fmla="*/ 161925 h 240030"/>
                <a:gd name="connsiteX157" fmla="*/ 847725 w 2106930"/>
                <a:gd name="connsiteY157" fmla="*/ 175260 h 240030"/>
                <a:gd name="connsiteX158" fmla="*/ 853440 w 2106930"/>
                <a:gd name="connsiteY158" fmla="*/ 173355 h 240030"/>
                <a:gd name="connsiteX159" fmla="*/ 857250 w 2106930"/>
                <a:gd name="connsiteY159" fmla="*/ 154305 h 240030"/>
                <a:gd name="connsiteX160" fmla="*/ 859155 w 2106930"/>
                <a:gd name="connsiteY160" fmla="*/ 133350 h 240030"/>
                <a:gd name="connsiteX161" fmla="*/ 861060 w 2106930"/>
                <a:gd name="connsiteY161" fmla="*/ 118110 h 240030"/>
                <a:gd name="connsiteX162" fmla="*/ 866775 w 2106930"/>
                <a:gd name="connsiteY162" fmla="*/ 116205 h 240030"/>
                <a:gd name="connsiteX163" fmla="*/ 876300 w 2106930"/>
                <a:gd name="connsiteY163" fmla="*/ 125730 h 240030"/>
                <a:gd name="connsiteX164" fmla="*/ 887730 w 2106930"/>
                <a:gd name="connsiteY164" fmla="*/ 135255 h 240030"/>
                <a:gd name="connsiteX165" fmla="*/ 893445 w 2106930"/>
                <a:gd name="connsiteY165" fmla="*/ 146685 h 240030"/>
                <a:gd name="connsiteX166" fmla="*/ 897255 w 2106930"/>
                <a:gd name="connsiteY166" fmla="*/ 152400 h 240030"/>
                <a:gd name="connsiteX167" fmla="*/ 901065 w 2106930"/>
                <a:gd name="connsiteY167" fmla="*/ 171450 h 240030"/>
                <a:gd name="connsiteX168" fmla="*/ 906780 w 2106930"/>
                <a:gd name="connsiteY168" fmla="*/ 177165 h 240030"/>
                <a:gd name="connsiteX169" fmla="*/ 912495 w 2106930"/>
                <a:gd name="connsiteY169" fmla="*/ 179070 h 240030"/>
                <a:gd name="connsiteX170" fmla="*/ 923925 w 2106930"/>
                <a:gd name="connsiteY170" fmla="*/ 180975 h 240030"/>
                <a:gd name="connsiteX171" fmla="*/ 933450 w 2106930"/>
                <a:gd name="connsiteY171" fmla="*/ 179070 h 240030"/>
                <a:gd name="connsiteX172" fmla="*/ 939165 w 2106930"/>
                <a:gd name="connsiteY172" fmla="*/ 160020 h 240030"/>
                <a:gd name="connsiteX173" fmla="*/ 941070 w 2106930"/>
                <a:gd name="connsiteY173" fmla="*/ 154305 h 240030"/>
                <a:gd name="connsiteX174" fmla="*/ 942975 w 2106930"/>
                <a:gd name="connsiteY174" fmla="*/ 144780 h 240030"/>
                <a:gd name="connsiteX175" fmla="*/ 950595 w 2106930"/>
                <a:gd name="connsiteY175" fmla="*/ 131445 h 240030"/>
                <a:gd name="connsiteX176" fmla="*/ 958215 w 2106930"/>
                <a:gd name="connsiteY176" fmla="*/ 121920 h 240030"/>
                <a:gd name="connsiteX177" fmla="*/ 963930 w 2106930"/>
                <a:gd name="connsiteY177" fmla="*/ 123825 h 240030"/>
                <a:gd name="connsiteX178" fmla="*/ 971550 w 2106930"/>
                <a:gd name="connsiteY178" fmla="*/ 125730 h 240030"/>
                <a:gd name="connsiteX179" fmla="*/ 975360 w 2106930"/>
                <a:gd name="connsiteY179" fmla="*/ 131445 h 240030"/>
                <a:gd name="connsiteX180" fmla="*/ 986790 w 2106930"/>
                <a:gd name="connsiteY180" fmla="*/ 139065 h 240030"/>
                <a:gd name="connsiteX181" fmla="*/ 1000125 w 2106930"/>
                <a:gd name="connsiteY181" fmla="*/ 135255 h 240030"/>
                <a:gd name="connsiteX182" fmla="*/ 1019175 w 2106930"/>
                <a:gd name="connsiteY182" fmla="*/ 123825 h 240030"/>
                <a:gd name="connsiteX183" fmla="*/ 1024890 w 2106930"/>
                <a:gd name="connsiteY183" fmla="*/ 120015 h 240030"/>
                <a:gd name="connsiteX184" fmla="*/ 1034415 w 2106930"/>
                <a:gd name="connsiteY184" fmla="*/ 106680 h 240030"/>
                <a:gd name="connsiteX185" fmla="*/ 1036320 w 2106930"/>
                <a:gd name="connsiteY185" fmla="*/ 100965 h 240030"/>
                <a:gd name="connsiteX186" fmla="*/ 1038225 w 2106930"/>
                <a:gd name="connsiteY186" fmla="*/ 26670 h 240030"/>
                <a:gd name="connsiteX187" fmla="*/ 1043940 w 2106930"/>
                <a:gd name="connsiteY187" fmla="*/ 28575 h 240030"/>
                <a:gd name="connsiteX188" fmla="*/ 1051560 w 2106930"/>
                <a:gd name="connsiteY188" fmla="*/ 34290 h 240030"/>
                <a:gd name="connsiteX189" fmla="*/ 1057275 w 2106930"/>
                <a:gd name="connsiteY189" fmla="*/ 40005 h 240030"/>
                <a:gd name="connsiteX190" fmla="*/ 1062990 w 2106930"/>
                <a:gd name="connsiteY190" fmla="*/ 51435 h 240030"/>
                <a:gd name="connsiteX191" fmla="*/ 1068705 w 2106930"/>
                <a:gd name="connsiteY191" fmla="*/ 70485 h 240030"/>
                <a:gd name="connsiteX192" fmla="*/ 1072515 w 2106930"/>
                <a:gd name="connsiteY192" fmla="*/ 87630 h 240030"/>
                <a:gd name="connsiteX193" fmla="*/ 1076325 w 2106930"/>
                <a:gd name="connsiteY193" fmla="*/ 129540 h 240030"/>
                <a:gd name="connsiteX194" fmla="*/ 1083945 w 2106930"/>
                <a:gd name="connsiteY194" fmla="*/ 148590 h 240030"/>
                <a:gd name="connsiteX195" fmla="*/ 1087755 w 2106930"/>
                <a:gd name="connsiteY195" fmla="*/ 154305 h 240030"/>
                <a:gd name="connsiteX196" fmla="*/ 1093470 w 2106930"/>
                <a:gd name="connsiteY196" fmla="*/ 167640 h 240030"/>
                <a:gd name="connsiteX197" fmla="*/ 1099185 w 2106930"/>
                <a:gd name="connsiteY197" fmla="*/ 169545 h 240030"/>
                <a:gd name="connsiteX198" fmla="*/ 1101090 w 2106930"/>
                <a:gd name="connsiteY198" fmla="*/ 175260 h 240030"/>
                <a:gd name="connsiteX199" fmla="*/ 1114425 w 2106930"/>
                <a:gd name="connsiteY199" fmla="*/ 167640 h 240030"/>
                <a:gd name="connsiteX200" fmla="*/ 1123950 w 2106930"/>
                <a:gd name="connsiteY200" fmla="*/ 175260 h 240030"/>
                <a:gd name="connsiteX201" fmla="*/ 1129665 w 2106930"/>
                <a:gd name="connsiteY201" fmla="*/ 190500 h 240030"/>
                <a:gd name="connsiteX202" fmla="*/ 1135380 w 2106930"/>
                <a:gd name="connsiteY202" fmla="*/ 194310 h 240030"/>
                <a:gd name="connsiteX203" fmla="*/ 1146810 w 2106930"/>
                <a:gd name="connsiteY203" fmla="*/ 180975 h 240030"/>
                <a:gd name="connsiteX204" fmla="*/ 1150620 w 2106930"/>
                <a:gd name="connsiteY204" fmla="*/ 169545 h 240030"/>
                <a:gd name="connsiteX205" fmla="*/ 1152525 w 2106930"/>
                <a:gd name="connsiteY205" fmla="*/ 156210 h 240030"/>
                <a:gd name="connsiteX206" fmla="*/ 1163955 w 2106930"/>
                <a:gd name="connsiteY206" fmla="*/ 144780 h 240030"/>
                <a:gd name="connsiteX207" fmla="*/ 1179195 w 2106930"/>
                <a:gd name="connsiteY207" fmla="*/ 142875 h 240030"/>
                <a:gd name="connsiteX208" fmla="*/ 1184910 w 2106930"/>
                <a:gd name="connsiteY208" fmla="*/ 112395 h 240030"/>
                <a:gd name="connsiteX209" fmla="*/ 1186815 w 2106930"/>
                <a:gd name="connsiteY209" fmla="*/ 106680 h 240030"/>
                <a:gd name="connsiteX210" fmla="*/ 1188720 w 2106930"/>
                <a:gd name="connsiteY210" fmla="*/ 99060 h 240030"/>
                <a:gd name="connsiteX211" fmla="*/ 1194435 w 2106930"/>
                <a:gd name="connsiteY211" fmla="*/ 87630 h 240030"/>
                <a:gd name="connsiteX212" fmla="*/ 1200150 w 2106930"/>
                <a:gd name="connsiteY212" fmla="*/ 78105 h 240030"/>
                <a:gd name="connsiteX213" fmla="*/ 1203960 w 2106930"/>
                <a:gd name="connsiteY213" fmla="*/ 72390 h 240030"/>
                <a:gd name="connsiteX214" fmla="*/ 1205865 w 2106930"/>
                <a:gd name="connsiteY214" fmla="*/ 66675 h 240030"/>
                <a:gd name="connsiteX215" fmla="*/ 1217295 w 2106930"/>
                <a:gd name="connsiteY215" fmla="*/ 59055 h 240030"/>
                <a:gd name="connsiteX216" fmla="*/ 1223010 w 2106930"/>
                <a:gd name="connsiteY216" fmla="*/ 60960 h 240030"/>
                <a:gd name="connsiteX217" fmla="*/ 1232535 w 2106930"/>
                <a:gd name="connsiteY217" fmla="*/ 76200 h 240030"/>
                <a:gd name="connsiteX218" fmla="*/ 1234440 w 2106930"/>
                <a:gd name="connsiteY218" fmla="*/ 87630 h 240030"/>
                <a:gd name="connsiteX219" fmla="*/ 1236345 w 2106930"/>
                <a:gd name="connsiteY219" fmla="*/ 114300 h 240030"/>
                <a:gd name="connsiteX220" fmla="*/ 1240155 w 2106930"/>
                <a:gd name="connsiteY220" fmla="*/ 125730 h 240030"/>
                <a:gd name="connsiteX221" fmla="*/ 1261110 w 2106930"/>
                <a:gd name="connsiteY221" fmla="*/ 129540 h 240030"/>
                <a:gd name="connsiteX222" fmla="*/ 1266825 w 2106930"/>
                <a:gd name="connsiteY222" fmla="*/ 133350 h 240030"/>
                <a:gd name="connsiteX223" fmla="*/ 1285875 w 2106930"/>
                <a:gd name="connsiteY223" fmla="*/ 125730 h 240030"/>
                <a:gd name="connsiteX224" fmla="*/ 1289685 w 2106930"/>
                <a:gd name="connsiteY224" fmla="*/ 133350 h 240030"/>
                <a:gd name="connsiteX225" fmla="*/ 1297305 w 2106930"/>
                <a:gd name="connsiteY225" fmla="*/ 177165 h 240030"/>
                <a:gd name="connsiteX226" fmla="*/ 1306830 w 2106930"/>
                <a:gd name="connsiteY226" fmla="*/ 175260 h 240030"/>
                <a:gd name="connsiteX227" fmla="*/ 1312545 w 2106930"/>
                <a:gd name="connsiteY227" fmla="*/ 171450 h 240030"/>
                <a:gd name="connsiteX228" fmla="*/ 1322070 w 2106930"/>
                <a:gd name="connsiteY228" fmla="*/ 160020 h 240030"/>
                <a:gd name="connsiteX229" fmla="*/ 1327785 w 2106930"/>
                <a:gd name="connsiteY229" fmla="*/ 148590 h 240030"/>
                <a:gd name="connsiteX230" fmla="*/ 1329690 w 2106930"/>
                <a:gd name="connsiteY230" fmla="*/ 106680 h 240030"/>
                <a:gd name="connsiteX231" fmla="*/ 1331595 w 2106930"/>
                <a:gd name="connsiteY231" fmla="*/ 95250 h 240030"/>
                <a:gd name="connsiteX232" fmla="*/ 1335405 w 2106930"/>
                <a:gd name="connsiteY232" fmla="*/ 89535 h 240030"/>
                <a:gd name="connsiteX233" fmla="*/ 1343025 w 2106930"/>
                <a:gd name="connsiteY233" fmla="*/ 74295 h 240030"/>
                <a:gd name="connsiteX234" fmla="*/ 1344930 w 2106930"/>
                <a:gd name="connsiteY234" fmla="*/ 68580 h 240030"/>
                <a:gd name="connsiteX235" fmla="*/ 1356360 w 2106930"/>
                <a:gd name="connsiteY235" fmla="*/ 59055 h 240030"/>
                <a:gd name="connsiteX236" fmla="*/ 1388745 w 2106930"/>
                <a:gd name="connsiteY236" fmla="*/ 60960 h 240030"/>
                <a:gd name="connsiteX237" fmla="*/ 1390650 w 2106930"/>
                <a:gd name="connsiteY237" fmla="*/ 66675 h 240030"/>
                <a:gd name="connsiteX238" fmla="*/ 1392555 w 2106930"/>
                <a:gd name="connsiteY238" fmla="*/ 127635 h 240030"/>
                <a:gd name="connsiteX239" fmla="*/ 1403985 w 2106930"/>
                <a:gd name="connsiteY239" fmla="*/ 156210 h 240030"/>
                <a:gd name="connsiteX240" fmla="*/ 1409700 w 2106930"/>
                <a:gd name="connsiteY240" fmla="*/ 165735 h 240030"/>
                <a:gd name="connsiteX241" fmla="*/ 1415415 w 2106930"/>
                <a:gd name="connsiteY241" fmla="*/ 171450 h 240030"/>
                <a:gd name="connsiteX242" fmla="*/ 1421130 w 2106930"/>
                <a:gd name="connsiteY242" fmla="*/ 173355 h 240030"/>
                <a:gd name="connsiteX243" fmla="*/ 1424940 w 2106930"/>
                <a:gd name="connsiteY243" fmla="*/ 179070 h 240030"/>
                <a:gd name="connsiteX244" fmla="*/ 1436370 w 2106930"/>
                <a:gd name="connsiteY244" fmla="*/ 182880 h 240030"/>
                <a:gd name="connsiteX245" fmla="*/ 1449705 w 2106930"/>
                <a:gd name="connsiteY245" fmla="*/ 180975 h 240030"/>
                <a:gd name="connsiteX246" fmla="*/ 1455420 w 2106930"/>
                <a:gd name="connsiteY246" fmla="*/ 179070 h 240030"/>
                <a:gd name="connsiteX247" fmla="*/ 1464945 w 2106930"/>
                <a:gd name="connsiteY247" fmla="*/ 177165 h 240030"/>
                <a:gd name="connsiteX248" fmla="*/ 1468755 w 2106930"/>
                <a:gd name="connsiteY248" fmla="*/ 169545 h 240030"/>
                <a:gd name="connsiteX249" fmla="*/ 1474470 w 2106930"/>
                <a:gd name="connsiteY249" fmla="*/ 137160 h 240030"/>
                <a:gd name="connsiteX250" fmla="*/ 1476375 w 2106930"/>
                <a:gd name="connsiteY250" fmla="*/ 131445 h 240030"/>
                <a:gd name="connsiteX251" fmla="*/ 1480185 w 2106930"/>
                <a:gd name="connsiteY251" fmla="*/ 104775 h 240030"/>
                <a:gd name="connsiteX252" fmla="*/ 1485900 w 2106930"/>
                <a:gd name="connsiteY252" fmla="*/ 97155 h 240030"/>
                <a:gd name="connsiteX253" fmla="*/ 1493520 w 2106930"/>
                <a:gd name="connsiteY253" fmla="*/ 95250 h 240030"/>
                <a:gd name="connsiteX254" fmla="*/ 1499235 w 2106930"/>
                <a:gd name="connsiteY254" fmla="*/ 93345 h 240030"/>
                <a:gd name="connsiteX255" fmla="*/ 1504950 w 2106930"/>
                <a:gd name="connsiteY255" fmla="*/ 89535 h 240030"/>
                <a:gd name="connsiteX256" fmla="*/ 1510665 w 2106930"/>
                <a:gd name="connsiteY256" fmla="*/ 87630 h 240030"/>
                <a:gd name="connsiteX257" fmla="*/ 1520190 w 2106930"/>
                <a:gd name="connsiteY257" fmla="*/ 83820 h 240030"/>
                <a:gd name="connsiteX258" fmla="*/ 1527810 w 2106930"/>
                <a:gd name="connsiteY258" fmla="*/ 70485 h 240030"/>
                <a:gd name="connsiteX259" fmla="*/ 1535430 w 2106930"/>
                <a:gd name="connsiteY259" fmla="*/ 57150 h 240030"/>
                <a:gd name="connsiteX260" fmla="*/ 1541145 w 2106930"/>
                <a:gd name="connsiteY260" fmla="*/ 38100 h 240030"/>
                <a:gd name="connsiteX261" fmla="*/ 1546860 w 2106930"/>
                <a:gd name="connsiteY261" fmla="*/ 41910 h 240030"/>
                <a:gd name="connsiteX262" fmla="*/ 1552575 w 2106930"/>
                <a:gd name="connsiteY262" fmla="*/ 51435 h 240030"/>
                <a:gd name="connsiteX263" fmla="*/ 1556385 w 2106930"/>
                <a:gd name="connsiteY263" fmla="*/ 57150 h 240030"/>
                <a:gd name="connsiteX264" fmla="*/ 1558290 w 2106930"/>
                <a:gd name="connsiteY264" fmla="*/ 62865 h 240030"/>
                <a:gd name="connsiteX265" fmla="*/ 1562100 w 2106930"/>
                <a:gd name="connsiteY265" fmla="*/ 76200 h 240030"/>
                <a:gd name="connsiteX266" fmla="*/ 1565910 w 2106930"/>
                <a:gd name="connsiteY266" fmla="*/ 83820 h 240030"/>
                <a:gd name="connsiteX267" fmla="*/ 1569720 w 2106930"/>
                <a:gd name="connsiteY267" fmla="*/ 99060 h 240030"/>
                <a:gd name="connsiteX268" fmla="*/ 1571625 w 2106930"/>
                <a:gd name="connsiteY268" fmla="*/ 114300 h 240030"/>
                <a:gd name="connsiteX269" fmla="*/ 1575435 w 2106930"/>
                <a:gd name="connsiteY269" fmla="*/ 120015 h 240030"/>
                <a:gd name="connsiteX270" fmla="*/ 1581150 w 2106930"/>
                <a:gd name="connsiteY270" fmla="*/ 133350 h 240030"/>
                <a:gd name="connsiteX271" fmla="*/ 1592580 w 2106930"/>
                <a:gd name="connsiteY271" fmla="*/ 127635 h 240030"/>
                <a:gd name="connsiteX272" fmla="*/ 1596390 w 2106930"/>
                <a:gd name="connsiteY272" fmla="*/ 116205 h 240030"/>
                <a:gd name="connsiteX273" fmla="*/ 1600200 w 2106930"/>
                <a:gd name="connsiteY273" fmla="*/ 108585 h 240030"/>
                <a:gd name="connsiteX274" fmla="*/ 1604010 w 2106930"/>
                <a:gd name="connsiteY274" fmla="*/ 131445 h 240030"/>
                <a:gd name="connsiteX275" fmla="*/ 1605915 w 2106930"/>
                <a:gd name="connsiteY275" fmla="*/ 139065 h 240030"/>
                <a:gd name="connsiteX276" fmla="*/ 1611630 w 2106930"/>
                <a:gd name="connsiteY276" fmla="*/ 140970 h 240030"/>
                <a:gd name="connsiteX277" fmla="*/ 1621155 w 2106930"/>
                <a:gd name="connsiteY277" fmla="*/ 142875 h 240030"/>
                <a:gd name="connsiteX278" fmla="*/ 1630680 w 2106930"/>
                <a:gd name="connsiteY278" fmla="*/ 152400 h 240030"/>
                <a:gd name="connsiteX279" fmla="*/ 1642110 w 2106930"/>
                <a:gd name="connsiteY279" fmla="*/ 150495 h 240030"/>
                <a:gd name="connsiteX280" fmla="*/ 1645920 w 2106930"/>
                <a:gd name="connsiteY280" fmla="*/ 144780 h 240030"/>
                <a:gd name="connsiteX281" fmla="*/ 1659255 w 2106930"/>
                <a:gd name="connsiteY281" fmla="*/ 135255 h 240030"/>
                <a:gd name="connsiteX282" fmla="*/ 1664970 w 2106930"/>
                <a:gd name="connsiteY282" fmla="*/ 121920 h 240030"/>
                <a:gd name="connsiteX283" fmla="*/ 1668780 w 2106930"/>
                <a:gd name="connsiteY283" fmla="*/ 108585 h 240030"/>
                <a:gd name="connsiteX284" fmla="*/ 1674495 w 2106930"/>
                <a:gd name="connsiteY284" fmla="*/ 102870 h 240030"/>
                <a:gd name="connsiteX285" fmla="*/ 1684020 w 2106930"/>
                <a:gd name="connsiteY285" fmla="*/ 93345 h 240030"/>
                <a:gd name="connsiteX286" fmla="*/ 1687830 w 2106930"/>
                <a:gd name="connsiteY286" fmla="*/ 64770 h 240030"/>
                <a:gd name="connsiteX287" fmla="*/ 1701165 w 2106930"/>
                <a:gd name="connsiteY287" fmla="*/ 51435 h 240030"/>
                <a:gd name="connsiteX288" fmla="*/ 1710690 w 2106930"/>
                <a:gd name="connsiteY288" fmla="*/ 41910 h 240030"/>
                <a:gd name="connsiteX289" fmla="*/ 1718310 w 2106930"/>
                <a:gd name="connsiteY289" fmla="*/ 34290 h 240030"/>
                <a:gd name="connsiteX290" fmla="*/ 1724025 w 2106930"/>
                <a:gd name="connsiteY290" fmla="*/ 26670 h 240030"/>
                <a:gd name="connsiteX291" fmla="*/ 1725930 w 2106930"/>
                <a:gd name="connsiteY291" fmla="*/ 20955 h 240030"/>
                <a:gd name="connsiteX292" fmla="*/ 1729740 w 2106930"/>
                <a:gd name="connsiteY292" fmla="*/ 28575 h 240030"/>
                <a:gd name="connsiteX293" fmla="*/ 1733550 w 2106930"/>
                <a:gd name="connsiteY293" fmla="*/ 43815 h 240030"/>
                <a:gd name="connsiteX294" fmla="*/ 1737360 w 2106930"/>
                <a:gd name="connsiteY294" fmla="*/ 49530 h 240030"/>
                <a:gd name="connsiteX295" fmla="*/ 1741170 w 2106930"/>
                <a:gd name="connsiteY295" fmla="*/ 114300 h 240030"/>
                <a:gd name="connsiteX296" fmla="*/ 1750695 w 2106930"/>
                <a:gd name="connsiteY296" fmla="*/ 133350 h 240030"/>
                <a:gd name="connsiteX297" fmla="*/ 1762125 w 2106930"/>
                <a:gd name="connsiteY297" fmla="*/ 140970 h 240030"/>
                <a:gd name="connsiteX298" fmla="*/ 1781175 w 2106930"/>
                <a:gd name="connsiteY298" fmla="*/ 150495 h 240030"/>
                <a:gd name="connsiteX299" fmla="*/ 1779270 w 2106930"/>
                <a:gd name="connsiteY299" fmla="*/ 161925 h 240030"/>
                <a:gd name="connsiteX300" fmla="*/ 1779270 w 2106930"/>
                <a:gd name="connsiteY300" fmla="*/ 173355 h 240030"/>
                <a:gd name="connsiteX301" fmla="*/ 1786890 w 2106930"/>
                <a:gd name="connsiteY301" fmla="*/ 177165 h 240030"/>
                <a:gd name="connsiteX302" fmla="*/ 1796415 w 2106930"/>
                <a:gd name="connsiteY302" fmla="*/ 175260 h 240030"/>
                <a:gd name="connsiteX303" fmla="*/ 1800225 w 2106930"/>
                <a:gd name="connsiteY303" fmla="*/ 169545 h 240030"/>
                <a:gd name="connsiteX304" fmla="*/ 1807845 w 2106930"/>
                <a:gd name="connsiteY304" fmla="*/ 160020 h 240030"/>
                <a:gd name="connsiteX305" fmla="*/ 1811655 w 2106930"/>
                <a:gd name="connsiteY305" fmla="*/ 154305 h 240030"/>
                <a:gd name="connsiteX306" fmla="*/ 1817370 w 2106930"/>
                <a:gd name="connsiteY306" fmla="*/ 150495 h 240030"/>
                <a:gd name="connsiteX307" fmla="*/ 1824990 w 2106930"/>
                <a:gd name="connsiteY307" fmla="*/ 135255 h 240030"/>
                <a:gd name="connsiteX308" fmla="*/ 1828800 w 2106930"/>
                <a:gd name="connsiteY308" fmla="*/ 140970 h 240030"/>
                <a:gd name="connsiteX309" fmla="*/ 1834515 w 2106930"/>
                <a:gd name="connsiteY309" fmla="*/ 142875 h 240030"/>
                <a:gd name="connsiteX310" fmla="*/ 1842135 w 2106930"/>
                <a:gd name="connsiteY310" fmla="*/ 133350 h 240030"/>
                <a:gd name="connsiteX311" fmla="*/ 1844040 w 2106930"/>
                <a:gd name="connsiteY311" fmla="*/ 116205 h 240030"/>
                <a:gd name="connsiteX312" fmla="*/ 1845945 w 2106930"/>
                <a:gd name="connsiteY312" fmla="*/ 106680 h 240030"/>
                <a:gd name="connsiteX313" fmla="*/ 1847850 w 2106930"/>
                <a:gd name="connsiteY313" fmla="*/ 100965 h 240030"/>
                <a:gd name="connsiteX314" fmla="*/ 1849755 w 2106930"/>
                <a:gd name="connsiteY314" fmla="*/ 93345 h 240030"/>
                <a:gd name="connsiteX315" fmla="*/ 1853565 w 2106930"/>
                <a:gd name="connsiteY315" fmla="*/ 81915 h 240030"/>
                <a:gd name="connsiteX316" fmla="*/ 1857375 w 2106930"/>
                <a:gd name="connsiteY316" fmla="*/ 76200 h 240030"/>
                <a:gd name="connsiteX317" fmla="*/ 1859280 w 2106930"/>
                <a:gd name="connsiteY317" fmla="*/ 70485 h 240030"/>
                <a:gd name="connsiteX318" fmla="*/ 1868805 w 2106930"/>
                <a:gd name="connsiteY318" fmla="*/ 59055 h 240030"/>
                <a:gd name="connsiteX319" fmla="*/ 1874520 w 2106930"/>
                <a:gd name="connsiteY319" fmla="*/ 55245 h 240030"/>
                <a:gd name="connsiteX320" fmla="*/ 1876425 w 2106930"/>
                <a:gd name="connsiteY320" fmla="*/ 62865 h 240030"/>
                <a:gd name="connsiteX321" fmla="*/ 1882140 w 2106930"/>
                <a:gd name="connsiteY321" fmla="*/ 70485 h 240030"/>
                <a:gd name="connsiteX322" fmla="*/ 1884045 w 2106930"/>
                <a:gd name="connsiteY322" fmla="*/ 83820 h 240030"/>
                <a:gd name="connsiteX323" fmla="*/ 1887855 w 2106930"/>
                <a:gd name="connsiteY323" fmla="*/ 106680 h 240030"/>
                <a:gd name="connsiteX324" fmla="*/ 1893570 w 2106930"/>
                <a:gd name="connsiteY324" fmla="*/ 118110 h 240030"/>
                <a:gd name="connsiteX325" fmla="*/ 1899285 w 2106930"/>
                <a:gd name="connsiteY325" fmla="*/ 120015 h 240030"/>
                <a:gd name="connsiteX326" fmla="*/ 1912620 w 2106930"/>
                <a:gd name="connsiteY326" fmla="*/ 123825 h 240030"/>
                <a:gd name="connsiteX327" fmla="*/ 1916430 w 2106930"/>
                <a:gd name="connsiteY327" fmla="*/ 148590 h 240030"/>
                <a:gd name="connsiteX328" fmla="*/ 1920240 w 2106930"/>
                <a:gd name="connsiteY328" fmla="*/ 139065 h 240030"/>
                <a:gd name="connsiteX329" fmla="*/ 1924050 w 2106930"/>
                <a:gd name="connsiteY329" fmla="*/ 108585 h 240030"/>
                <a:gd name="connsiteX330" fmla="*/ 1927860 w 2106930"/>
                <a:gd name="connsiteY330" fmla="*/ 93345 h 240030"/>
                <a:gd name="connsiteX331" fmla="*/ 1935480 w 2106930"/>
                <a:gd name="connsiteY331" fmla="*/ 80010 h 240030"/>
                <a:gd name="connsiteX332" fmla="*/ 1965960 w 2106930"/>
                <a:gd name="connsiteY332" fmla="*/ 81915 h 240030"/>
                <a:gd name="connsiteX333" fmla="*/ 1971675 w 2106930"/>
                <a:gd name="connsiteY333" fmla="*/ 91440 h 240030"/>
                <a:gd name="connsiteX334" fmla="*/ 1979295 w 2106930"/>
                <a:gd name="connsiteY334" fmla="*/ 108585 h 240030"/>
                <a:gd name="connsiteX335" fmla="*/ 1985010 w 2106930"/>
                <a:gd name="connsiteY335" fmla="*/ 114300 h 240030"/>
                <a:gd name="connsiteX336" fmla="*/ 1996440 w 2106930"/>
                <a:gd name="connsiteY336" fmla="*/ 123825 h 240030"/>
                <a:gd name="connsiteX337" fmla="*/ 2044065 w 2106930"/>
                <a:gd name="connsiteY337" fmla="*/ 131445 h 240030"/>
                <a:gd name="connsiteX338" fmla="*/ 2061210 w 2106930"/>
                <a:gd name="connsiteY338" fmla="*/ 146685 h 240030"/>
                <a:gd name="connsiteX339" fmla="*/ 2066925 w 2106930"/>
                <a:gd name="connsiteY339" fmla="*/ 152400 h 240030"/>
                <a:gd name="connsiteX340" fmla="*/ 2074545 w 2106930"/>
                <a:gd name="connsiteY340" fmla="*/ 161925 h 240030"/>
                <a:gd name="connsiteX341" fmla="*/ 2080260 w 2106930"/>
                <a:gd name="connsiteY341" fmla="*/ 171450 h 240030"/>
                <a:gd name="connsiteX342" fmla="*/ 2087880 w 2106930"/>
                <a:gd name="connsiteY342" fmla="*/ 192405 h 240030"/>
                <a:gd name="connsiteX343" fmla="*/ 2089785 w 2106930"/>
                <a:gd name="connsiteY343" fmla="*/ 179070 h 240030"/>
                <a:gd name="connsiteX344" fmla="*/ 2091690 w 2106930"/>
                <a:gd name="connsiteY344" fmla="*/ 173355 h 240030"/>
                <a:gd name="connsiteX345" fmla="*/ 2095500 w 2106930"/>
                <a:gd name="connsiteY345" fmla="*/ 152400 h 240030"/>
                <a:gd name="connsiteX346" fmla="*/ 2099310 w 2106930"/>
                <a:gd name="connsiteY346" fmla="*/ 146685 h 240030"/>
                <a:gd name="connsiteX347" fmla="*/ 2105025 w 2106930"/>
                <a:gd name="connsiteY347" fmla="*/ 127635 h 240030"/>
                <a:gd name="connsiteX348" fmla="*/ 2106930 w 2106930"/>
                <a:gd name="connsiteY348" fmla="*/ 121920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</a:cxnLst>
              <a:rect l="l" t="t" r="r" b="b"/>
              <a:pathLst>
                <a:path w="2106930" h="240030">
                  <a:moveTo>
                    <a:pt x="0" y="205740"/>
                  </a:moveTo>
                  <a:cubicBezTo>
                    <a:pt x="635" y="209550"/>
                    <a:pt x="178" y="213715"/>
                    <a:pt x="1905" y="217170"/>
                  </a:cubicBezTo>
                  <a:cubicBezTo>
                    <a:pt x="2929" y="219218"/>
                    <a:pt x="6001" y="219361"/>
                    <a:pt x="7620" y="220980"/>
                  </a:cubicBezTo>
                  <a:cubicBezTo>
                    <a:pt x="9239" y="222599"/>
                    <a:pt x="9707" y="225187"/>
                    <a:pt x="11430" y="226695"/>
                  </a:cubicBezTo>
                  <a:cubicBezTo>
                    <a:pt x="14876" y="229710"/>
                    <a:pt x="19050" y="231775"/>
                    <a:pt x="22860" y="234315"/>
                  </a:cubicBezTo>
                  <a:cubicBezTo>
                    <a:pt x="30246" y="239239"/>
                    <a:pt x="26403" y="237401"/>
                    <a:pt x="34290" y="240030"/>
                  </a:cubicBezTo>
                  <a:cubicBezTo>
                    <a:pt x="38464" y="233768"/>
                    <a:pt x="38033" y="235501"/>
                    <a:pt x="40005" y="228600"/>
                  </a:cubicBezTo>
                  <a:cubicBezTo>
                    <a:pt x="41336" y="223941"/>
                    <a:pt x="43456" y="212945"/>
                    <a:pt x="45720" y="209550"/>
                  </a:cubicBezTo>
                  <a:cubicBezTo>
                    <a:pt x="46990" y="207645"/>
                    <a:pt x="48600" y="205927"/>
                    <a:pt x="49530" y="203835"/>
                  </a:cubicBezTo>
                  <a:cubicBezTo>
                    <a:pt x="51161" y="200165"/>
                    <a:pt x="52070" y="196215"/>
                    <a:pt x="53340" y="192405"/>
                  </a:cubicBezTo>
                  <a:lnTo>
                    <a:pt x="55245" y="186690"/>
                  </a:lnTo>
                  <a:cubicBezTo>
                    <a:pt x="55880" y="184785"/>
                    <a:pt x="56820" y="182956"/>
                    <a:pt x="57150" y="180975"/>
                  </a:cubicBezTo>
                  <a:cubicBezTo>
                    <a:pt x="57785" y="177165"/>
                    <a:pt x="57834" y="173209"/>
                    <a:pt x="59055" y="169545"/>
                  </a:cubicBezTo>
                  <a:cubicBezTo>
                    <a:pt x="59779" y="167373"/>
                    <a:pt x="61595" y="165735"/>
                    <a:pt x="62865" y="163830"/>
                  </a:cubicBezTo>
                  <a:cubicBezTo>
                    <a:pt x="67697" y="139672"/>
                    <a:pt x="61222" y="165759"/>
                    <a:pt x="68580" y="148590"/>
                  </a:cubicBezTo>
                  <a:cubicBezTo>
                    <a:pt x="69611" y="146184"/>
                    <a:pt x="69454" y="143376"/>
                    <a:pt x="70485" y="140970"/>
                  </a:cubicBezTo>
                  <a:cubicBezTo>
                    <a:pt x="77641" y="124272"/>
                    <a:pt x="71613" y="145594"/>
                    <a:pt x="76200" y="129540"/>
                  </a:cubicBezTo>
                  <a:cubicBezTo>
                    <a:pt x="76919" y="127023"/>
                    <a:pt x="77353" y="124428"/>
                    <a:pt x="78105" y="121920"/>
                  </a:cubicBezTo>
                  <a:cubicBezTo>
                    <a:pt x="79259" y="118073"/>
                    <a:pt x="80645" y="114300"/>
                    <a:pt x="81915" y="110490"/>
                  </a:cubicBezTo>
                  <a:cubicBezTo>
                    <a:pt x="82550" y="108585"/>
                    <a:pt x="83426" y="106744"/>
                    <a:pt x="83820" y="104775"/>
                  </a:cubicBezTo>
                  <a:cubicBezTo>
                    <a:pt x="84159" y="103080"/>
                    <a:pt x="86621" y="89984"/>
                    <a:pt x="87630" y="87630"/>
                  </a:cubicBezTo>
                  <a:cubicBezTo>
                    <a:pt x="88532" y="85526"/>
                    <a:pt x="90170" y="83820"/>
                    <a:pt x="91440" y="81915"/>
                  </a:cubicBezTo>
                  <a:cubicBezTo>
                    <a:pt x="92050" y="79474"/>
                    <a:pt x="93884" y="71313"/>
                    <a:pt x="95250" y="68580"/>
                  </a:cubicBezTo>
                  <a:cubicBezTo>
                    <a:pt x="96274" y="66532"/>
                    <a:pt x="97790" y="64770"/>
                    <a:pt x="99060" y="62865"/>
                  </a:cubicBezTo>
                  <a:cubicBezTo>
                    <a:pt x="99695" y="56515"/>
                    <a:pt x="99212" y="49951"/>
                    <a:pt x="100965" y="43815"/>
                  </a:cubicBezTo>
                  <a:cubicBezTo>
                    <a:pt x="101517" y="41884"/>
                    <a:pt x="102696" y="47530"/>
                    <a:pt x="102870" y="49530"/>
                  </a:cubicBezTo>
                  <a:cubicBezTo>
                    <a:pt x="103972" y="62198"/>
                    <a:pt x="103719" y="74958"/>
                    <a:pt x="104775" y="87630"/>
                  </a:cubicBezTo>
                  <a:cubicBezTo>
                    <a:pt x="105328" y="94268"/>
                    <a:pt x="107262" y="95013"/>
                    <a:pt x="108585" y="100965"/>
                  </a:cubicBezTo>
                  <a:cubicBezTo>
                    <a:pt x="109423" y="104736"/>
                    <a:pt x="109269" y="108731"/>
                    <a:pt x="110490" y="112395"/>
                  </a:cubicBezTo>
                  <a:cubicBezTo>
                    <a:pt x="111214" y="114567"/>
                    <a:pt x="113276" y="116062"/>
                    <a:pt x="114300" y="118110"/>
                  </a:cubicBezTo>
                  <a:cubicBezTo>
                    <a:pt x="122187" y="133884"/>
                    <a:pt x="109096" y="113162"/>
                    <a:pt x="120015" y="129540"/>
                  </a:cubicBezTo>
                  <a:cubicBezTo>
                    <a:pt x="122555" y="128905"/>
                    <a:pt x="125931" y="129623"/>
                    <a:pt x="127635" y="127635"/>
                  </a:cubicBezTo>
                  <a:cubicBezTo>
                    <a:pt x="130249" y="124586"/>
                    <a:pt x="131445" y="116205"/>
                    <a:pt x="131445" y="116205"/>
                  </a:cubicBezTo>
                  <a:cubicBezTo>
                    <a:pt x="132715" y="105410"/>
                    <a:pt x="133643" y="94569"/>
                    <a:pt x="135255" y="83820"/>
                  </a:cubicBezTo>
                  <a:cubicBezTo>
                    <a:pt x="135553" y="81834"/>
                    <a:pt x="136673" y="80053"/>
                    <a:pt x="137160" y="78105"/>
                  </a:cubicBezTo>
                  <a:cubicBezTo>
                    <a:pt x="137945" y="74964"/>
                    <a:pt x="137725" y="71528"/>
                    <a:pt x="139065" y="68580"/>
                  </a:cubicBezTo>
                  <a:cubicBezTo>
                    <a:pt x="142863" y="60225"/>
                    <a:pt x="146575" y="57260"/>
                    <a:pt x="152400" y="51435"/>
                  </a:cubicBezTo>
                  <a:cubicBezTo>
                    <a:pt x="153035" y="49530"/>
                    <a:pt x="153051" y="47288"/>
                    <a:pt x="154305" y="45720"/>
                  </a:cubicBezTo>
                  <a:cubicBezTo>
                    <a:pt x="155735" y="43932"/>
                    <a:pt x="158807" y="43852"/>
                    <a:pt x="160020" y="41910"/>
                  </a:cubicBezTo>
                  <a:cubicBezTo>
                    <a:pt x="162149" y="38504"/>
                    <a:pt x="163830" y="30480"/>
                    <a:pt x="163830" y="30480"/>
                  </a:cubicBezTo>
                  <a:cubicBezTo>
                    <a:pt x="165735" y="31115"/>
                    <a:pt x="168125" y="30965"/>
                    <a:pt x="169545" y="32385"/>
                  </a:cubicBezTo>
                  <a:cubicBezTo>
                    <a:pt x="170965" y="33805"/>
                    <a:pt x="171091" y="36124"/>
                    <a:pt x="171450" y="38100"/>
                  </a:cubicBezTo>
                  <a:cubicBezTo>
                    <a:pt x="177396" y="70803"/>
                    <a:pt x="170213" y="40771"/>
                    <a:pt x="175260" y="60960"/>
                  </a:cubicBezTo>
                  <a:cubicBezTo>
                    <a:pt x="175895" y="74930"/>
                    <a:pt x="174866" y="89076"/>
                    <a:pt x="177165" y="102870"/>
                  </a:cubicBezTo>
                  <a:cubicBezTo>
                    <a:pt x="177541" y="105128"/>
                    <a:pt x="181261" y="105061"/>
                    <a:pt x="182880" y="106680"/>
                  </a:cubicBezTo>
                  <a:cubicBezTo>
                    <a:pt x="191497" y="115297"/>
                    <a:pt x="181279" y="110591"/>
                    <a:pt x="192405" y="114300"/>
                  </a:cubicBezTo>
                  <a:cubicBezTo>
                    <a:pt x="196215" y="113665"/>
                    <a:pt x="200380" y="114122"/>
                    <a:pt x="203835" y="112395"/>
                  </a:cubicBezTo>
                  <a:cubicBezTo>
                    <a:pt x="207594" y="110516"/>
                    <a:pt x="208809" y="102024"/>
                    <a:pt x="209550" y="99060"/>
                  </a:cubicBezTo>
                  <a:cubicBezTo>
                    <a:pt x="224363" y="128687"/>
                    <a:pt x="211514" y="100299"/>
                    <a:pt x="215265" y="179070"/>
                  </a:cubicBezTo>
                  <a:cubicBezTo>
                    <a:pt x="215390" y="181685"/>
                    <a:pt x="216451" y="184173"/>
                    <a:pt x="217170" y="186690"/>
                  </a:cubicBezTo>
                  <a:cubicBezTo>
                    <a:pt x="218656" y="191891"/>
                    <a:pt x="219360" y="195103"/>
                    <a:pt x="224790" y="198120"/>
                  </a:cubicBezTo>
                  <a:cubicBezTo>
                    <a:pt x="228301" y="200070"/>
                    <a:pt x="236220" y="201930"/>
                    <a:pt x="236220" y="201930"/>
                  </a:cubicBezTo>
                  <a:cubicBezTo>
                    <a:pt x="241088" y="201235"/>
                    <a:pt x="251648" y="200193"/>
                    <a:pt x="257175" y="198120"/>
                  </a:cubicBezTo>
                  <a:cubicBezTo>
                    <a:pt x="259834" y="197123"/>
                    <a:pt x="262255" y="195580"/>
                    <a:pt x="264795" y="194310"/>
                  </a:cubicBezTo>
                  <a:cubicBezTo>
                    <a:pt x="266065" y="191770"/>
                    <a:pt x="266954" y="189001"/>
                    <a:pt x="268605" y="186690"/>
                  </a:cubicBezTo>
                  <a:cubicBezTo>
                    <a:pt x="270171" y="184498"/>
                    <a:pt x="273012" y="183330"/>
                    <a:pt x="274320" y="180975"/>
                  </a:cubicBezTo>
                  <a:cubicBezTo>
                    <a:pt x="276270" y="177464"/>
                    <a:pt x="278130" y="169545"/>
                    <a:pt x="278130" y="169545"/>
                  </a:cubicBezTo>
                  <a:cubicBezTo>
                    <a:pt x="279400" y="159385"/>
                    <a:pt x="280720" y="149231"/>
                    <a:pt x="281940" y="139065"/>
                  </a:cubicBezTo>
                  <a:cubicBezTo>
                    <a:pt x="284308" y="119329"/>
                    <a:pt x="280572" y="126830"/>
                    <a:pt x="287655" y="116205"/>
                  </a:cubicBezTo>
                  <a:cubicBezTo>
                    <a:pt x="291967" y="98955"/>
                    <a:pt x="285840" y="119836"/>
                    <a:pt x="297180" y="97155"/>
                  </a:cubicBezTo>
                  <a:cubicBezTo>
                    <a:pt x="298674" y="94167"/>
                    <a:pt x="302107" y="86513"/>
                    <a:pt x="304800" y="83820"/>
                  </a:cubicBezTo>
                  <a:cubicBezTo>
                    <a:pt x="308493" y="80127"/>
                    <a:pt x="311582" y="79654"/>
                    <a:pt x="316230" y="78105"/>
                  </a:cubicBezTo>
                  <a:cubicBezTo>
                    <a:pt x="318135" y="80010"/>
                    <a:pt x="319900" y="82067"/>
                    <a:pt x="321945" y="83820"/>
                  </a:cubicBezTo>
                  <a:cubicBezTo>
                    <a:pt x="339052" y="98483"/>
                    <a:pt x="321099" y="81069"/>
                    <a:pt x="335280" y="95250"/>
                  </a:cubicBezTo>
                  <a:cubicBezTo>
                    <a:pt x="335915" y="97155"/>
                    <a:pt x="335177" y="100965"/>
                    <a:pt x="337185" y="100965"/>
                  </a:cubicBezTo>
                  <a:cubicBezTo>
                    <a:pt x="339879" y="100965"/>
                    <a:pt x="341592" y="97605"/>
                    <a:pt x="342900" y="95250"/>
                  </a:cubicBezTo>
                  <a:cubicBezTo>
                    <a:pt x="344850" y="91739"/>
                    <a:pt x="344482" y="87162"/>
                    <a:pt x="346710" y="83820"/>
                  </a:cubicBezTo>
                  <a:cubicBezTo>
                    <a:pt x="347980" y="81915"/>
                    <a:pt x="349590" y="80197"/>
                    <a:pt x="350520" y="78105"/>
                  </a:cubicBezTo>
                  <a:cubicBezTo>
                    <a:pt x="357202" y="63071"/>
                    <a:pt x="349764" y="69719"/>
                    <a:pt x="360045" y="62865"/>
                  </a:cubicBezTo>
                  <a:cubicBezTo>
                    <a:pt x="370104" y="66218"/>
                    <a:pt x="364646" y="63099"/>
                    <a:pt x="373380" y="76200"/>
                  </a:cubicBezTo>
                  <a:lnTo>
                    <a:pt x="377190" y="81915"/>
                  </a:lnTo>
                  <a:lnTo>
                    <a:pt x="381000" y="87630"/>
                  </a:lnTo>
                  <a:cubicBezTo>
                    <a:pt x="382363" y="94445"/>
                    <a:pt x="381810" y="97965"/>
                    <a:pt x="386715" y="102870"/>
                  </a:cubicBezTo>
                  <a:cubicBezTo>
                    <a:pt x="388334" y="104489"/>
                    <a:pt x="390525" y="105410"/>
                    <a:pt x="392430" y="106680"/>
                  </a:cubicBezTo>
                  <a:cubicBezTo>
                    <a:pt x="395605" y="106045"/>
                    <a:pt x="399261" y="106571"/>
                    <a:pt x="401955" y="104775"/>
                  </a:cubicBezTo>
                  <a:cubicBezTo>
                    <a:pt x="403626" y="103661"/>
                    <a:pt x="402606" y="100628"/>
                    <a:pt x="403860" y="99060"/>
                  </a:cubicBezTo>
                  <a:cubicBezTo>
                    <a:pt x="405290" y="97272"/>
                    <a:pt x="407670" y="96520"/>
                    <a:pt x="409575" y="95250"/>
                  </a:cubicBezTo>
                  <a:cubicBezTo>
                    <a:pt x="415152" y="96180"/>
                    <a:pt x="422599" y="95814"/>
                    <a:pt x="426720" y="100965"/>
                  </a:cubicBezTo>
                  <a:cubicBezTo>
                    <a:pt x="427974" y="102533"/>
                    <a:pt x="427990" y="104775"/>
                    <a:pt x="428625" y="106680"/>
                  </a:cubicBezTo>
                  <a:cubicBezTo>
                    <a:pt x="427875" y="117930"/>
                    <a:pt x="424714" y="141595"/>
                    <a:pt x="428625" y="154305"/>
                  </a:cubicBezTo>
                  <a:cubicBezTo>
                    <a:pt x="429417" y="156880"/>
                    <a:pt x="432615" y="157950"/>
                    <a:pt x="434340" y="160020"/>
                  </a:cubicBezTo>
                  <a:cubicBezTo>
                    <a:pt x="449761" y="178526"/>
                    <a:pt x="425904" y="153579"/>
                    <a:pt x="443865" y="169545"/>
                  </a:cubicBezTo>
                  <a:cubicBezTo>
                    <a:pt x="447892" y="173125"/>
                    <a:pt x="451485" y="177165"/>
                    <a:pt x="455295" y="180975"/>
                  </a:cubicBezTo>
                  <a:cubicBezTo>
                    <a:pt x="457200" y="182880"/>
                    <a:pt x="458600" y="185485"/>
                    <a:pt x="461010" y="186690"/>
                  </a:cubicBezTo>
                  <a:cubicBezTo>
                    <a:pt x="463550" y="187960"/>
                    <a:pt x="465971" y="189503"/>
                    <a:pt x="468630" y="190500"/>
                  </a:cubicBezTo>
                  <a:cubicBezTo>
                    <a:pt x="471081" y="191419"/>
                    <a:pt x="473710" y="191770"/>
                    <a:pt x="476250" y="192405"/>
                  </a:cubicBezTo>
                  <a:cubicBezTo>
                    <a:pt x="478155" y="193675"/>
                    <a:pt x="479687" y="195987"/>
                    <a:pt x="481965" y="196215"/>
                  </a:cubicBezTo>
                  <a:cubicBezTo>
                    <a:pt x="488700" y="196889"/>
                    <a:pt x="494881" y="194450"/>
                    <a:pt x="501015" y="192405"/>
                  </a:cubicBezTo>
                  <a:cubicBezTo>
                    <a:pt x="501650" y="189230"/>
                    <a:pt x="502218" y="186041"/>
                    <a:pt x="502920" y="182880"/>
                  </a:cubicBezTo>
                  <a:cubicBezTo>
                    <a:pt x="503488" y="180324"/>
                    <a:pt x="504500" y="177858"/>
                    <a:pt x="504825" y="175260"/>
                  </a:cubicBezTo>
                  <a:cubicBezTo>
                    <a:pt x="506408" y="162595"/>
                    <a:pt x="504599" y="149268"/>
                    <a:pt x="508635" y="137160"/>
                  </a:cubicBezTo>
                  <a:cubicBezTo>
                    <a:pt x="509270" y="135255"/>
                    <a:pt x="509286" y="133013"/>
                    <a:pt x="510540" y="131445"/>
                  </a:cubicBezTo>
                  <a:cubicBezTo>
                    <a:pt x="511970" y="129657"/>
                    <a:pt x="514350" y="128905"/>
                    <a:pt x="516255" y="127635"/>
                  </a:cubicBezTo>
                  <a:cubicBezTo>
                    <a:pt x="517525" y="125730"/>
                    <a:pt x="518123" y="123133"/>
                    <a:pt x="520065" y="121920"/>
                  </a:cubicBezTo>
                  <a:cubicBezTo>
                    <a:pt x="523471" y="119791"/>
                    <a:pt x="531495" y="118110"/>
                    <a:pt x="531495" y="118110"/>
                  </a:cubicBezTo>
                  <a:cubicBezTo>
                    <a:pt x="533400" y="116205"/>
                    <a:pt x="535644" y="114587"/>
                    <a:pt x="537210" y="112395"/>
                  </a:cubicBezTo>
                  <a:cubicBezTo>
                    <a:pt x="540318" y="108044"/>
                    <a:pt x="542058" y="102357"/>
                    <a:pt x="542925" y="97155"/>
                  </a:cubicBezTo>
                  <a:cubicBezTo>
                    <a:pt x="543767" y="92105"/>
                    <a:pt x="543757" y="86921"/>
                    <a:pt x="544830" y="81915"/>
                  </a:cubicBezTo>
                  <a:cubicBezTo>
                    <a:pt x="545671" y="77988"/>
                    <a:pt x="547486" y="74332"/>
                    <a:pt x="548640" y="70485"/>
                  </a:cubicBezTo>
                  <a:cubicBezTo>
                    <a:pt x="549392" y="67977"/>
                    <a:pt x="549514" y="65271"/>
                    <a:pt x="550545" y="62865"/>
                  </a:cubicBezTo>
                  <a:cubicBezTo>
                    <a:pt x="551447" y="60761"/>
                    <a:pt x="553331" y="59198"/>
                    <a:pt x="554355" y="57150"/>
                  </a:cubicBezTo>
                  <a:cubicBezTo>
                    <a:pt x="555253" y="55354"/>
                    <a:pt x="555362" y="53231"/>
                    <a:pt x="556260" y="51435"/>
                  </a:cubicBezTo>
                  <a:cubicBezTo>
                    <a:pt x="557284" y="49387"/>
                    <a:pt x="559046" y="47768"/>
                    <a:pt x="560070" y="45720"/>
                  </a:cubicBezTo>
                  <a:cubicBezTo>
                    <a:pt x="560968" y="43924"/>
                    <a:pt x="561423" y="41936"/>
                    <a:pt x="561975" y="40005"/>
                  </a:cubicBezTo>
                  <a:cubicBezTo>
                    <a:pt x="562694" y="37488"/>
                    <a:pt x="562428" y="34563"/>
                    <a:pt x="563880" y="32385"/>
                  </a:cubicBezTo>
                  <a:cubicBezTo>
                    <a:pt x="565150" y="30480"/>
                    <a:pt x="567836" y="30041"/>
                    <a:pt x="569595" y="28575"/>
                  </a:cubicBezTo>
                  <a:cubicBezTo>
                    <a:pt x="571665" y="26850"/>
                    <a:pt x="573405" y="24765"/>
                    <a:pt x="575310" y="22860"/>
                  </a:cubicBezTo>
                  <a:cubicBezTo>
                    <a:pt x="575920" y="20419"/>
                    <a:pt x="577754" y="12258"/>
                    <a:pt x="579120" y="9525"/>
                  </a:cubicBezTo>
                  <a:cubicBezTo>
                    <a:pt x="580144" y="7477"/>
                    <a:pt x="581660" y="5715"/>
                    <a:pt x="582930" y="3810"/>
                  </a:cubicBezTo>
                  <a:cubicBezTo>
                    <a:pt x="591277" y="6592"/>
                    <a:pt x="588042" y="4309"/>
                    <a:pt x="594360" y="13335"/>
                  </a:cubicBezTo>
                  <a:cubicBezTo>
                    <a:pt x="596986" y="17086"/>
                    <a:pt x="601980" y="24765"/>
                    <a:pt x="601980" y="24765"/>
                  </a:cubicBezTo>
                  <a:cubicBezTo>
                    <a:pt x="605007" y="39899"/>
                    <a:pt x="605057" y="34070"/>
                    <a:pt x="600075" y="55245"/>
                  </a:cubicBezTo>
                  <a:cubicBezTo>
                    <a:pt x="599155" y="59154"/>
                    <a:pt x="596265" y="66675"/>
                    <a:pt x="596265" y="66675"/>
                  </a:cubicBezTo>
                  <a:cubicBezTo>
                    <a:pt x="596900" y="73660"/>
                    <a:pt x="596700" y="80772"/>
                    <a:pt x="598170" y="87630"/>
                  </a:cubicBezTo>
                  <a:cubicBezTo>
                    <a:pt x="598650" y="89869"/>
                    <a:pt x="600649" y="91482"/>
                    <a:pt x="601980" y="93345"/>
                  </a:cubicBezTo>
                  <a:cubicBezTo>
                    <a:pt x="603825" y="95929"/>
                    <a:pt x="605571" y="98605"/>
                    <a:pt x="607695" y="100965"/>
                  </a:cubicBezTo>
                  <a:cubicBezTo>
                    <a:pt x="611299" y="104970"/>
                    <a:pt x="614013" y="110691"/>
                    <a:pt x="619125" y="112395"/>
                  </a:cubicBezTo>
                  <a:lnTo>
                    <a:pt x="630555" y="116205"/>
                  </a:lnTo>
                  <a:cubicBezTo>
                    <a:pt x="637503" y="137048"/>
                    <a:pt x="626422" y="105478"/>
                    <a:pt x="636270" y="127635"/>
                  </a:cubicBezTo>
                  <a:cubicBezTo>
                    <a:pt x="637901" y="131305"/>
                    <a:pt x="639106" y="135169"/>
                    <a:pt x="640080" y="139065"/>
                  </a:cubicBezTo>
                  <a:cubicBezTo>
                    <a:pt x="641350" y="144145"/>
                    <a:pt x="640985" y="149948"/>
                    <a:pt x="643890" y="154305"/>
                  </a:cubicBezTo>
                  <a:lnTo>
                    <a:pt x="647700" y="160020"/>
                  </a:lnTo>
                  <a:cubicBezTo>
                    <a:pt x="648346" y="170360"/>
                    <a:pt x="644273" y="187073"/>
                    <a:pt x="653415" y="196215"/>
                  </a:cubicBezTo>
                  <a:cubicBezTo>
                    <a:pt x="655034" y="197834"/>
                    <a:pt x="657225" y="198755"/>
                    <a:pt x="659130" y="200025"/>
                  </a:cubicBezTo>
                  <a:cubicBezTo>
                    <a:pt x="665480" y="199390"/>
                    <a:pt x="672081" y="199997"/>
                    <a:pt x="678180" y="198120"/>
                  </a:cubicBezTo>
                  <a:cubicBezTo>
                    <a:pt x="684582" y="196150"/>
                    <a:pt x="683590" y="191111"/>
                    <a:pt x="685800" y="186690"/>
                  </a:cubicBezTo>
                  <a:cubicBezTo>
                    <a:pt x="688452" y="181386"/>
                    <a:pt x="691112" y="179473"/>
                    <a:pt x="695325" y="175260"/>
                  </a:cubicBezTo>
                  <a:cubicBezTo>
                    <a:pt x="696050" y="171637"/>
                    <a:pt x="697182" y="163925"/>
                    <a:pt x="699135" y="160020"/>
                  </a:cubicBezTo>
                  <a:cubicBezTo>
                    <a:pt x="700159" y="157972"/>
                    <a:pt x="701675" y="156210"/>
                    <a:pt x="702945" y="154305"/>
                  </a:cubicBezTo>
                  <a:cubicBezTo>
                    <a:pt x="704063" y="148714"/>
                    <a:pt x="704558" y="144191"/>
                    <a:pt x="706755" y="139065"/>
                  </a:cubicBezTo>
                  <a:cubicBezTo>
                    <a:pt x="707874" y="136455"/>
                    <a:pt x="709446" y="134055"/>
                    <a:pt x="710565" y="131445"/>
                  </a:cubicBezTo>
                  <a:cubicBezTo>
                    <a:pt x="711356" y="129599"/>
                    <a:pt x="710945" y="127037"/>
                    <a:pt x="712470" y="125730"/>
                  </a:cubicBezTo>
                  <a:cubicBezTo>
                    <a:pt x="715704" y="122958"/>
                    <a:pt x="720247" y="122207"/>
                    <a:pt x="723900" y="120015"/>
                  </a:cubicBezTo>
                  <a:cubicBezTo>
                    <a:pt x="738791" y="111080"/>
                    <a:pt x="723174" y="115492"/>
                    <a:pt x="744855" y="112395"/>
                  </a:cubicBezTo>
                  <a:cubicBezTo>
                    <a:pt x="746760" y="111125"/>
                    <a:pt x="749300" y="110490"/>
                    <a:pt x="750570" y="108585"/>
                  </a:cubicBezTo>
                  <a:cubicBezTo>
                    <a:pt x="752022" y="106407"/>
                    <a:pt x="751907" y="103521"/>
                    <a:pt x="752475" y="100965"/>
                  </a:cubicBezTo>
                  <a:cubicBezTo>
                    <a:pt x="755540" y="87172"/>
                    <a:pt x="752881" y="95937"/>
                    <a:pt x="756285" y="85725"/>
                  </a:cubicBezTo>
                  <a:cubicBezTo>
                    <a:pt x="756920" y="80645"/>
                    <a:pt x="757274" y="75522"/>
                    <a:pt x="758190" y="70485"/>
                  </a:cubicBezTo>
                  <a:cubicBezTo>
                    <a:pt x="758549" y="68509"/>
                    <a:pt x="758862" y="66355"/>
                    <a:pt x="760095" y="64770"/>
                  </a:cubicBezTo>
                  <a:cubicBezTo>
                    <a:pt x="764566" y="59022"/>
                    <a:pt x="772181" y="54721"/>
                    <a:pt x="775335" y="47625"/>
                  </a:cubicBezTo>
                  <a:cubicBezTo>
                    <a:pt x="776966" y="43955"/>
                    <a:pt x="777875" y="40005"/>
                    <a:pt x="779145" y="36195"/>
                  </a:cubicBezTo>
                  <a:lnTo>
                    <a:pt x="781050" y="30480"/>
                  </a:lnTo>
                  <a:cubicBezTo>
                    <a:pt x="781685" y="28575"/>
                    <a:pt x="781841" y="26436"/>
                    <a:pt x="782955" y="24765"/>
                  </a:cubicBezTo>
                  <a:lnTo>
                    <a:pt x="786765" y="19050"/>
                  </a:lnTo>
                  <a:cubicBezTo>
                    <a:pt x="788047" y="13923"/>
                    <a:pt x="788922" y="8079"/>
                    <a:pt x="792480" y="3810"/>
                  </a:cubicBezTo>
                  <a:cubicBezTo>
                    <a:pt x="793946" y="2051"/>
                    <a:pt x="796290" y="1270"/>
                    <a:pt x="798195" y="0"/>
                  </a:cubicBezTo>
                  <a:cubicBezTo>
                    <a:pt x="802005" y="635"/>
                    <a:pt x="806271" y="-11"/>
                    <a:pt x="809625" y="1905"/>
                  </a:cubicBezTo>
                  <a:cubicBezTo>
                    <a:pt x="811368" y="2901"/>
                    <a:pt x="810825" y="5740"/>
                    <a:pt x="811530" y="7620"/>
                  </a:cubicBezTo>
                  <a:cubicBezTo>
                    <a:pt x="812731" y="10822"/>
                    <a:pt x="814070" y="13970"/>
                    <a:pt x="815340" y="17145"/>
                  </a:cubicBezTo>
                  <a:cubicBezTo>
                    <a:pt x="815975" y="47625"/>
                    <a:pt x="815489" y="78149"/>
                    <a:pt x="817245" y="108585"/>
                  </a:cubicBezTo>
                  <a:cubicBezTo>
                    <a:pt x="817409" y="111420"/>
                    <a:pt x="820058" y="113546"/>
                    <a:pt x="821055" y="116205"/>
                  </a:cubicBezTo>
                  <a:cubicBezTo>
                    <a:pt x="821974" y="118656"/>
                    <a:pt x="822241" y="121308"/>
                    <a:pt x="822960" y="123825"/>
                  </a:cubicBezTo>
                  <a:cubicBezTo>
                    <a:pt x="823512" y="125756"/>
                    <a:pt x="824313" y="127609"/>
                    <a:pt x="824865" y="129540"/>
                  </a:cubicBezTo>
                  <a:cubicBezTo>
                    <a:pt x="825584" y="132057"/>
                    <a:pt x="826018" y="134652"/>
                    <a:pt x="826770" y="137160"/>
                  </a:cubicBezTo>
                  <a:cubicBezTo>
                    <a:pt x="827924" y="141007"/>
                    <a:pt x="828352" y="145248"/>
                    <a:pt x="830580" y="148590"/>
                  </a:cubicBezTo>
                  <a:cubicBezTo>
                    <a:pt x="831850" y="150495"/>
                    <a:pt x="833254" y="152317"/>
                    <a:pt x="834390" y="154305"/>
                  </a:cubicBezTo>
                  <a:cubicBezTo>
                    <a:pt x="835799" y="156771"/>
                    <a:pt x="836549" y="159614"/>
                    <a:pt x="838200" y="161925"/>
                  </a:cubicBezTo>
                  <a:cubicBezTo>
                    <a:pt x="851072" y="179945"/>
                    <a:pt x="837283" y="154376"/>
                    <a:pt x="847725" y="175260"/>
                  </a:cubicBezTo>
                  <a:cubicBezTo>
                    <a:pt x="849630" y="174625"/>
                    <a:pt x="852609" y="175183"/>
                    <a:pt x="853440" y="173355"/>
                  </a:cubicBezTo>
                  <a:cubicBezTo>
                    <a:pt x="856120" y="167460"/>
                    <a:pt x="857250" y="154305"/>
                    <a:pt x="857250" y="154305"/>
                  </a:cubicBezTo>
                  <a:cubicBezTo>
                    <a:pt x="857885" y="147320"/>
                    <a:pt x="858421" y="140325"/>
                    <a:pt x="859155" y="133350"/>
                  </a:cubicBezTo>
                  <a:cubicBezTo>
                    <a:pt x="859691" y="128259"/>
                    <a:pt x="858981" y="122788"/>
                    <a:pt x="861060" y="118110"/>
                  </a:cubicBezTo>
                  <a:cubicBezTo>
                    <a:pt x="861876" y="116275"/>
                    <a:pt x="864870" y="116840"/>
                    <a:pt x="866775" y="116205"/>
                  </a:cubicBezTo>
                  <a:cubicBezTo>
                    <a:pt x="882015" y="126365"/>
                    <a:pt x="863600" y="113030"/>
                    <a:pt x="876300" y="125730"/>
                  </a:cubicBezTo>
                  <a:cubicBezTo>
                    <a:pt x="891285" y="140715"/>
                    <a:pt x="872126" y="116530"/>
                    <a:pt x="887730" y="135255"/>
                  </a:cubicBezTo>
                  <a:cubicBezTo>
                    <a:pt x="894554" y="143444"/>
                    <a:pt x="889149" y="138093"/>
                    <a:pt x="893445" y="146685"/>
                  </a:cubicBezTo>
                  <a:cubicBezTo>
                    <a:pt x="894469" y="148733"/>
                    <a:pt x="895985" y="150495"/>
                    <a:pt x="897255" y="152400"/>
                  </a:cubicBezTo>
                  <a:cubicBezTo>
                    <a:pt x="897416" y="153529"/>
                    <a:pt x="898647" y="167823"/>
                    <a:pt x="901065" y="171450"/>
                  </a:cubicBezTo>
                  <a:cubicBezTo>
                    <a:pt x="902559" y="173692"/>
                    <a:pt x="904538" y="175671"/>
                    <a:pt x="906780" y="177165"/>
                  </a:cubicBezTo>
                  <a:cubicBezTo>
                    <a:pt x="908451" y="178279"/>
                    <a:pt x="910535" y="178634"/>
                    <a:pt x="912495" y="179070"/>
                  </a:cubicBezTo>
                  <a:cubicBezTo>
                    <a:pt x="916266" y="179908"/>
                    <a:pt x="920115" y="180340"/>
                    <a:pt x="923925" y="180975"/>
                  </a:cubicBezTo>
                  <a:cubicBezTo>
                    <a:pt x="927100" y="180340"/>
                    <a:pt x="931160" y="181360"/>
                    <a:pt x="933450" y="179070"/>
                  </a:cubicBezTo>
                  <a:cubicBezTo>
                    <a:pt x="935261" y="177259"/>
                    <a:pt x="938129" y="163646"/>
                    <a:pt x="939165" y="160020"/>
                  </a:cubicBezTo>
                  <a:cubicBezTo>
                    <a:pt x="939717" y="158089"/>
                    <a:pt x="940583" y="156253"/>
                    <a:pt x="941070" y="154305"/>
                  </a:cubicBezTo>
                  <a:cubicBezTo>
                    <a:pt x="941855" y="151164"/>
                    <a:pt x="941951" y="147852"/>
                    <a:pt x="942975" y="144780"/>
                  </a:cubicBezTo>
                  <a:cubicBezTo>
                    <a:pt x="946315" y="134761"/>
                    <a:pt x="946414" y="139806"/>
                    <a:pt x="950595" y="131445"/>
                  </a:cubicBezTo>
                  <a:cubicBezTo>
                    <a:pt x="955196" y="122243"/>
                    <a:pt x="948581" y="128343"/>
                    <a:pt x="958215" y="121920"/>
                  </a:cubicBezTo>
                  <a:cubicBezTo>
                    <a:pt x="960120" y="122555"/>
                    <a:pt x="961999" y="123273"/>
                    <a:pt x="963930" y="123825"/>
                  </a:cubicBezTo>
                  <a:cubicBezTo>
                    <a:pt x="966447" y="124544"/>
                    <a:pt x="969372" y="124278"/>
                    <a:pt x="971550" y="125730"/>
                  </a:cubicBezTo>
                  <a:cubicBezTo>
                    <a:pt x="973455" y="127000"/>
                    <a:pt x="973894" y="129686"/>
                    <a:pt x="975360" y="131445"/>
                  </a:cubicBezTo>
                  <a:cubicBezTo>
                    <a:pt x="980848" y="138031"/>
                    <a:pt x="979746" y="136717"/>
                    <a:pt x="986790" y="139065"/>
                  </a:cubicBezTo>
                  <a:cubicBezTo>
                    <a:pt x="991235" y="137795"/>
                    <a:pt x="995780" y="136835"/>
                    <a:pt x="1000125" y="135255"/>
                  </a:cubicBezTo>
                  <a:cubicBezTo>
                    <a:pt x="1006569" y="132912"/>
                    <a:pt x="1013883" y="127353"/>
                    <a:pt x="1019175" y="123825"/>
                  </a:cubicBezTo>
                  <a:cubicBezTo>
                    <a:pt x="1021080" y="122555"/>
                    <a:pt x="1023516" y="121847"/>
                    <a:pt x="1024890" y="120015"/>
                  </a:cubicBezTo>
                  <a:cubicBezTo>
                    <a:pt x="1026184" y="118289"/>
                    <a:pt x="1033022" y="109466"/>
                    <a:pt x="1034415" y="106680"/>
                  </a:cubicBezTo>
                  <a:cubicBezTo>
                    <a:pt x="1035313" y="104884"/>
                    <a:pt x="1035685" y="102870"/>
                    <a:pt x="1036320" y="100965"/>
                  </a:cubicBezTo>
                  <a:cubicBezTo>
                    <a:pt x="1036955" y="76200"/>
                    <a:pt x="1035632" y="51307"/>
                    <a:pt x="1038225" y="26670"/>
                  </a:cubicBezTo>
                  <a:cubicBezTo>
                    <a:pt x="1038435" y="24673"/>
                    <a:pt x="1042197" y="27579"/>
                    <a:pt x="1043940" y="28575"/>
                  </a:cubicBezTo>
                  <a:cubicBezTo>
                    <a:pt x="1046697" y="30150"/>
                    <a:pt x="1049149" y="32224"/>
                    <a:pt x="1051560" y="34290"/>
                  </a:cubicBezTo>
                  <a:cubicBezTo>
                    <a:pt x="1053605" y="36043"/>
                    <a:pt x="1055370" y="38100"/>
                    <a:pt x="1057275" y="40005"/>
                  </a:cubicBezTo>
                  <a:cubicBezTo>
                    <a:pt x="1064223" y="60848"/>
                    <a:pt x="1053142" y="29278"/>
                    <a:pt x="1062990" y="51435"/>
                  </a:cubicBezTo>
                  <a:cubicBezTo>
                    <a:pt x="1065252" y="56524"/>
                    <a:pt x="1067375" y="64722"/>
                    <a:pt x="1068705" y="70485"/>
                  </a:cubicBezTo>
                  <a:cubicBezTo>
                    <a:pt x="1070021" y="76189"/>
                    <a:pt x="1071245" y="81915"/>
                    <a:pt x="1072515" y="87630"/>
                  </a:cubicBezTo>
                  <a:cubicBezTo>
                    <a:pt x="1072913" y="93202"/>
                    <a:pt x="1074390" y="120509"/>
                    <a:pt x="1076325" y="129540"/>
                  </a:cubicBezTo>
                  <a:cubicBezTo>
                    <a:pt x="1077663" y="135785"/>
                    <a:pt x="1080722" y="142949"/>
                    <a:pt x="1083945" y="148590"/>
                  </a:cubicBezTo>
                  <a:cubicBezTo>
                    <a:pt x="1085081" y="150578"/>
                    <a:pt x="1086485" y="152400"/>
                    <a:pt x="1087755" y="154305"/>
                  </a:cubicBezTo>
                  <a:cubicBezTo>
                    <a:pt x="1088899" y="158881"/>
                    <a:pt x="1089359" y="164351"/>
                    <a:pt x="1093470" y="167640"/>
                  </a:cubicBezTo>
                  <a:cubicBezTo>
                    <a:pt x="1095038" y="168894"/>
                    <a:pt x="1097280" y="168910"/>
                    <a:pt x="1099185" y="169545"/>
                  </a:cubicBezTo>
                  <a:cubicBezTo>
                    <a:pt x="1099820" y="171450"/>
                    <a:pt x="1099185" y="174625"/>
                    <a:pt x="1101090" y="175260"/>
                  </a:cubicBezTo>
                  <a:cubicBezTo>
                    <a:pt x="1109436" y="178042"/>
                    <a:pt x="1111240" y="172417"/>
                    <a:pt x="1114425" y="167640"/>
                  </a:cubicBezTo>
                  <a:cubicBezTo>
                    <a:pt x="1117600" y="170180"/>
                    <a:pt x="1121273" y="172200"/>
                    <a:pt x="1123950" y="175260"/>
                  </a:cubicBezTo>
                  <a:cubicBezTo>
                    <a:pt x="1136670" y="189797"/>
                    <a:pt x="1119936" y="175907"/>
                    <a:pt x="1129665" y="190500"/>
                  </a:cubicBezTo>
                  <a:cubicBezTo>
                    <a:pt x="1130935" y="192405"/>
                    <a:pt x="1133475" y="193040"/>
                    <a:pt x="1135380" y="194310"/>
                  </a:cubicBezTo>
                  <a:cubicBezTo>
                    <a:pt x="1139157" y="190533"/>
                    <a:pt x="1144489" y="186197"/>
                    <a:pt x="1146810" y="180975"/>
                  </a:cubicBezTo>
                  <a:cubicBezTo>
                    <a:pt x="1148441" y="177305"/>
                    <a:pt x="1149350" y="173355"/>
                    <a:pt x="1150620" y="169545"/>
                  </a:cubicBezTo>
                  <a:cubicBezTo>
                    <a:pt x="1151255" y="165100"/>
                    <a:pt x="1150991" y="160430"/>
                    <a:pt x="1152525" y="156210"/>
                  </a:cubicBezTo>
                  <a:cubicBezTo>
                    <a:pt x="1153717" y="152932"/>
                    <a:pt x="1159850" y="145899"/>
                    <a:pt x="1163955" y="144780"/>
                  </a:cubicBezTo>
                  <a:cubicBezTo>
                    <a:pt x="1168894" y="143433"/>
                    <a:pt x="1174115" y="143510"/>
                    <a:pt x="1179195" y="142875"/>
                  </a:cubicBezTo>
                  <a:cubicBezTo>
                    <a:pt x="1187075" y="127115"/>
                    <a:pt x="1181018" y="141588"/>
                    <a:pt x="1184910" y="112395"/>
                  </a:cubicBezTo>
                  <a:cubicBezTo>
                    <a:pt x="1185175" y="110405"/>
                    <a:pt x="1186263" y="108611"/>
                    <a:pt x="1186815" y="106680"/>
                  </a:cubicBezTo>
                  <a:cubicBezTo>
                    <a:pt x="1187534" y="104163"/>
                    <a:pt x="1188001" y="101577"/>
                    <a:pt x="1188720" y="99060"/>
                  </a:cubicBezTo>
                  <a:cubicBezTo>
                    <a:pt x="1190884" y="91484"/>
                    <a:pt x="1190041" y="94661"/>
                    <a:pt x="1194435" y="87630"/>
                  </a:cubicBezTo>
                  <a:cubicBezTo>
                    <a:pt x="1196397" y="84490"/>
                    <a:pt x="1198188" y="81245"/>
                    <a:pt x="1200150" y="78105"/>
                  </a:cubicBezTo>
                  <a:cubicBezTo>
                    <a:pt x="1201363" y="76163"/>
                    <a:pt x="1202936" y="74438"/>
                    <a:pt x="1203960" y="72390"/>
                  </a:cubicBezTo>
                  <a:cubicBezTo>
                    <a:pt x="1204858" y="70594"/>
                    <a:pt x="1204751" y="68346"/>
                    <a:pt x="1205865" y="66675"/>
                  </a:cubicBezTo>
                  <a:cubicBezTo>
                    <a:pt x="1209942" y="60559"/>
                    <a:pt x="1211303" y="61052"/>
                    <a:pt x="1217295" y="59055"/>
                  </a:cubicBezTo>
                  <a:cubicBezTo>
                    <a:pt x="1219200" y="59690"/>
                    <a:pt x="1221467" y="59674"/>
                    <a:pt x="1223010" y="60960"/>
                  </a:cubicBezTo>
                  <a:cubicBezTo>
                    <a:pt x="1227249" y="64493"/>
                    <a:pt x="1230149" y="71428"/>
                    <a:pt x="1232535" y="76200"/>
                  </a:cubicBezTo>
                  <a:cubicBezTo>
                    <a:pt x="1233170" y="80010"/>
                    <a:pt x="1234056" y="83787"/>
                    <a:pt x="1234440" y="87630"/>
                  </a:cubicBezTo>
                  <a:cubicBezTo>
                    <a:pt x="1235327" y="96498"/>
                    <a:pt x="1235023" y="105486"/>
                    <a:pt x="1236345" y="114300"/>
                  </a:cubicBezTo>
                  <a:cubicBezTo>
                    <a:pt x="1236941" y="118272"/>
                    <a:pt x="1236179" y="125162"/>
                    <a:pt x="1240155" y="125730"/>
                  </a:cubicBezTo>
                  <a:cubicBezTo>
                    <a:pt x="1256082" y="128005"/>
                    <a:pt x="1249134" y="126546"/>
                    <a:pt x="1261110" y="129540"/>
                  </a:cubicBezTo>
                  <a:cubicBezTo>
                    <a:pt x="1263015" y="130810"/>
                    <a:pt x="1264547" y="133122"/>
                    <a:pt x="1266825" y="133350"/>
                  </a:cubicBezTo>
                  <a:cubicBezTo>
                    <a:pt x="1279294" y="134597"/>
                    <a:pt x="1279105" y="132500"/>
                    <a:pt x="1285875" y="125730"/>
                  </a:cubicBezTo>
                  <a:cubicBezTo>
                    <a:pt x="1287145" y="128270"/>
                    <a:pt x="1288566" y="130740"/>
                    <a:pt x="1289685" y="133350"/>
                  </a:cubicBezTo>
                  <a:cubicBezTo>
                    <a:pt x="1294733" y="145129"/>
                    <a:pt x="1297162" y="176212"/>
                    <a:pt x="1297305" y="177165"/>
                  </a:cubicBezTo>
                  <a:cubicBezTo>
                    <a:pt x="1300480" y="176530"/>
                    <a:pt x="1303798" y="176397"/>
                    <a:pt x="1306830" y="175260"/>
                  </a:cubicBezTo>
                  <a:cubicBezTo>
                    <a:pt x="1308974" y="174456"/>
                    <a:pt x="1310786" y="172916"/>
                    <a:pt x="1312545" y="171450"/>
                  </a:cubicBezTo>
                  <a:cubicBezTo>
                    <a:pt x="1316156" y="168441"/>
                    <a:pt x="1319929" y="164301"/>
                    <a:pt x="1322070" y="160020"/>
                  </a:cubicBezTo>
                  <a:cubicBezTo>
                    <a:pt x="1329957" y="144246"/>
                    <a:pt x="1316866" y="164968"/>
                    <a:pt x="1327785" y="148590"/>
                  </a:cubicBezTo>
                  <a:cubicBezTo>
                    <a:pt x="1328420" y="134620"/>
                    <a:pt x="1328694" y="120629"/>
                    <a:pt x="1329690" y="106680"/>
                  </a:cubicBezTo>
                  <a:cubicBezTo>
                    <a:pt x="1329965" y="102827"/>
                    <a:pt x="1330374" y="98914"/>
                    <a:pt x="1331595" y="95250"/>
                  </a:cubicBezTo>
                  <a:cubicBezTo>
                    <a:pt x="1332319" y="93078"/>
                    <a:pt x="1334135" y="91440"/>
                    <a:pt x="1335405" y="89535"/>
                  </a:cubicBezTo>
                  <a:cubicBezTo>
                    <a:pt x="1339193" y="74384"/>
                    <a:pt x="1334390" y="89407"/>
                    <a:pt x="1343025" y="74295"/>
                  </a:cubicBezTo>
                  <a:cubicBezTo>
                    <a:pt x="1344021" y="72552"/>
                    <a:pt x="1343816" y="70251"/>
                    <a:pt x="1344930" y="68580"/>
                  </a:cubicBezTo>
                  <a:cubicBezTo>
                    <a:pt x="1347864" y="64180"/>
                    <a:pt x="1352143" y="61866"/>
                    <a:pt x="1356360" y="59055"/>
                  </a:cubicBezTo>
                  <a:cubicBezTo>
                    <a:pt x="1367155" y="59690"/>
                    <a:pt x="1378189" y="58614"/>
                    <a:pt x="1388745" y="60960"/>
                  </a:cubicBezTo>
                  <a:cubicBezTo>
                    <a:pt x="1390705" y="61396"/>
                    <a:pt x="1390535" y="64670"/>
                    <a:pt x="1390650" y="66675"/>
                  </a:cubicBezTo>
                  <a:cubicBezTo>
                    <a:pt x="1391810" y="86972"/>
                    <a:pt x="1390260" y="107435"/>
                    <a:pt x="1392555" y="127635"/>
                  </a:cubicBezTo>
                  <a:cubicBezTo>
                    <a:pt x="1394580" y="145457"/>
                    <a:pt x="1397521" y="145867"/>
                    <a:pt x="1403985" y="156210"/>
                  </a:cubicBezTo>
                  <a:cubicBezTo>
                    <a:pt x="1405947" y="159350"/>
                    <a:pt x="1407478" y="162773"/>
                    <a:pt x="1409700" y="165735"/>
                  </a:cubicBezTo>
                  <a:cubicBezTo>
                    <a:pt x="1411316" y="167890"/>
                    <a:pt x="1413173" y="169956"/>
                    <a:pt x="1415415" y="171450"/>
                  </a:cubicBezTo>
                  <a:cubicBezTo>
                    <a:pt x="1417086" y="172564"/>
                    <a:pt x="1419225" y="172720"/>
                    <a:pt x="1421130" y="173355"/>
                  </a:cubicBezTo>
                  <a:cubicBezTo>
                    <a:pt x="1422400" y="175260"/>
                    <a:pt x="1422998" y="177857"/>
                    <a:pt x="1424940" y="179070"/>
                  </a:cubicBezTo>
                  <a:cubicBezTo>
                    <a:pt x="1428346" y="181199"/>
                    <a:pt x="1436370" y="182880"/>
                    <a:pt x="1436370" y="182880"/>
                  </a:cubicBezTo>
                  <a:cubicBezTo>
                    <a:pt x="1440815" y="182245"/>
                    <a:pt x="1445302" y="181856"/>
                    <a:pt x="1449705" y="180975"/>
                  </a:cubicBezTo>
                  <a:cubicBezTo>
                    <a:pt x="1451674" y="180581"/>
                    <a:pt x="1453472" y="179557"/>
                    <a:pt x="1455420" y="179070"/>
                  </a:cubicBezTo>
                  <a:cubicBezTo>
                    <a:pt x="1458561" y="178285"/>
                    <a:pt x="1461770" y="177800"/>
                    <a:pt x="1464945" y="177165"/>
                  </a:cubicBezTo>
                  <a:cubicBezTo>
                    <a:pt x="1466215" y="174625"/>
                    <a:pt x="1468066" y="172300"/>
                    <a:pt x="1468755" y="169545"/>
                  </a:cubicBezTo>
                  <a:cubicBezTo>
                    <a:pt x="1471414" y="158910"/>
                    <a:pt x="1471811" y="147795"/>
                    <a:pt x="1474470" y="137160"/>
                  </a:cubicBezTo>
                  <a:cubicBezTo>
                    <a:pt x="1474957" y="135212"/>
                    <a:pt x="1475740" y="133350"/>
                    <a:pt x="1476375" y="131445"/>
                  </a:cubicBezTo>
                  <a:cubicBezTo>
                    <a:pt x="1476443" y="130830"/>
                    <a:pt x="1478388" y="108819"/>
                    <a:pt x="1480185" y="104775"/>
                  </a:cubicBezTo>
                  <a:cubicBezTo>
                    <a:pt x="1481474" y="101874"/>
                    <a:pt x="1483316" y="99000"/>
                    <a:pt x="1485900" y="97155"/>
                  </a:cubicBezTo>
                  <a:cubicBezTo>
                    <a:pt x="1488030" y="95633"/>
                    <a:pt x="1491003" y="95969"/>
                    <a:pt x="1493520" y="95250"/>
                  </a:cubicBezTo>
                  <a:cubicBezTo>
                    <a:pt x="1495451" y="94698"/>
                    <a:pt x="1497439" y="94243"/>
                    <a:pt x="1499235" y="93345"/>
                  </a:cubicBezTo>
                  <a:cubicBezTo>
                    <a:pt x="1501283" y="92321"/>
                    <a:pt x="1502902" y="90559"/>
                    <a:pt x="1504950" y="89535"/>
                  </a:cubicBezTo>
                  <a:cubicBezTo>
                    <a:pt x="1506746" y="88637"/>
                    <a:pt x="1508785" y="88335"/>
                    <a:pt x="1510665" y="87630"/>
                  </a:cubicBezTo>
                  <a:cubicBezTo>
                    <a:pt x="1513867" y="86429"/>
                    <a:pt x="1517015" y="85090"/>
                    <a:pt x="1520190" y="83820"/>
                  </a:cubicBezTo>
                  <a:cubicBezTo>
                    <a:pt x="1529472" y="69896"/>
                    <a:pt x="1518142" y="87404"/>
                    <a:pt x="1527810" y="70485"/>
                  </a:cubicBezTo>
                  <a:cubicBezTo>
                    <a:pt x="1532392" y="62466"/>
                    <a:pt x="1531592" y="66745"/>
                    <a:pt x="1535430" y="57150"/>
                  </a:cubicBezTo>
                  <a:cubicBezTo>
                    <a:pt x="1538522" y="49420"/>
                    <a:pt x="1539274" y="45585"/>
                    <a:pt x="1541145" y="38100"/>
                  </a:cubicBezTo>
                  <a:cubicBezTo>
                    <a:pt x="1543050" y="39370"/>
                    <a:pt x="1545370" y="40172"/>
                    <a:pt x="1546860" y="41910"/>
                  </a:cubicBezTo>
                  <a:cubicBezTo>
                    <a:pt x="1549270" y="44721"/>
                    <a:pt x="1550613" y="48295"/>
                    <a:pt x="1552575" y="51435"/>
                  </a:cubicBezTo>
                  <a:cubicBezTo>
                    <a:pt x="1553788" y="53377"/>
                    <a:pt x="1555361" y="55102"/>
                    <a:pt x="1556385" y="57150"/>
                  </a:cubicBezTo>
                  <a:cubicBezTo>
                    <a:pt x="1557283" y="58946"/>
                    <a:pt x="1557738" y="60934"/>
                    <a:pt x="1558290" y="62865"/>
                  </a:cubicBezTo>
                  <a:cubicBezTo>
                    <a:pt x="1559671" y="67698"/>
                    <a:pt x="1560142" y="71632"/>
                    <a:pt x="1562100" y="76200"/>
                  </a:cubicBezTo>
                  <a:cubicBezTo>
                    <a:pt x="1563219" y="78810"/>
                    <a:pt x="1564791" y="81210"/>
                    <a:pt x="1565910" y="83820"/>
                  </a:cubicBezTo>
                  <a:cubicBezTo>
                    <a:pt x="1567857" y="88363"/>
                    <a:pt x="1569004" y="94409"/>
                    <a:pt x="1569720" y="99060"/>
                  </a:cubicBezTo>
                  <a:cubicBezTo>
                    <a:pt x="1570498" y="104120"/>
                    <a:pt x="1570278" y="109361"/>
                    <a:pt x="1571625" y="114300"/>
                  </a:cubicBezTo>
                  <a:cubicBezTo>
                    <a:pt x="1572227" y="116509"/>
                    <a:pt x="1574299" y="118027"/>
                    <a:pt x="1575435" y="120015"/>
                  </a:cubicBezTo>
                  <a:cubicBezTo>
                    <a:pt x="1579201" y="126606"/>
                    <a:pt x="1579013" y="126938"/>
                    <a:pt x="1581150" y="133350"/>
                  </a:cubicBezTo>
                  <a:cubicBezTo>
                    <a:pt x="1584264" y="132312"/>
                    <a:pt x="1590636" y="130745"/>
                    <a:pt x="1592580" y="127635"/>
                  </a:cubicBezTo>
                  <a:cubicBezTo>
                    <a:pt x="1594709" y="124229"/>
                    <a:pt x="1594898" y="119934"/>
                    <a:pt x="1596390" y="116205"/>
                  </a:cubicBezTo>
                  <a:cubicBezTo>
                    <a:pt x="1597445" y="113568"/>
                    <a:pt x="1598930" y="111125"/>
                    <a:pt x="1600200" y="108585"/>
                  </a:cubicBezTo>
                  <a:cubicBezTo>
                    <a:pt x="1604454" y="121347"/>
                    <a:pt x="1600364" y="107747"/>
                    <a:pt x="1604010" y="131445"/>
                  </a:cubicBezTo>
                  <a:cubicBezTo>
                    <a:pt x="1604408" y="134033"/>
                    <a:pt x="1604279" y="137021"/>
                    <a:pt x="1605915" y="139065"/>
                  </a:cubicBezTo>
                  <a:cubicBezTo>
                    <a:pt x="1607169" y="140633"/>
                    <a:pt x="1609682" y="140483"/>
                    <a:pt x="1611630" y="140970"/>
                  </a:cubicBezTo>
                  <a:cubicBezTo>
                    <a:pt x="1614771" y="141755"/>
                    <a:pt x="1617980" y="142240"/>
                    <a:pt x="1621155" y="142875"/>
                  </a:cubicBezTo>
                  <a:cubicBezTo>
                    <a:pt x="1623187" y="145923"/>
                    <a:pt x="1626108" y="151892"/>
                    <a:pt x="1630680" y="152400"/>
                  </a:cubicBezTo>
                  <a:cubicBezTo>
                    <a:pt x="1634519" y="152827"/>
                    <a:pt x="1638300" y="151130"/>
                    <a:pt x="1642110" y="150495"/>
                  </a:cubicBezTo>
                  <a:cubicBezTo>
                    <a:pt x="1643380" y="148590"/>
                    <a:pt x="1644161" y="146246"/>
                    <a:pt x="1645920" y="144780"/>
                  </a:cubicBezTo>
                  <a:cubicBezTo>
                    <a:pt x="1656103" y="136294"/>
                    <a:pt x="1651386" y="146271"/>
                    <a:pt x="1659255" y="135255"/>
                  </a:cubicBezTo>
                  <a:cubicBezTo>
                    <a:pt x="1661674" y="131868"/>
                    <a:pt x="1663786" y="126066"/>
                    <a:pt x="1664970" y="121920"/>
                  </a:cubicBezTo>
                  <a:cubicBezTo>
                    <a:pt x="1665288" y="120809"/>
                    <a:pt x="1667638" y="110298"/>
                    <a:pt x="1668780" y="108585"/>
                  </a:cubicBezTo>
                  <a:cubicBezTo>
                    <a:pt x="1670274" y="106343"/>
                    <a:pt x="1672770" y="104940"/>
                    <a:pt x="1674495" y="102870"/>
                  </a:cubicBezTo>
                  <a:cubicBezTo>
                    <a:pt x="1682433" y="93345"/>
                    <a:pt x="1673543" y="100330"/>
                    <a:pt x="1684020" y="93345"/>
                  </a:cubicBezTo>
                  <a:cubicBezTo>
                    <a:pt x="1685290" y="83820"/>
                    <a:pt x="1684192" y="73664"/>
                    <a:pt x="1687830" y="64770"/>
                  </a:cubicBezTo>
                  <a:cubicBezTo>
                    <a:pt x="1690210" y="58952"/>
                    <a:pt x="1696720" y="55880"/>
                    <a:pt x="1701165" y="51435"/>
                  </a:cubicBezTo>
                  <a:lnTo>
                    <a:pt x="1710690" y="41910"/>
                  </a:lnTo>
                  <a:cubicBezTo>
                    <a:pt x="1713230" y="39370"/>
                    <a:pt x="1716155" y="37164"/>
                    <a:pt x="1718310" y="34290"/>
                  </a:cubicBezTo>
                  <a:lnTo>
                    <a:pt x="1724025" y="26670"/>
                  </a:lnTo>
                  <a:cubicBezTo>
                    <a:pt x="1724660" y="24765"/>
                    <a:pt x="1724025" y="20320"/>
                    <a:pt x="1725930" y="20955"/>
                  </a:cubicBezTo>
                  <a:cubicBezTo>
                    <a:pt x="1728624" y="21853"/>
                    <a:pt x="1728621" y="25965"/>
                    <a:pt x="1729740" y="28575"/>
                  </a:cubicBezTo>
                  <a:cubicBezTo>
                    <a:pt x="1736791" y="45027"/>
                    <a:pt x="1724605" y="19962"/>
                    <a:pt x="1733550" y="43815"/>
                  </a:cubicBezTo>
                  <a:cubicBezTo>
                    <a:pt x="1734354" y="45959"/>
                    <a:pt x="1736090" y="47625"/>
                    <a:pt x="1737360" y="49530"/>
                  </a:cubicBezTo>
                  <a:cubicBezTo>
                    <a:pt x="1738630" y="71120"/>
                    <a:pt x="1739468" y="92740"/>
                    <a:pt x="1741170" y="114300"/>
                  </a:cubicBezTo>
                  <a:cubicBezTo>
                    <a:pt x="1741647" y="120347"/>
                    <a:pt x="1746062" y="130261"/>
                    <a:pt x="1750695" y="133350"/>
                  </a:cubicBezTo>
                  <a:lnTo>
                    <a:pt x="1762125" y="140970"/>
                  </a:lnTo>
                  <a:cubicBezTo>
                    <a:pt x="1775733" y="150042"/>
                    <a:pt x="1769113" y="147479"/>
                    <a:pt x="1781175" y="150495"/>
                  </a:cubicBezTo>
                  <a:cubicBezTo>
                    <a:pt x="1780540" y="154305"/>
                    <a:pt x="1780108" y="158154"/>
                    <a:pt x="1779270" y="161925"/>
                  </a:cubicBezTo>
                  <a:cubicBezTo>
                    <a:pt x="1778346" y="166081"/>
                    <a:pt x="1775114" y="169199"/>
                    <a:pt x="1779270" y="173355"/>
                  </a:cubicBezTo>
                  <a:cubicBezTo>
                    <a:pt x="1781278" y="175363"/>
                    <a:pt x="1784350" y="175895"/>
                    <a:pt x="1786890" y="177165"/>
                  </a:cubicBezTo>
                  <a:cubicBezTo>
                    <a:pt x="1790065" y="176530"/>
                    <a:pt x="1793604" y="176866"/>
                    <a:pt x="1796415" y="175260"/>
                  </a:cubicBezTo>
                  <a:cubicBezTo>
                    <a:pt x="1798403" y="174124"/>
                    <a:pt x="1798851" y="171377"/>
                    <a:pt x="1800225" y="169545"/>
                  </a:cubicBezTo>
                  <a:cubicBezTo>
                    <a:pt x="1802665" y="166292"/>
                    <a:pt x="1805405" y="163273"/>
                    <a:pt x="1807845" y="160020"/>
                  </a:cubicBezTo>
                  <a:cubicBezTo>
                    <a:pt x="1809219" y="158188"/>
                    <a:pt x="1810036" y="155924"/>
                    <a:pt x="1811655" y="154305"/>
                  </a:cubicBezTo>
                  <a:cubicBezTo>
                    <a:pt x="1813274" y="152686"/>
                    <a:pt x="1815465" y="151765"/>
                    <a:pt x="1817370" y="150495"/>
                  </a:cubicBezTo>
                  <a:cubicBezTo>
                    <a:pt x="1818663" y="146616"/>
                    <a:pt x="1821529" y="136639"/>
                    <a:pt x="1824990" y="135255"/>
                  </a:cubicBezTo>
                  <a:cubicBezTo>
                    <a:pt x="1827116" y="134405"/>
                    <a:pt x="1827012" y="139540"/>
                    <a:pt x="1828800" y="140970"/>
                  </a:cubicBezTo>
                  <a:cubicBezTo>
                    <a:pt x="1830368" y="142224"/>
                    <a:pt x="1832610" y="142240"/>
                    <a:pt x="1834515" y="142875"/>
                  </a:cubicBezTo>
                  <a:cubicBezTo>
                    <a:pt x="1837055" y="139700"/>
                    <a:pt x="1840767" y="137179"/>
                    <a:pt x="1842135" y="133350"/>
                  </a:cubicBezTo>
                  <a:cubicBezTo>
                    <a:pt x="1844069" y="127935"/>
                    <a:pt x="1843227" y="121897"/>
                    <a:pt x="1844040" y="116205"/>
                  </a:cubicBezTo>
                  <a:cubicBezTo>
                    <a:pt x="1844498" y="113000"/>
                    <a:pt x="1845160" y="109821"/>
                    <a:pt x="1845945" y="106680"/>
                  </a:cubicBezTo>
                  <a:cubicBezTo>
                    <a:pt x="1846432" y="104732"/>
                    <a:pt x="1847298" y="102896"/>
                    <a:pt x="1847850" y="100965"/>
                  </a:cubicBezTo>
                  <a:cubicBezTo>
                    <a:pt x="1848569" y="98448"/>
                    <a:pt x="1849003" y="95853"/>
                    <a:pt x="1849755" y="93345"/>
                  </a:cubicBezTo>
                  <a:cubicBezTo>
                    <a:pt x="1850909" y="89498"/>
                    <a:pt x="1851337" y="85257"/>
                    <a:pt x="1853565" y="81915"/>
                  </a:cubicBezTo>
                  <a:cubicBezTo>
                    <a:pt x="1854835" y="80010"/>
                    <a:pt x="1856351" y="78248"/>
                    <a:pt x="1857375" y="76200"/>
                  </a:cubicBezTo>
                  <a:cubicBezTo>
                    <a:pt x="1858273" y="74404"/>
                    <a:pt x="1858382" y="72281"/>
                    <a:pt x="1859280" y="70485"/>
                  </a:cubicBezTo>
                  <a:cubicBezTo>
                    <a:pt x="1861421" y="66204"/>
                    <a:pt x="1865194" y="62064"/>
                    <a:pt x="1868805" y="59055"/>
                  </a:cubicBezTo>
                  <a:cubicBezTo>
                    <a:pt x="1870564" y="57589"/>
                    <a:pt x="1872615" y="56515"/>
                    <a:pt x="1874520" y="55245"/>
                  </a:cubicBezTo>
                  <a:cubicBezTo>
                    <a:pt x="1875155" y="57785"/>
                    <a:pt x="1875254" y="60523"/>
                    <a:pt x="1876425" y="62865"/>
                  </a:cubicBezTo>
                  <a:cubicBezTo>
                    <a:pt x="1877845" y="65705"/>
                    <a:pt x="1881055" y="67501"/>
                    <a:pt x="1882140" y="70485"/>
                  </a:cubicBezTo>
                  <a:cubicBezTo>
                    <a:pt x="1883674" y="74705"/>
                    <a:pt x="1883345" y="79385"/>
                    <a:pt x="1884045" y="83820"/>
                  </a:cubicBezTo>
                  <a:cubicBezTo>
                    <a:pt x="1885250" y="91451"/>
                    <a:pt x="1885412" y="99351"/>
                    <a:pt x="1887855" y="106680"/>
                  </a:cubicBezTo>
                  <a:cubicBezTo>
                    <a:pt x="1889110" y="110445"/>
                    <a:pt x="1890213" y="115424"/>
                    <a:pt x="1893570" y="118110"/>
                  </a:cubicBezTo>
                  <a:cubicBezTo>
                    <a:pt x="1895138" y="119364"/>
                    <a:pt x="1897354" y="119463"/>
                    <a:pt x="1899285" y="120015"/>
                  </a:cubicBezTo>
                  <a:cubicBezTo>
                    <a:pt x="1916029" y="124799"/>
                    <a:pt x="1898917" y="119257"/>
                    <a:pt x="1912620" y="123825"/>
                  </a:cubicBezTo>
                  <a:cubicBezTo>
                    <a:pt x="1915851" y="181981"/>
                    <a:pt x="1911956" y="163504"/>
                    <a:pt x="1916430" y="148590"/>
                  </a:cubicBezTo>
                  <a:cubicBezTo>
                    <a:pt x="1917413" y="145315"/>
                    <a:pt x="1918970" y="142240"/>
                    <a:pt x="1920240" y="139065"/>
                  </a:cubicBezTo>
                  <a:cubicBezTo>
                    <a:pt x="1923094" y="104812"/>
                    <a:pt x="1920040" y="126631"/>
                    <a:pt x="1924050" y="108585"/>
                  </a:cubicBezTo>
                  <a:cubicBezTo>
                    <a:pt x="1925426" y="102392"/>
                    <a:pt x="1925503" y="98844"/>
                    <a:pt x="1927860" y="93345"/>
                  </a:cubicBezTo>
                  <a:cubicBezTo>
                    <a:pt x="1930760" y="86578"/>
                    <a:pt x="1931654" y="85750"/>
                    <a:pt x="1935480" y="80010"/>
                  </a:cubicBezTo>
                  <a:lnTo>
                    <a:pt x="1965960" y="81915"/>
                  </a:lnTo>
                  <a:cubicBezTo>
                    <a:pt x="1969491" y="83030"/>
                    <a:pt x="1970143" y="88069"/>
                    <a:pt x="1971675" y="91440"/>
                  </a:cubicBezTo>
                  <a:cubicBezTo>
                    <a:pt x="1976659" y="102405"/>
                    <a:pt x="1973001" y="101032"/>
                    <a:pt x="1979295" y="108585"/>
                  </a:cubicBezTo>
                  <a:cubicBezTo>
                    <a:pt x="1981020" y="110655"/>
                    <a:pt x="1983105" y="112395"/>
                    <a:pt x="1985010" y="114300"/>
                  </a:cubicBezTo>
                  <a:cubicBezTo>
                    <a:pt x="1987580" y="122009"/>
                    <a:pt x="1985760" y="121398"/>
                    <a:pt x="1996440" y="123825"/>
                  </a:cubicBezTo>
                  <a:cubicBezTo>
                    <a:pt x="2015276" y="128106"/>
                    <a:pt x="2026630" y="129266"/>
                    <a:pt x="2044065" y="131445"/>
                  </a:cubicBezTo>
                  <a:cubicBezTo>
                    <a:pt x="2054263" y="138244"/>
                    <a:pt x="2048161" y="133636"/>
                    <a:pt x="2061210" y="146685"/>
                  </a:cubicBezTo>
                  <a:lnTo>
                    <a:pt x="2066925" y="152400"/>
                  </a:lnTo>
                  <a:cubicBezTo>
                    <a:pt x="2071321" y="165587"/>
                    <a:pt x="2065145" y="150958"/>
                    <a:pt x="2074545" y="161925"/>
                  </a:cubicBezTo>
                  <a:cubicBezTo>
                    <a:pt x="2076955" y="164736"/>
                    <a:pt x="2078462" y="168213"/>
                    <a:pt x="2080260" y="171450"/>
                  </a:cubicBezTo>
                  <a:cubicBezTo>
                    <a:pt x="2085446" y="180785"/>
                    <a:pt x="2084415" y="180279"/>
                    <a:pt x="2087880" y="192405"/>
                  </a:cubicBezTo>
                  <a:cubicBezTo>
                    <a:pt x="2088515" y="187960"/>
                    <a:pt x="2088904" y="183473"/>
                    <a:pt x="2089785" y="179070"/>
                  </a:cubicBezTo>
                  <a:cubicBezTo>
                    <a:pt x="2090179" y="177101"/>
                    <a:pt x="2091254" y="175315"/>
                    <a:pt x="2091690" y="173355"/>
                  </a:cubicBezTo>
                  <a:cubicBezTo>
                    <a:pt x="2092079" y="171604"/>
                    <a:pt x="2094554" y="154921"/>
                    <a:pt x="2095500" y="152400"/>
                  </a:cubicBezTo>
                  <a:cubicBezTo>
                    <a:pt x="2096304" y="150256"/>
                    <a:pt x="2098380" y="148777"/>
                    <a:pt x="2099310" y="146685"/>
                  </a:cubicBezTo>
                  <a:cubicBezTo>
                    <a:pt x="2102932" y="138536"/>
                    <a:pt x="2102808" y="135393"/>
                    <a:pt x="2105025" y="127635"/>
                  </a:cubicBezTo>
                  <a:cubicBezTo>
                    <a:pt x="2105577" y="125704"/>
                    <a:pt x="2106930" y="121920"/>
                    <a:pt x="2106930" y="121920"/>
                  </a:cubicBezTo>
                </a:path>
              </a:pathLst>
            </a:cu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b="1">
                <a:solidFill>
                  <a:schemeClr val="tx1"/>
                </a:solidFill>
              </a:endParaRPr>
            </a:p>
          </p:txBody>
        </p:sp>
        <p:sp>
          <p:nvSpPr>
            <p:cNvPr id="32" name="Forma libre: forma 14">
              <a:extLst>
                <a:ext uri="{FF2B5EF4-FFF2-40B4-BE49-F238E27FC236}">
                  <a16:creationId xmlns:a16="http://schemas.microsoft.com/office/drawing/2014/main" id="{D2A4B13D-91CA-2641-97CF-9DA1A1A6941E}"/>
                </a:ext>
              </a:extLst>
            </p:cNvPr>
            <p:cNvSpPr/>
            <p:nvPr/>
          </p:nvSpPr>
          <p:spPr>
            <a:xfrm>
              <a:off x="7637719" y="3627903"/>
              <a:ext cx="1104127" cy="155175"/>
            </a:xfrm>
            <a:custGeom>
              <a:avLst/>
              <a:gdLst>
                <a:gd name="connsiteX0" fmla="*/ 0 w 2057400"/>
                <a:gd name="connsiteY0" fmla="*/ 99060 h 140970"/>
                <a:gd name="connsiteX1" fmla="*/ 7620 w 2057400"/>
                <a:gd name="connsiteY1" fmla="*/ 83820 h 140970"/>
                <a:gd name="connsiteX2" fmla="*/ 13335 w 2057400"/>
                <a:gd name="connsiteY2" fmla="*/ 80010 h 140970"/>
                <a:gd name="connsiteX3" fmla="*/ 15240 w 2057400"/>
                <a:gd name="connsiteY3" fmla="*/ 68580 h 140970"/>
                <a:gd name="connsiteX4" fmla="*/ 17145 w 2057400"/>
                <a:gd name="connsiteY4" fmla="*/ 62865 h 140970"/>
                <a:gd name="connsiteX5" fmla="*/ 20955 w 2057400"/>
                <a:gd name="connsiteY5" fmla="*/ 70485 h 140970"/>
                <a:gd name="connsiteX6" fmla="*/ 24765 w 2057400"/>
                <a:gd name="connsiteY6" fmla="*/ 100965 h 140970"/>
                <a:gd name="connsiteX7" fmla="*/ 32385 w 2057400"/>
                <a:gd name="connsiteY7" fmla="*/ 102870 h 140970"/>
                <a:gd name="connsiteX8" fmla="*/ 49530 w 2057400"/>
                <a:gd name="connsiteY8" fmla="*/ 80010 h 140970"/>
                <a:gd name="connsiteX9" fmla="*/ 53340 w 2057400"/>
                <a:gd name="connsiteY9" fmla="*/ 66675 h 140970"/>
                <a:gd name="connsiteX10" fmla="*/ 55245 w 2057400"/>
                <a:gd name="connsiteY10" fmla="*/ 59055 h 140970"/>
                <a:gd name="connsiteX11" fmla="*/ 57150 w 2057400"/>
                <a:gd name="connsiteY11" fmla="*/ 7620 h 140970"/>
                <a:gd name="connsiteX12" fmla="*/ 60960 w 2057400"/>
                <a:gd name="connsiteY12" fmla="*/ 13335 h 140970"/>
                <a:gd name="connsiteX13" fmla="*/ 62865 w 2057400"/>
                <a:gd name="connsiteY13" fmla="*/ 19050 h 140970"/>
                <a:gd name="connsiteX14" fmla="*/ 64770 w 2057400"/>
                <a:gd name="connsiteY14" fmla="*/ 28575 h 140970"/>
                <a:gd name="connsiteX15" fmla="*/ 66675 w 2057400"/>
                <a:gd name="connsiteY15" fmla="*/ 36195 h 140970"/>
                <a:gd name="connsiteX16" fmla="*/ 68580 w 2057400"/>
                <a:gd name="connsiteY16" fmla="*/ 59055 h 140970"/>
                <a:gd name="connsiteX17" fmla="*/ 70485 w 2057400"/>
                <a:gd name="connsiteY17" fmla="*/ 64770 h 140970"/>
                <a:gd name="connsiteX18" fmla="*/ 81915 w 2057400"/>
                <a:gd name="connsiteY18" fmla="*/ 62865 h 140970"/>
                <a:gd name="connsiteX19" fmla="*/ 89535 w 2057400"/>
                <a:gd name="connsiteY19" fmla="*/ 51435 h 140970"/>
                <a:gd name="connsiteX20" fmla="*/ 93345 w 2057400"/>
                <a:gd name="connsiteY20" fmla="*/ 38100 h 140970"/>
                <a:gd name="connsiteX21" fmla="*/ 95250 w 2057400"/>
                <a:gd name="connsiteY21" fmla="*/ 30480 h 140970"/>
                <a:gd name="connsiteX22" fmla="*/ 99060 w 2057400"/>
                <a:gd name="connsiteY22" fmla="*/ 24765 h 140970"/>
                <a:gd name="connsiteX23" fmla="*/ 104775 w 2057400"/>
                <a:gd name="connsiteY23" fmla="*/ 20955 h 140970"/>
                <a:gd name="connsiteX24" fmla="*/ 110490 w 2057400"/>
                <a:gd name="connsiteY24" fmla="*/ 24765 h 140970"/>
                <a:gd name="connsiteX25" fmla="*/ 112395 w 2057400"/>
                <a:gd name="connsiteY25" fmla="*/ 30480 h 140970"/>
                <a:gd name="connsiteX26" fmla="*/ 116205 w 2057400"/>
                <a:gd name="connsiteY26" fmla="*/ 114300 h 140970"/>
                <a:gd name="connsiteX27" fmla="*/ 123825 w 2057400"/>
                <a:gd name="connsiteY27" fmla="*/ 112395 h 140970"/>
                <a:gd name="connsiteX28" fmla="*/ 135255 w 2057400"/>
                <a:gd name="connsiteY28" fmla="*/ 91440 h 140970"/>
                <a:gd name="connsiteX29" fmla="*/ 139065 w 2057400"/>
                <a:gd name="connsiteY29" fmla="*/ 59055 h 140970"/>
                <a:gd name="connsiteX30" fmla="*/ 142875 w 2057400"/>
                <a:gd name="connsiteY30" fmla="*/ 43815 h 140970"/>
                <a:gd name="connsiteX31" fmla="*/ 148590 w 2057400"/>
                <a:gd name="connsiteY31" fmla="*/ 38100 h 140970"/>
                <a:gd name="connsiteX32" fmla="*/ 160020 w 2057400"/>
                <a:gd name="connsiteY32" fmla="*/ 28575 h 140970"/>
                <a:gd name="connsiteX33" fmla="*/ 171450 w 2057400"/>
                <a:gd name="connsiteY33" fmla="*/ 30480 h 140970"/>
                <a:gd name="connsiteX34" fmla="*/ 179070 w 2057400"/>
                <a:gd name="connsiteY34" fmla="*/ 47625 h 140970"/>
                <a:gd name="connsiteX35" fmla="*/ 184785 w 2057400"/>
                <a:gd name="connsiteY35" fmla="*/ 62865 h 140970"/>
                <a:gd name="connsiteX36" fmla="*/ 190500 w 2057400"/>
                <a:gd name="connsiteY36" fmla="*/ 83820 h 140970"/>
                <a:gd name="connsiteX37" fmla="*/ 196215 w 2057400"/>
                <a:gd name="connsiteY37" fmla="*/ 80010 h 140970"/>
                <a:gd name="connsiteX38" fmla="*/ 200025 w 2057400"/>
                <a:gd name="connsiteY38" fmla="*/ 66675 h 140970"/>
                <a:gd name="connsiteX39" fmla="*/ 203835 w 2057400"/>
                <a:gd name="connsiteY39" fmla="*/ 60960 h 140970"/>
                <a:gd name="connsiteX40" fmla="*/ 205740 w 2057400"/>
                <a:gd name="connsiteY40" fmla="*/ 53340 h 140970"/>
                <a:gd name="connsiteX41" fmla="*/ 213360 w 2057400"/>
                <a:gd name="connsiteY41" fmla="*/ 41910 h 140970"/>
                <a:gd name="connsiteX42" fmla="*/ 220980 w 2057400"/>
                <a:gd name="connsiteY42" fmla="*/ 49530 h 140970"/>
                <a:gd name="connsiteX43" fmla="*/ 222885 w 2057400"/>
                <a:gd name="connsiteY43" fmla="*/ 57150 h 140970"/>
                <a:gd name="connsiteX44" fmla="*/ 226695 w 2057400"/>
                <a:gd name="connsiteY44" fmla="*/ 72390 h 140970"/>
                <a:gd name="connsiteX45" fmla="*/ 228600 w 2057400"/>
                <a:gd name="connsiteY45" fmla="*/ 121920 h 140970"/>
                <a:gd name="connsiteX46" fmla="*/ 234315 w 2057400"/>
                <a:gd name="connsiteY46" fmla="*/ 120015 h 140970"/>
                <a:gd name="connsiteX47" fmla="*/ 245745 w 2057400"/>
                <a:gd name="connsiteY47" fmla="*/ 112395 h 140970"/>
                <a:gd name="connsiteX48" fmla="*/ 249555 w 2057400"/>
                <a:gd name="connsiteY48" fmla="*/ 100965 h 140970"/>
                <a:gd name="connsiteX49" fmla="*/ 253365 w 2057400"/>
                <a:gd name="connsiteY49" fmla="*/ 81915 h 140970"/>
                <a:gd name="connsiteX50" fmla="*/ 257175 w 2057400"/>
                <a:gd name="connsiteY50" fmla="*/ 74295 h 140970"/>
                <a:gd name="connsiteX51" fmla="*/ 260985 w 2057400"/>
                <a:gd name="connsiteY51" fmla="*/ 60960 h 140970"/>
                <a:gd name="connsiteX52" fmla="*/ 268605 w 2057400"/>
                <a:gd name="connsiteY52" fmla="*/ 41910 h 140970"/>
                <a:gd name="connsiteX53" fmla="*/ 270510 w 2057400"/>
                <a:gd name="connsiteY53" fmla="*/ 36195 h 140970"/>
                <a:gd name="connsiteX54" fmla="*/ 276225 w 2057400"/>
                <a:gd name="connsiteY54" fmla="*/ 55245 h 140970"/>
                <a:gd name="connsiteX55" fmla="*/ 278130 w 2057400"/>
                <a:gd name="connsiteY55" fmla="*/ 78105 h 140970"/>
                <a:gd name="connsiteX56" fmla="*/ 280035 w 2057400"/>
                <a:gd name="connsiteY56" fmla="*/ 66675 h 140970"/>
                <a:gd name="connsiteX57" fmla="*/ 285750 w 2057400"/>
                <a:gd name="connsiteY57" fmla="*/ 49530 h 140970"/>
                <a:gd name="connsiteX58" fmla="*/ 291465 w 2057400"/>
                <a:gd name="connsiteY58" fmla="*/ 28575 h 140970"/>
                <a:gd name="connsiteX59" fmla="*/ 295275 w 2057400"/>
                <a:gd name="connsiteY59" fmla="*/ 13335 h 140970"/>
                <a:gd name="connsiteX60" fmla="*/ 300990 w 2057400"/>
                <a:gd name="connsiteY60" fmla="*/ 17145 h 140970"/>
                <a:gd name="connsiteX61" fmla="*/ 306705 w 2057400"/>
                <a:gd name="connsiteY61" fmla="*/ 26670 h 140970"/>
                <a:gd name="connsiteX62" fmla="*/ 312420 w 2057400"/>
                <a:gd name="connsiteY62" fmla="*/ 34290 h 140970"/>
                <a:gd name="connsiteX63" fmla="*/ 316230 w 2057400"/>
                <a:gd name="connsiteY63" fmla="*/ 51435 h 140970"/>
                <a:gd name="connsiteX64" fmla="*/ 318135 w 2057400"/>
                <a:gd name="connsiteY64" fmla="*/ 78105 h 140970"/>
                <a:gd name="connsiteX65" fmla="*/ 321945 w 2057400"/>
                <a:gd name="connsiteY65" fmla="*/ 72390 h 140970"/>
                <a:gd name="connsiteX66" fmla="*/ 325755 w 2057400"/>
                <a:gd name="connsiteY66" fmla="*/ 59055 h 140970"/>
                <a:gd name="connsiteX67" fmla="*/ 333375 w 2057400"/>
                <a:gd name="connsiteY67" fmla="*/ 47625 h 140970"/>
                <a:gd name="connsiteX68" fmla="*/ 337185 w 2057400"/>
                <a:gd name="connsiteY68" fmla="*/ 41910 h 140970"/>
                <a:gd name="connsiteX69" fmla="*/ 340995 w 2057400"/>
                <a:gd name="connsiteY69" fmla="*/ 36195 h 140970"/>
                <a:gd name="connsiteX70" fmla="*/ 344805 w 2057400"/>
                <a:gd name="connsiteY70" fmla="*/ 41910 h 140970"/>
                <a:gd name="connsiteX71" fmla="*/ 350520 w 2057400"/>
                <a:gd name="connsiteY71" fmla="*/ 62865 h 140970"/>
                <a:gd name="connsiteX72" fmla="*/ 361950 w 2057400"/>
                <a:gd name="connsiteY72" fmla="*/ 57150 h 140970"/>
                <a:gd name="connsiteX73" fmla="*/ 367665 w 2057400"/>
                <a:gd name="connsiteY73" fmla="*/ 53340 h 140970"/>
                <a:gd name="connsiteX74" fmla="*/ 375285 w 2057400"/>
                <a:gd name="connsiteY74" fmla="*/ 59055 h 140970"/>
                <a:gd name="connsiteX75" fmla="*/ 377190 w 2057400"/>
                <a:gd name="connsiteY75" fmla="*/ 64770 h 140970"/>
                <a:gd name="connsiteX76" fmla="*/ 381000 w 2057400"/>
                <a:gd name="connsiteY76" fmla="*/ 89535 h 140970"/>
                <a:gd name="connsiteX77" fmla="*/ 386715 w 2057400"/>
                <a:gd name="connsiteY77" fmla="*/ 85725 h 140970"/>
                <a:gd name="connsiteX78" fmla="*/ 390525 w 2057400"/>
                <a:gd name="connsiteY78" fmla="*/ 72390 h 140970"/>
                <a:gd name="connsiteX79" fmla="*/ 392430 w 2057400"/>
                <a:gd name="connsiteY79" fmla="*/ 66675 h 140970"/>
                <a:gd name="connsiteX80" fmla="*/ 394335 w 2057400"/>
                <a:gd name="connsiteY80" fmla="*/ 59055 h 140970"/>
                <a:gd name="connsiteX81" fmla="*/ 398145 w 2057400"/>
                <a:gd name="connsiteY81" fmla="*/ 53340 h 140970"/>
                <a:gd name="connsiteX82" fmla="*/ 405765 w 2057400"/>
                <a:gd name="connsiteY82" fmla="*/ 60960 h 140970"/>
                <a:gd name="connsiteX83" fmla="*/ 411480 w 2057400"/>
                <a:gd name="connsiteY83" fmla="*/ 64770 h 140970"/>
                <a:gd name="connsiteX84" fmla="*/ 413385 w 2057400"/>
                <a:gd name="connsiteY84" fmla="*/ 70485 h 140970"/>
                <a:gd name="connsiteX85" fmla="*/ 415290 w 2057400"/>
                <a:gd name="connsiteY85" fmla="*/ 80010 h 140970"/>
                <a:gd name="connsiteX86" fmla="*/ 421005 w 2057400"/>
                <a:gd name="connsiteY86" fmla="*/ 83820 h 140970"/>
                <a:gd name="connsiteX87" fmla="*/ 426720 w 2057400"/>
                <a:gd name="connsiteY87" fmla="*/ 78105 h 140970"/>
                <a:gd name="connsiteX88" fmla="*/ 428625 w 2057400"/>
                <a:gd name="connsiteY88" fmla="*/ 72390 h 140970"/>
                <a:gd name="connsiteX89" fmla="*/ 434340 w 2057400"/>
                <a:gd name="connsiteY89" fmla="*/ 64770 h 140970"/>
                <a:gd name="connsiteX90" fmla="*/ 438150 w 2057400"/>
                <a:gd name="connsiteY90" fmla="*/ 53340 h 140970"/>
                <a:gd name="connsiteX91" fmla="*/ 441960 w 2057400"/>
                <a:gd name="connsiteY91" fmla="*/ 43815 h 140970"/>
                <a:gd name="connsiteX92" fmla="*/ 445770 w 2057400"/>
                <a:gd name="connsiteY92" fmla="*/ 32385 h 140970"/>
                <a:gd name="connsiteX93" fmla="*/ 441960 w 2057400"/>
                <a:gd name="connsiteY93" fmla="*/ 60960 h 140970"/>
                <a:gd name="connsiteX94" fmla="*/ 440055 w 2057400"/>
                <a:gd name="connsiteY94" fmla="*/ 66675 h 140970"/>
                <a:gd name="connsiteX95" fmla="*/ 438150 w 2057400"/>
                <a:gd name="connsiteY95" fmla="*/ 78105 h 140970"/>
                <a:gd name="connsiteX96" fmla="*/ 434340 w 2057400"/>
                <a:gd name="connsiteY96" fmla="*/ 85725 h 140970"/>
                <a:gd name="connsiteX97" fmla="*/ 426720 w 2057400"/>
                <a:gd name="connsiteY97" fmla="*/ 112395 h 140970"/>
                <a:gd name="connsiteX98" fmla="*/ 424815 w 2057400"/>
                <a:gd name="connsiteY98" fmla="*/ 123825 h 140970"/>
                <a:gd name="connsiteX99" fmla="*/ 428625 w 2057400"/>
                <a:gd name="connsiteY99" fmla="*/ 118110 h 140970"/>
                <a:gd name="connsiteX100" fmla="*/ 440055 w 2057400"/>
                <a:gd name="connsiteY100" fmla="*/ 106680 h 140970"/>
                <a:gd name="connsiteX101" fmla="*/ 445770 w 2057400"/>
                <a:gd name="connsiteY101" fmla="*/ 89535 h 140970"/>
                <a:gd name="connsiteX102" fmla="*/ 447675 w 2057400"/>
                <a:gd name="connsiteY102" fmla="*/ 83820 h 140970"/>
                <a:gd name="connsiteX103" fmla="*/ 449580 w 2057400"/>
                <a:gd name="connsiteY103" fmla="*/ 78105 h 140970"/>
                <a:gd name="connsiteX104" fmla="*/ 451485 w 2057400"/>
                <a:gd name="connsiteY104" fmla="*/ 70485 h 140970"/>
                <a:gd name="connsiteX105" fmla="*/ 461010 w 2057400"/>
                <a:gd name="connsiteY105" fmla="*/ 72390 h 140970"/>
                <a:gd name="connsiteX106" fmla="*/ 474345 w 2057400"/>
                <a:gd name="connsiteY106" fmla="*/ 85725 h 140970"/>
                <a:gd name="connsiteX107" fmla="*/ 476250 w 2057400"/>
                <a:gd name="connsiteY107" fmla="*/ 91440 h 140970"/>
                <a:gd name="connsiteX108" fmla="*/ 478155 w 2057400"/>
                <a:gd name="connsiteY108" fmla="*/ 121920 h 140970"/>
                <a:gd name="connsiteX109" fmla="*/ 481965 w 2057400"/>
                <a:gd name="connsiteY109" fmla="*/ 114300 h 140970"/>
                <a:gd name="connsiteX110" fmla="*/ 485775 w 2057400"/>
                <a:gd name="connsiteY110" fmla="*/ 108585 h 140970"/>
                <a:gd name="connsiteX111" fmla="*/ 491490 w 2057400"/>
                <a:gd name="connsiteY111" fmla="*/ 97155 h 140970"/>
                <a:gd name="connsiteX112" fmla="*/ 495300 w 2057400"/>
                <a:gd name="connsiteY112" fmla="*/ 83820 h 140970"/>
                <a:gd name="connsiteX113" fmla="*/ 497205 w 2057400"/>
                <a:gd name="connsiteY113" fmla="*/ 78105 h 140970"/>
                <a:gd name="connsiteX114" fmla="*/ 501015 w 2057400"/>
                <a:gd name="connsiteY114" fmla="*/ 72390 h 140970"/>
                <a:gd name="connsiteX115" fmla="*/ 504825 w 2057400"/>
                <a:gd name="connsiteY115" fmla="*/ 62865 h 140970"/>
                <a:gd name="connsiteX116" fmla="*/ 508635 w 2057400"/>
                <a:gd name="connsiteY116" fmla="*/ 55245 h 140970"/>
                <a:gd name="connsiteX117" fmla="*/ 512445 w 2057400"/>
                <a:gd name="connsiteY117" fmla="*/ 41910 h 140970"/>
                <a:gd name="connsiteX118" fmla="*/ 514350 w 2057400"/>
                <a:gd name="connsiteY118" fmla="*/ 36195 h 140970"/>
                <a:gd name="connsiteX119" fmla="*/ 520065 w 2057400"/>
                <a:gd name="connsiteY119" fmla="*/ 26670 h 140970"/>
                <a:gd name="connsiteX120" fmla="*/ 521970 w 2057400"/>
                <a:gd name="connsiteY120" fmla="*/ 95250 h 140970"/>
                <a:gd name="connsiteX121" fmla="*/ 527685 w 2057400"/>
                <a:gd name="connsiteY121" fmla="*/ 97155 h 140970"/>
                <a:gd name="connsiteX122" fmla="*/ 533400 w 2057400"/>
                <a:gd name="connsiteY122" fmla="*/ 91440 h 140970"/>
                <a:gd name="connsiteX123" fmla="*/ 541020 w 2057400"/>
                <a:gd name="connsiteY123" fmla="*/ 85725 h 140970"/>
                <a:gd name="connsiteX124" fmla="*/ 542925 w 2057400"/>
                <a:gd name="connsiteY124" fmla="*/ 68580 h 140970"/>
                <a:gd name="connsiteX125" fmla="*/ 544830 w 2057400"/>
                <a:gd name="connsiteY125" fmla="*/ 62865 h 140970"/>
                <a:gd name="connsiteX126" fmla="*/ 546735 w 2057400"/>
                <a:gd name="connsiteY126" fmla="*/ 53340 h 140970"/>
                <a:gd name="connsiteX127" fmla="*/ 550545 w 2057400"/>
                <a:gd name="connsiteY127" fmla="*/ 22860 h 140970"/>
                <a:gd name="connsiteX128" fmla="*/ 558165 w 2057400"/>
                <a:gd name="connsiteY128" fmla="*/ 5715 h 140970"/>
                <a:gd name="connsiteX129" fmla="*/ 563880 w 2057400"/>
                <a:gd name="connsiteY129" fmla="*/ 1905 h 140970"/>
                <a:gd name="connsiteX130" fmla="*/ 567690 w 2057400"/>
                <a:gd name="connsiteY130" fmla="*/ 9525 h 140970"/>
                <a:gd name="connsiteX131" fmla="*/ 569595 w 2057400"/>
                <a:gd name="connsiteY131" fmla="*/ 24765 h 140970"/>
                <a:gd name="connsiteX132" fmla="*/ 571500 w 2057400"/>
                <a:gd name="connsiteY132" fmla="*/ 30480 h 140970"/>
                <a:gd name="connsiteX133" fmla="*/ 575310 w 2057400"/>
                <a:gd name="connsiteY133" fmla="*/ 76200 h 140970"/>
                <a:gd name="connsiteX134" fmla="*/ 579120 w 2057400"/>
                <a:gd name="connsiteY134" fmla="*/ 87630 h 140970"/>
                <a:gd name="connsiteX135" fmla="*/ 581025 w 2057400"/>
                <a:gd name="connsiteY135" fmla="*/ 95250 h 140970"/>
                <a:gd name="connsiteX136" fmla="*/ 592455 w 2057400"/>
                <a:gd name="connsiteY136" fmla="*/ 93345 h 140970"/>
                <a:gd name="connsiteX137" fmla="*/ 594360 w 2057400"/>
                <a:gd name="connsiteY137" fmla="*/ 87630 h 140970"/>
                <a:gd name="connsiteX138" fmla="*/ 600075 w 2057400"/>
                <a:gd name="connsiteY138" fmla="*/ 76200 h 140970"/>
                <a:gd name="connsiteX139" fmla="*/ 601980 w 2057400"/>
                <a:gd name="connsiteY139" fmla="*/ 57150 h 140970"/>
                <a:gd name="connsiteX140" fmla="*/ 603885 w 2057400"/>
                <a:gd name="connsiteY140" fmla="*/ 49530 h 140970"/>
                <a:gd name="connsiteX141" fmla="*/ 609600 w 2057400"/>
                <a:gd name="connsiteY141" fmla="*/ 43815 h 140970"/>
                <a:gd name="connsiteX142" fmla="*/ 615315 w 2057400"/>
                <a:gd name="connsiteY142" fmla="*/ 41910 h 140970"/>
                <a:gd name="connsiteX143" fmla="*/ 621030 w 2057400"/>
                <a:gd name="connsiteY143" fmla="*/ 43815 h 140970"/>
                <a:gd name="connsiteX144" fmla="*/ 622935 w 2057400"/>
                <a:gd name="connsiteY144" fmla="*/ 49530 h 140970"/>
                <a:gd name="connsiteX145" fmla="*/ 624840 w 2057400"/>
                <a:gd name="connsiteY145" fmla="*/ 59055 h 140970"/>
                <a:gd name="connsiteX146" fmla="*/ 626745 w 2057400"/>
                <a:gd name="connsiteY146" fmla="*/ 66675 h 140970"/>
                <a:gd name="connsiteX147" fmla="*/ 630555 w 2057400"/>
                <a:gd name="connsiteY147" fmla="*/ 87630 h 140970"/>
                <a:gd name="connsiteX148" fmla="*/ 634365 w 2057400"/>
                <a:gd name="connsiteY148" fmla="*/ 120015 h 140970"/>
                <a:gd name="connsiteX149" fmla="*/ 636270 w 2057400"/>
                <a:gd name="connsiteY149" fmla="*/ 125730 h 140970"/>
                <a:gd name="connsiteX150" fmla="*/ 640080 w 2057400"/>
                <a:gd name="connsiteY150" fmla="*/ 140970 h 140970"/>
                <a:gd name="connsiteX151" fmla="*/ 643890 w 2057400"/>
                <a:gd name="connsiteY151" fmla="*/ 133350 h 140970"/>
                <a:gd name="connsiteX152" fmla="*/ 645795 w 2057400"/>
                <a:gd name="connsiteY152" fmla="*/ 121920 h 140970"/>
                <a:gd name="connsiteX153" fmla="*/ 649605 w 2057400"/>
                <a:gd name="connsiteY153" fmla="*/ 106680 h 140970"/>
                <a:gd name="connsiteX154" fmla="*/ 651510 w 2057400"/>
                <a:gd name="connsiteY154" fmla="*/ 81915 h 140970"/>
                <a:gd name="connsiteX155" fmla="*/ 655320 w 2057400"/>
                <a:gd name="connsiteY155" fmla="*/ 70485 h 140970"/>
                <a:gd name="connsiteX156" fmla="*/ 664845 w 2057400"/>
                <a:gd name="connsiteY156" fmla="*/ 68580 h 140970"/>
                <a:gd name="connsiteX157" fmla="*/ 670560 w 2057400"/>
                <a:gd name="connsiteY157" fmla="*/ 74295 h 140970"/>
                <a:gd name="connsiteX158" fmla="*/ 674370 w 2057400"/>
                <a:gd name="connsiteY158" fmla="*/ 80010 h 140970"/>
                <a:gd name="connsiteX159" fmla="*/ 681990 w 2057400"/>
                <a:gd name="connsiteY159" fmla="*/ 78105 h 140970"/>
                <a:gd name="connsiteX160" fmla="*/ 685800 w 2057400"/>
                <a:gd name="connsiteY160" fmla="*/ 70485 h 140970"/>
                <a:gd name="connsiteX161" fmla="*/ 693420 w 2057400"/>
                <a:gd name="connsiteY161" fmla="*/ 59055 h 140970"/>
                <a:gd name="connsiteX162" fmla="*/ 695325 w 2057400"/>
                <a:gd name="connsiteY162" fmla="*/ 51435 h 140970"/>
                <a:gd name="connsiteX163" fmla="*/ 701040 w 2057400"/>
                <a:gd name="connsiteY163" fmla="*/ 59055 h 140970"/>
                <a:gd name="connsiteX164" fmla="*/ 702945 w 2057400"/>
                <a:gd name="connsiteY164" fmla="*/ 66675 h 140970"/>
                <a:gd name="connsiteX165" fmla="*/ 704850 w 2057400"/>
                <a:gd name="connsiteY165" fmla="*/ 72390 h 140970"/>
                <a:gd name="connsiteX166" fmla="*/ 714375 w 2057400"/>
                <a:gd name="connsiteY166" fmla="*/ 68580 h 140970"/>
                <a:gd name="connsiteX167" fmla="*/ 716280 w 2057400"/>
                <a:gd name="connsiteY167" fmla="*/ 62865 h 140970"/>
                <a:gd name="connsiteX168" fmla="*/ 721995 w 2057400"/>
                <a:gd name="connsiteY168" fmla="*/ 57150 h 140970"/>
                <a:gd name="connsiteX169" fmla="*/ 723900 w 2057400"/>
                <a:gd name="connsiteY169" fmla="*/ 51435 h 140970"/>
                <a:gd name="connsiteX170" fmla="*/ 731520 w 2057400"/>
                <a:gd name="connsiteY170" fmla="*/ 38100 h 140970"/>
                <a:gd name="connsiteX171" fmla="*/ 737235 w 2057400"/>
                <a:gd name="connsiteY171" fmla="*/ 24765 h 140970"/>
                <a:gd name="connsiteX172" fmla="*/ 741045 w 2057400"/>
                <a:gd name="connsiteY172" fmla="*/ 99060 h 140970"/>
                <a:gd name="connsiteX173" fmla="*/ 744855 w 2057400"/>
                <a:gd name="connsiteY173" fmla="*/ 85725 h 140970"/>
                <a:gd name="connsiteX174" fmla="*/ 748665 w 2057400"/>
                <a:gd name="connsiteY174" fmla="*/ 76200 h 140970"/>
                <a:gd name="connsiteX175" fmla="*/ 754380 w 2057400"/>
                <a:gd name="connsiteY175" fmla="*/ 51435 h 140970"/>
                <a:gd name="connsiteX176" fmla="*/ 756285 w 2057400"/>
                <a:gd name="connsiteY176" fmla="*/ 45720 h 140970"/>
                <a:gd name="connsiteX177" fmla="*/ 763905 w 2057400"/>
                <a:gd name="connsiteY177" fmla="*/ 43815 h 140970"/>
                <a:gd name="connsiteX178" fmla="*/ 767715 w 2057400"/>
                <a:gd name="connsiteY178" fmla="*/ 13335 h 140970"/>
                <a:gd name="connsiteX179" fmla="*/ 771525 w 2057400"/>
                <a:gd name="connsiteY179" fmla="*/ 20955 h 140970"/>
                <a:gd name="connsiteX180" fmla="*/ 777240 w 2057400"/>
                <a:gd name="connsiteY180" fmla="*/ 24765 h 140970"/>
                <a:gd name="connsiteX181" fmla="*/ 786765 w 2057400"/>
                <a:gd name="connsiteY181" fmla="*/ 49530 h 140970"/>
                <a:gd name="connsiteX182" fmla="*/ 792480 w 2057400"/>
                <a:gd name="connsiteY182" fmla="*/ 47625 h 140970"/>
                <a:gd name="connsiteX183" fmla="*/ 796290 w 2057400"/>
                <a:gd name="connsiteY183" fmla="*/ 26670 h 140970"/>
                <a:gd name="connsiteX184" fmla="*/ 798195 w 2057400"/>
                <a:gd name="connsiteY184" fmla="*/ 41910 h 140970"/>
                <a:gd name="connsiteX185" fmla="*/ 809625 w 2057400"/>
                <a:gd name="connsiteY185" fmla="*/ 114300 h 140970"/>
                <a:gd name="connsiteX186" fmla="*/ 821055 w 2057400"/>
                <a:gd name="connsiteY186" fmla="*/ 104775 h 140970"/>
                <a:gd name="connsiteX187" fmla="*/ 828675 w 2057400"/>
                <a:gd name="connsiteY187" fmla="*/ 95250 h 140970"/>
                <a:gd name="connsiteX188" fmla="*/ 834390 w 2057400"/>
                <a:gd name="connsiteY188" fmla="*/ 99060 h 140970"/>
                <a:gd name="connsiteX189" fmla="*/ 840105 w 2057400"/>
                <a:gd name="connsiteY189" fmla="*/ 104775 h 140970"/>
                <a:gd name="connsiteX190" fmla="*/ 842010 w 2057400"/>
                <a:gd name="connsiteY190" fmla="*/ 95250 h 140970"/>
                <a:gd name="connsiteX191" fmla="*/ 845820 w 2057400"/>
                <a:gd name="connsiteY191" fmla="*/ 80010 h 140970"/>
                <a:gd name="connsiteX192" fmla="*/ 851535 w 2057400"/>
                <a:gd name="connsiteY192" fmla="*/ 62865 h 140970"/>
                <a:gd name="connsiteX193" fmla="*/ 853440 w 2057400"/>
                <a:gd name="connsiteY193" fmla="*/ 68580 h 140970"/>
                <a:gd name="connsiteX194" fmla="*/ 859155 w 2057400"/>
                <a:gd name="connsiteY194" fmla="*/ 72390 h 140970"/>
                <a:gd name="connsiteX195" fmla="*/ 870585 w 2057400"/>
                <a:gd name="connsiteY195" fmla="*/ 70485 h 140970"/>
                <a:gd name="connsiteX196" fmla="*/ 878205 w 2057400"/>
                <a:gd name="connsiteY196" fmla="*/ 70485 h 140970"/>
                <a:gd name="connsiteX197" fmla="*/ 876300 w 2057400"/>
                <a:gd name="connsiteY197" fmla="*/ 100965 h 140970"/>
                <a:gd name="connsiteX198" fmla="*/ 880110 w 2057400"/>
                <a:gd name="connsiteY198" fmla="*/ 95250 h 140970"/>
                <a:gd name="connsiteX199" fmla="*/ 882015 w 2057400"/>
                <a:gd name="connsiteY199" fmla="*/ 89535 h 140970"/>
                <a:gd name="connsiteX200" fmla="*/ 885825 w 2057400"/>
                <a:gd name="connsiteY200" fmla="*/ 83820 h 140970"/>
                <a:gd name="connsiteX201" fmla="*/ 889635 w 2057400"/>
                <a:gd name="connsiteY201" fmla="*/ 74295 h 140970"/>
                <a:gd name="connsiteX202" fmla="*/ 891540 w 2057400"/>
                <a:gd name="connsiteY202" fmla="*/ 68580 h 140970"/>
                <a:gd name="connsiteX203" fmla="*/ 897255 w 2057400"/>
                <a:gd name="connsiteY203" fmla="*/ 64770 h 140970"/>
                <a:gd name="connsiteX204" fmla="*/ 901065 w 2057400"/>
                <a:gd name="connsiteY204" fmla="*/ 70485 h 140970"/>
                <a:gd name="connsiteX205" fmla="*/ 902970 w 2057400"/>
                <a:gd name="connsiteY205" fmla="*/ 80010 h 140970"/>
                <a:gd name="connsiteX206" fmla="*/ 908685 w 2057400"/>
                <a:gd name="connsiteY206" fmla="*/ 100965 h 140970"/>
                <a:gd name="connsiteX207" fmla="*/ 914400 w 2057400"/>
                <a:gd name="connsiteY207" fmla="*/ 83820 h 140970"/>
                <a:gd name="connsiteX208" fmla="*/ 918210 w 2057400"/>
                <a:gd name="connsiteY208" fmla="*/ 32385 h 140970"/>
                <a:gd name="connsiteX209" fmla="*/ 927735 w 2057400"/>
                <a:gd name="connsiteY209" fmla="*/ 45720 h 140970"/>
                <a:gd name="connsiteX210" fmla="*/ 929640 w 2057400"/>
                <a:gd name="connsiteY210" fmla="*/ 51435 h 140970"/>
                <a:gd name="connsiteX211" fmla="*/ 931545 w 2057400"/>
                <a:gd name="connsiteY211" fmla="*/ 59055 h 140970"/>
                <a:gd name="connsiteX212" fmla="*/ 933450 w 2057400"/>
                <a:gd name="connsiteY212" fmla="*/ 68580 h 140970"/>
                <a:gd name="connsiteX213" fmla="*/ 939165 w 2057400"/>
                <a:gd name="connsiteY213" fmla="*/ 70485 h 140970"/>
                <a:gd name="connsiteX214" fmla="*/ 941070 w 2057400"/>
                <a:gd name="connsiteY214" fmla="*/ 60960 h 140970"/>
                <a:gd name="connsiteX215" fmla="*/ 944880 w 2057400"/>
                <a:gd name="connsiteY215" fmla="*/ 49530 h 140970"/>
                <a:gd name="connsiteX216" fmla="*/ 950595 w 2057400"/>
                <a:gd name="connsiteY216" fmla="*/ 53340 h 140970"/>
                <a:gd name="connsiteX217" fmla="*/ 954405 w 2057400"/>
                <a:gd name="connsiteY217" fmla="*/ 60960 h 140970"/>
                <a:gd name="connsiteX218" fmla="*/ 958215 w 2057400"/>
                <a:gd name="connsiteY218" fmla="*/ 66675 h 140970"/>
                <a:gd name="connsiteX219" fmla="*/ 965835 w 2057400"/>
                <a:gd name="connsiteY219" fmla="*/ 81915 h 140970"/>
                <a:gd name="connsiteX220" fmla="*/ 973455 w 2057400"/>
                <a:gd name="connsiteY220" fmla="*/ 93345 h 140970"/>
                <a:gd name="connsiteX221" fmla="*/ 979170 w 2057400"/>
                <a:gd name="connsiteY221" fmla="*/ 104775 h 140970"/>
                <a:gd name="connsiteX222" fmla="*/ 981075 w 2057400"/>
                <a:gd name="connsiteY222" fmla="*/ 112395 h 140970"/>
                <a:gd name="connsiteX223" fmla="*/ 986790 w 2057400"/>
                <a:gd name="connsiteY223" fmla="*/ 110490 h 140970"/>
                <a:gd name="connsiteX224" fmla="*/ 988695 w 2057400"/>
                <a:gd name="connsiteY224" fmla="*/ 99060 h 140970"/>
                <a:gd name="connsiteX225" fmla="*/ 992505 w 2057400"/>
                <a:gd name="connsiteY225" fmla="*/ 83820 h 140970"/>
                <a:gd name="connsiteX226" fmla="*/ 998220 w 2057400"/>
                <a:gd name="connsiteY226" fmla="*/ 34290 h 140970"/>
                <a:gd name="connsiteX227" fmla="*/ 1002030 w 2057400"/>
                <a:gd name="connsiteY227" fmla="*/ 28575 h 140970"/>
                <a:gd name="connsiteX228" fmla="*/ 1003935 w 2057400"/>
                <a:gd name="connsiteY228" fmla="*/ 22860 h 140970"/>
                <a:gd name="connsiteX229" fmla="*/ 1011555 w 2057400"/>
                <a:gd name="connsiteY229" fmla="*/ 17145 h 140970"/>
                <a:gd name="connsiteX230" fmla="*/ 1015365 w 2057400"/>
                <a:gd name="connsiteY230" fmla="*/ 9525 h 140970"/>
                <a:gd name="connsiteX231" fmla="*/ 1021080 w 2057400"/>
                <a:gd name="connsiteY231" fmla="*/ 13335 h 140970"/>
                <a:gd name="connsiteX232" fmla="*/ 1026795 w 2057400"/>
                <a:gd name="connsiteY232" fmla="*/ 26670 h 140970"/>
                <a:gd name="connsiteX233" fmla="*/ 1038225 w 2057400"/>
                <a:gd name="connsiteY233" fmla="*/ 41910 h 140970"/>
                <a:gd name="connsiteX234" fmla="*/ 1043940 w 2057400"/>
                <a:gd name="connsiteY234" fmla="*/ 100965 h 140970"/>
                <a:gd name="connsiteX235" fmla="*/ 1053465 w 2057400"/>
                <a:gd name="connsiteY235" fmla="*/ 97155 h 140970"/>
                <a:gd name="connsiteX236" fmla="*/ 1062990 w 2057400"/>
                <a:gd name="connsiteY236" fmla="*/ 83820 h 140970"/>
                <a:gd name="connsiteX237" fmla="*/ 1066800 w 2057400"/>
                <a:gd name="connsiteY237" fmla="*/ 72390 h 140970"/>
                <a:gd name="connsiteX238" fmla="*/ 1072515 w 2057400"/>
                <a:gd name="connsiteY238" fmla="*/ 76200 h 140970"/>
                <a:gd name="connsiteX239" fmla="*/ 1078230 w 2057400"/>
                <a:gd name="connsiteY239" fmla="*/ 95250 h 140970"/>
                <a:gd name="connsiteX240" fmla="*/ 1082040 w 2057400"/>
                <a:gd name="connsiteY240" fmla="*/ 89535 h 140970"/>
                <a:gd name="connsiteX241" fmla="*/ 1087755 w 2057400"/>
                <a:gd name="connsiteY241" fmla="*/ 81915 h 140970"/>
                <a:gd name="connsiteX242" fmla="*/ 1091565 w 2057400"/>
                <a:gd name="connsiteY242" fmla="*/ 68580 h 140970"/>
                <a:gd name="connsiteX243" fmla="*/ 1087755 w 2057400"/>
                <a:gd name="connsiteY243" fmla="*/ 47625 h 140970"/>
                <a:gd name="connsiteX244" fmla="*/ 1093470 w 2057400"/>
                <a:gd name="connsiteY244" fmla="*/ 53340 h 140970"/>
                <a:gd name="connsiteX245" fmla="*/ 1097280 w 2057400"/>
                <a:gd name="connsiteY245" fmla="*/ 64770 h 140970"/>
                <a:gd name="connsiteX246" fmla="*/ 1099185 w 2057400"/>
                <a:gd name="connsiteY246" fmla="*/ 80010 h 140970"/>
                <a:gd name="connsiteX247" fmla="*/ 1101090 w 2057400"/>
                <a:gd name="connsiteY247" fmla="*/ 97155 h 140970"/>
                <a:gd name="connsiteX248" fmla="*/ 1104900 w 2057400"/>
                <a:gd name="connsiteY248" fmla="*/ 114300 h 140970"/>
                <a:gd name="connsiteX249" fmla="*/ 1110615 w 2057400"/>
                <a:gd name="connsiteY249" fmla="*/ 118110 h 140970"/>
                <a:gd name="connsiteX250" fmla="*/ 1116330 w 2057400"/>
                <a:gd name="connsiteY250" fmla="*/ 110490 h 140970"/>
                <a:gd name="connsiteX251" fmla="*/ 1118235 w 2057400"/>
                <a:gd name="connsiteY251" fmla="*/ 104775 h 140970"/>
                <a:gd name="connsiteX252" fmla="*/ 1122045 w 2057400"/>
                <a:gd name="connsiteY252" fmla="*/ 97155 h 140970"/>
                <a:gd name="connsiteX253" fmla="*/ 1123950 w 2057400"/>
                <a:gd name="connsiteY253" fmla="*/ 87630 h 140970"/>
                <a:gd name="connsiteX254" fmla="*/ 1127760 w 2057400"/>
                <a:gd name="connsiteY254" fmla="*/ 81915 h 140970"/>
                <a:gd name="connsiteX255" fmla="*/ 1129665 w 2057400"/>
                <a:gd name="connsiteY255" fmla="*/ 76200 h 140970"/>
                <a:gd name="connsiteX256" fmla="*/ 1131570 w 2057400"/>
                <a:gd name="connsiteY256" fmla="*/ 49530 h 140970"/>
                <a:gd name="connsiteX257" fmla="*/ 1139190 w 2057400"/>
                <a:gd name="connsiteY257" fmla="*/ 57150 h 140970"/>
                <a:gd name="connsiteX258" fmla="*/ 1141095 w 2057400"/>
                <a:gd name="connsiteY258" fmla="*/ 62865 h 140970"/>
                <a:gd name="connsiteX259" fmla="*/ 1146810 w 2057400"/>
                <a:gd name="connsiteY259" fmla="*/ 74295 h 140970"/>
                <a:gd name="connsiteX260" fmla="*/ 1156335 w 2057400"/>
                <a:gd name="connsiteY260" fmla="*/ 72390 h 140970"/>
                <a:gd name="connsiteX261" fmla="*/ 1160145 w 2057400"/>
                <a:gd name="connsiteY261" fmla="*/ 60960 h 140970"/>
                <a:gd name="connsiteX262" fmla="*/ 1167765 w 2057400"/>
                <a:gd name="connsiteY262" fmla="*/ 40005 h 140970"/>
                <a:gd name="connsiteX263" fmla="*/ 1171575 w 2057400"/>
                <a:gd name="connsiteY263" fmla="*/ 20955 h 140970"/>
                <a:gd name="connsiteX264" fmla="*/ 1177290 w 2057400"/>
                <a:gd name="connsiteY264" fmla="*/ 22860 h 140970"/>
                <a:gd name="connsiteX265" fmla="*/ 1183005 w 2057400"/>
                <a:gd name="connsiteY265" fmla="*/ 38100 h 140970"/>
                <a:gd name="connsiteX266" fmla="*/ 1184910 w 2057400"/>
                <a:gd name="connsiteY266" fmla="*/ 47625 h 140970"/>
                <a:gd name="connsiteX267" fmla="*/ 1196340 w 2057400"/>
                <a:gd name="connsiteY267" fmla="*/ 53340 h 140970"/>
                <a:gd name="connsiteX268" fmla="*/ 1202055 w 2057400"/>
                <a:gd name="connsiteY268" fmla="*/ 68580 h 140970"/>
                <a:gd name="connsiteX269" fmla="*/ 1203960 w 2057400"/>
                <a:gd name="connsiteY269" fmla="*/ 81915 h 140970"/>
                <a:gd name="connsiteX270" fmla="*/ 1205865 w 2057400"/>
                <a:gd name="connsiteY270" fmla="*/ 93345 h 140970"/>
                <a:gd name="connsiteX271" fmla="*/ 1211580 w 2057400"/>
                <a:gd name="connsiteY271" fmla="*/ 112395 h 140970"/>
                <a:gd name="connsiteX272" fmla="*/ 1217295 w 2057400"/>
                <a:gd name="connsiteY272" fmla="*/ 118110 h 140970"/>
                <a:gd name="connsiteX273" fmla="*/ 1223010 w 2057400"/>
                <a:gd name="connsiteY273" fmla="*/ 116205 h 140970"/>
                <a:gd name="connsiteX274" fmla="*/ 1226820 w 2057400"/>
                <a:gd name="connsiteY274" fmla="*/ 110490 h 140970"/>
                <a:gd name="connsiteX275" fmla="*/ 1230630 w 2057400"/>
                <a:gd name="connsiteY275" fmla="*/ 83820 h 140970"/>
                <a:gd name="connsiteX276" fmla="*/ 1228725 w 2057400"/>
                <a:gd name="connsiteY276" fmla="*/ 64770 h 140970"/>
                <a:gd name="connsiteX277" fmla="*/ 1234440 w 2057400"/>
                <a:gd name="connsiteY277" fmla="*/ 43815 h 140970"/>
                <a:gd name="connsiteX278" fmla="*/ 1236345 w 2057400"/>
                <a:gd name="connsiteY278" fmla="*/ 59055 h 140970"/>
                <a:gd name="connsiteX279" fmla="*/ 1240155 w 2057400"/>
                <a:gd name="connsiteY279" fmla="*/ 64770 h 140970"/>
                <a:gd name="connsiteX280" fmla="*/ 1242060 w 2057400"/>
                <a:gd name="connsiteY280" fmla="*/ 72390 h 140970"/>
                <a:gd name="connsiteX281" fmla="*/ 1247775 w 2057400"/>
                <a:gd name="connsiteY281" fmla="*/ 91440 h 140970"/>
                <a:gd name="connsiteX282" fmla="*/ 1253490 w 2057400"/>
                <a:gd name="connsiteY282" fmla="*/ 55245 h 140970"/>
                <a:gd name="connsiteX283" fmla="*/ 1257300 w 2057400"/>
                <a:gd name="connsiteY283" fmla="*/ 34290 h 140970"/>
                <a:gd name="connsiteX284" fmla="*/ 1259205 w 2057400"/>
                <a:gd name="connsiteY284" fmla="*/ 22860 h 140970"/>
                <a:gd name="connsiteX285" fmla="*/ 1263015 w 2057400"/>
                <a:gd name="connsiteY285" fmla="*/ 30480 h 140970"/>
                <a:gd name="connsiteX286" fmla="*/ 1266825 w 2057400"/>
                <a:gd name="connsiteY286" fmla="*/ 36195 h 140970"/>
                <a:gd name="connsiteX287" fmla="*/ 1268730 w 2057400"/>
                <a:gd name="connsiteY287" fmla="*/ 41910 h 140970"/>
                <a:gd name="connsiteX288" fmla="*/ 1272540 w 2057400"/>
                <a:gd name="connsiteY288" fmla="*/ 95250 h 140970"/>
                <a:gd name="connsiteX289" fmla="*/ 1276350 w 2057400"/>
                <a:gd name="connsiteY289" fmla="*/ 121920 h 140970"/>
                <a:gd name="connsiteX290" fmla="*/ 1282065 w 2057400"/>
                <a:gd name="connsiteY290" fmla="*/ 118110 h 140970"/>
                <a:gd name="connsiteX291" fmla="*/ 1285875 w 2057400"/>
                <a:gd name="connsiteY291" fmla="*/ 106680 h 140970"/>
                <a:gd name="connsiteX292" fmla="*/ 1287780 w 2057400"/>
                <a:gd name="connsiteY292" fmla="*/ 97155 h 140970"/>
                <a:gd name="connsiteX293" fmla="*/ 1291590 w 2057400"/>
                <a:gd name="connsiteY293" fmla="*/ 74295 h 140970"/>
                <a:gd name="connsiteX294" fmla="*/ 1293495 w 2057400"/>
                <a:gd name="connsiteY294" fmla="*/ 81915 h 140970"/>
                <a:gd name="connsiteX295" fmla="*/ 1306830 w 2057400"/>
                <a:gd name="connsiteY295" fmla="*/ 78105 h 140970"/>
                <a:gd name="connsiteX296" fmla="*/ 1308735 w 2057400"/>
                <a:gd name="connsiteY296" fmla="*/ 68580 h 140970"/>
                <a:gd name="connsiteX297" fmla="*/ 1316355 w 2057400"/>
                <a:gd name="connsiteY297" fmla="*/ 55245 h 140970"/>
                <a:gd name="connsiteX298" fmla="*/ 1318260 w 2057400"/>
                <a:gd name="connsiteY298" fmla="*/ 34290 h 140970"/>
                <a:gd name="connsiteX299" fmla="*/ 1320165 w 2057400"/>
                <a:gd name="connsiteY299" fmla="*/ 40005 h 140970"/>
                <a:gd name="connsiteX300" fmla="*/ 1322070 w 2057400"/>
                <a:gd name="connsiteY300" fmla="*/ 49530 h 140970"/>
                <a:gd name="connsiteX301" fmla="*/ 1323975 w 2057400"/>
                <a:gd name="connsiteY301" fmla="*/ 55245 h 140970"/>
                <a:gd name="connsiteX302" fmla="*/ 1325880 w 2057400"/>
                <a:gd name="connsiteY302" fmla="*/ 64770 h 140970"/>
                <a:gd name="connsiteX303" fmla="*/ 1335405 w 2057400"/>
                <a:gd name="connsiteY303" fmla="*/ 53340 h 140970"/>
                <a:gd name="connsiteX304" fmla="*/ 1337310 w 2057400"/>
                <a:gd name="connsiteY304" fmla="*/ 47625 h 140970"/>
                <a:gd name="connsiteX305" fmla="*/ 1344930 w 2057400"/>
                <a:gd name="connsiteY305" fmla="*/ 45720 h 140970"/>
                <a:gd name="connsiteX306" fmla="*/ 1358265 w 2057400"/>
                <a:gd name="connsiteY306" fmla="*/ 62865 h 140970"/>
                <a:gd name="connsiteX307" fmla="*/ 1360170 w 2057400"/>
                <a:gd name="connsiteY307" fmla="*/ 76200 h 140970"/>
                <a:gd name="connsiteX308" fmla="*/ 1365885 w 2057400"/>
                <a:gd name="connsiteY308" fmla="*/ 74295 h 140970"/>
                <a:gd name="connsiteX309" fmla="*/ 1371600 w 2057400"/>
                <a:gd name="connsiteY309" fmla="*/ 68580 h 140970"/>
                <a:gd name="connsiteX310" fmla="*/ 1377315 w 2057400"/>
                <a:gd name="connsiteY310" fmla="*/ 89535 h 140970"/>
                <a:gd name="connsiteX311" fmla="*/ 1381125 w 2057400"/>
                <a:gd name="connsiteY311" fmla="*/ 104775 h 140970"/>
                <a:gd name="connsiteX312" fmla="*/ 1398270 w 2057400"/>
                <a:gd name="connsiteY312" fmla="*/ 99060 h 140970"/>
                <a:gd name="connsiteX313" fmla="*/ 1402080 w 2057400"/>
                <a:gd name="connsiteY313" fmla="*/ 93345 h 140970"/>
                <a:gd name="connsiteX314" fmla="*/ 1405890 w 2057400"/>
                <a:gd name="connsiteY314" fmla="*/ 81915 h 140970"/>
                <a:gd name="connsiteX315" fmla="*/ 1407795 w 2057400"/>
                <a:gd name="connsiteY315" fmla="*/ 72390 h 140970"/>
                <a:gd name="connsiteX316" fmla="*/ 1419225 w 2057400"/>
                <a:gd name="connsiteY316" fmla="*/ 62865 h 140970"/>
                <a:gd name="connsiteX317" fmla="*/ 1430655 w 2057400"/>
                <a:gd name="connsiteY317" fmla="*/ 51435 h 140970"/>
                <a:gd name="connsiteX318" fmla="*/ 1440180 w 2057400"/>
                <a:gd name="connsiteY318" fmla="*/ 68580 h 140970"/>
                <a:gd name="connsiteX319" fmla="*/ 1442085 w 2057400"/>
                <a:gd name="connsiteY319" fmla="*/ 83820 h 140970"/>
                <a:gd name="connsiteX320" fmla="*/ 1443990 w 2057400"/>
                <a:gd name="connsiteY320" fmla="*/ 97155 h 140970"/>
                <a:gd name="connsiteX321" fmla="*/ 1445895 w 2057400"/>
                <a:gd name="connsiteY321" fmla="*/ 118110 h 140970"/>
                <a:gd name="connsiteX322" fmla="*/ 1449705 w 2057400"/>
                <a:gd name="connsiteY322" fmla="*/ 102870 h 140970"/>
                <a:gd name="connsiteX323" fmla="*/ 1451610 w 2057400"/>
                <a:gd name="connsiteY323" fmla="*/ 89535 h 140970"/>
                <a:gd name="connsiteX324" fmla="*/ 1455420 w 2057400"/>
                <a:gd name="connsiteY324" fmla="*/ 83820 h 140970"/>
                <a:gd name="connsiteX325" fmla="*/ 1457325 w 2057400"/>
                <a:gd name="connsiteY325" fmla="*/ 78105 h 140970"/>
                <a:gd name="connsiteX326" fmla="*/ 1459230 w 2057400"/>
                <a:gd name="connsiteY326" fmla="*/ 70485 h 140970"/>
                <a:gd name="connsiteX327" fmla="*/ 1463040 w 2057400"/>
                <a:gd name="connsiteY327" fmla="*/ 59055 h 140970"/>
                <a:gd name="connsiteX328" fmla="*/ 1464945 w 2057400"/>
                <a:gd name="connsiteY328" fmla="*/ 45720 h 140970"/>
                <a:gd name="connsiteX329" fmla="*/ 1466850 w 2057400"/>
                <a:gd name="connsiteY329" fmla="*/ 40005 h 140970"/>
                <a:gd name="connsiteX330" fmla="*/ 1468755 w 2057400"/>
                <a:gd name="connsiteY330" fmla="*/ 49530 h 140970"/>
                <a:gd name="connsiteX331" fmla="*/ 1472565 w 2057400"/>
                <a:gd name="connsiteY331" fmla="*/ 64770 h 140970"/>
                <a:gd name="connsiteX332" fmla="*/ 1476375 w 2057400"/>
                <a:gd name="connsiteY332" fmla="*/ 49530 h 140970"/>
                <a:gd name="connsiteX333" fmla="*/ 1478280 w 2057400"/>
                <a:gd name="connsiteY333" fmla="*/ 43815 h 140970"/>
                <a:gd name="connsiteX334" fmla="*/ 1480185 w 2057400"/>
                <a:gd name="connsiteY334" fmla="*/ 32385 h 140970"/>
                <a:gd name="connsiteX335" fmla="*/ 1489710 w 2057400"/>
                <a:gd name="connsiteY335" fmla="*/ 43815 h 140970"/>
                <a:gd name="connsiteX336" fmla="*/ 1491615 w 2057400"/>
                <a:gd name="connsiteY336" fmla="*/ 38100 h 140970"/>
                <a:gd name="connsiteX337" fmla="*/ 1493520 w 2057400"/>
                <a:gd name="connsiteY337" fmla="*/ 22860 h 140970"/>
                <a:gd name="connsiteX338" fmla="*/ 1495425 w 2057400"/>
                <a:gd name="connsiteY338" fmla="*/ 17145 h 140970"/>
                <a:gd name="connsiteX339" fmla="*/ 1497330 w 2057400"/>
                <a:gd name="connsiteY339" fmla="*/ 5715 h 140970"/>
                <a:gd name="connsiteX340" fmla="*/ 1499235 w 2057400"/>
                <a:gd name="connsiteY340" fmla="*/ 19050 h 140970"/>
                <a:gd name="connsiteX341" fmla="*/ 1501140 w 2057400"/>
                <a:gd name="connsiteY341" fmla="*/ 41910 h 140970"/>
                <a:gd name="connsiteX342" fmla="*/ 1504950 w 2057400"/>
                <a:gd name="connsiteY342" fmla="*/ 47625 h 140970"/>
                <a:gd name="connsiteX343" fmla="*/ 1506855 w 2057400"/>
                <a:gd name="connsiteY343" fmla="*/ 53340 h 140970"/>
                <a:gd name="connsiteX344" fmla="*/ 1512570 w 2057400"/>
                <a:gd name="connsiteY344" fmla="*/ 55245 h 140970"/>
                <a:gd name="connsiteX345" fmla="*/ 1533525 w 2057400"/>
                <a:gd name="connsiteY345" fmla="*/ 57150 h 140970"/>
                <a:gd name="connsiteX346" fmla="*/ 1539240 w 2057400"/>
                <a:gd name="connsiteY346" fmla="*/ 59055 h 140970"/>
                <a:gd name="connsiteX347" fmla="*/ 1543050 w 2057400"/>
                <a:gd name="connsiteY347" fmla="*/ 66675 h 140970"/>
                <a:gd name="connsiteX348" fmla="*/ 1546860 w 2057400"/>
                <a:gd name="connsiteY348" fmla="*/ 76200 h 140970"/>
                <a:gd name="connsiteX349" fmla="*/ 1550670 w 2057400"/>
                <a:gd name="connsiteY349" fmla="*/ 102870 h 140970"/>
                <a:gd name="connsiteX350" fmla="*/ 1552575 w 2057400"/>
                <a:gd name="connsiteY350" fmla="*/ 97155 h 140970"/>
                <a:gd name="connsiteX351" fmla="*/ 1556385 w 2057400"/>
                <a:gd name="connsiteY351" fmla="*/ 89535 h 140970"/>
                <a:gd name="connsiteX352" fmla="*/ 1558290 w 2057400"/>
                <a:gd name="connsiteY352" fmla="*/ 76200 h 140970"/>
                <a:gd name="connsiteX353" fmla="*/ 1556385 w 2057400"/>
                <a:gd name="connsiteY353" fmla="*/ 24765 h 140970"/>
                <a:gd name="connsiteX354" fmla="*/ 1562100 w 2057400"/>
                <a:gd name="connsiteY354" fmla="*/ 38100 h 140970"/>
                <a:gd name="connsiteX355" fmla="*/ 1565910 w 2057400"/>
                <a:gd name="connsiteY355" fmla="*/ 45720 h 140970"/>
                <a:gd name="connsiteX356" fmla="*/ 1567815 w 2057400"/>
                <a:gd name="connsiteY356" fmla="*/ 53340 h 140970"/>
                <a:gd name="connsiteX357" fmla="*/ 1573530 w 2057400"/>
                <a:gd name="connsiteY357" fmla="*/ 57150 h 140970"/>
                <a:gd name="connsiteX358" fmla="*/ 1577340 w 2057400"/>
                <a:gd name="connsiteY358" fmla="*/ 51435 h 140970"/>
                <a:gd name="connsiteX359" fmla="*/ 1581150 w 2057400"/>
                <a:gd name="connsiteY359" fmla="*/ 53340 h 140970"/>
                <a:gd name="connsiteX360" fmla="*/ 1577340 w 2057400"/>
                <a:gd name="connsiteY360" fmla="*/ 104775 h 140970"/>
                <a:gd name="connsiteX361" fmla="*/ 1579245 w 2057400"/>
                <a:gd name="connsiteY361" fmla="*/ 116205 h 140970"/>
                <a:gd name="connsiteX362" fmla="*/ 1583055 w 2057400"/>
                <a:gd name="connsiteY362" fmla="*/ 108585 h 140970"/>
                <a:gd name="connsiteX363" fmla="*/ 1584960 w 2057400"/>
                <a:gd name="connsiteY363" fmla="*/ 100965 h 140970"/>
                <a:gd name="connsiteX364" fmla="*/ 1590675 w 2057400"/>
                <a:gd name="connsiteY364" fmla="*/ 93345 h 140970"/>
                <a:gd name="connsiteX365" fmla="*/ 1594485 w 2057400"/>
                <a:gd name="connsiteY365" fmla="*/ 81915 h 140970"/>
                <a:gd name="connsiteX366" fmla="*/ 1596390 w 2057400"/>
                <a:gd name="connsiteY366" fmla="*/ 74295 h 140970"/>
                <a:gd name="connsiteX367" fmla="*/ 1604010 w 2057400"/>
                <a:gd name="connsiteY367" fmla="*/ 59055 h 140970"/>
                <a:gd name="connsiteX368" fmla="*/ 1611630 w 2057400"/>
                <a:gd name="connsiteY368" fmla="*/ 68580 h 140970"/>
                <a:gd name="connsiteX369" fmla="*/ 1613535 w 2057400"/>
                <a:gd name="connsiteY369" fmla="*/ 78105 h 140970"/>
                <a:gd name="connsiteX370" fmla="*/ 1617345 w 2057400"/>
                <a:gd name="connsiteY370" fmla="*/ 85725 h 140970"/>
                <a:gd name="connsiteX371" fmla="*/ 1624965 w 2057400"/>
                <a:gd name="connsiteY371" fmla="*/ 76200 h 140970"/>
                <a:gd name="connsiteX372" fmla="*/ 1626870 w 2057400"/>
                <a:gd name="connsiteY372" fmla="*/ 66675 h 140970"/>
                <a:gd name="connsiteX373" fmla="*/ 1628775 w 2057400"/>
                <a:gd name="connsiteY373" fmla="*/ 60960 h 140970"/>
                <a:gd name="connsiteX374" fmla="*/ 1636395 w 2057400"/>
                <a:gd name="connsiteY374" fmla="*/ 59055 h 140970"/>
                <a:gd name="connsiteX375" fmla="*/ 1644015 w 2057400"/>
                <a:gd name="connsiteY375" fmla="*/ 47625 h 140970"/>
                <a:gd name="connsiteX376" fmla="*/ 1647825 w 2057400"/>
                <a:gd name="connsiteY376" fmla="*/ 36195 h 140970"/>
                <a:gd name="connsiteX377" fmla="*/ 1651635 w 2057400"/>
                <a:gd name="connsiteY377" fmla="*/ 41910 h 140970"/>
                <a:gd name="connsiteX378" fmla="*/ 1653540 w 2057400"/>
                <a:gd name="connsiteY378" fmla="*/ 51435 h 140970"/>
                <a:gd name="connsiteX379" fmla="*/ 1655445 w 2057400"/>
                <a:gd name="connsiteY379" fmla="*/ 57150 h 140970"/>
                <a:gd name="connsiteX380" fmla="*/ 1663065 w 2057400"/>
                <a:gd name="connsiteY380" fmla="*/ 47625 h 140970"/>
                <a:gd name="connsiteX381" fmla="*/ 1670685 w 2057400"/>
                <a:gd name="connsiteY381" fmla="*/ 36195 h 140970"/>
                <a:gd name="connsiteX382" fmla="*/ 1672590 w 2057400"/>
                <a:gd name="connsiteY382" fmla="*/ 28575 h 140970"/>
                <a:gd name="connsiteX383" fmla="*/ 1687830 w 2057400"/>
                <a:gd name="connsiteY383" fmla="*/ 26670 h 140970"/>
                <a:gd name="connsiteX384" fmla="*/ 1695450 w 2057400"/>
                <a:gd name="connsiteY384" fmla="*/ 30480 h 140970"/>
                <a:gd name="connsiteX385" fmla="*/ 1703070 w 2057400"/>
                <a:gd name="connsiteY385" fmla="*/ 43815 h 140970"/>
                <a:gd name="connsiteX386" fmla="*/ 1708785 w 2057400"/>
                <a:gd name="connsiteY386" fmla="*/ 72390 h 140970"/>
                <a:gd name="connsiteX387" fmla="*/ 1712595 w 2057400"/>
                <a:gd name="connsiteY387" fmla="*/ 64770 h 140970"/>
                <a:gd name="connsiteX388" fmla="*/ 1718310 w 2057400"/>
                <a:gd name="connsiteY388" fmla="*/ 60960 h 140970"/>
                <a:gd name="connsiteX389" fmla="*/ 1724025 w 2057400"/>
                <a:gd name="connsiteY389" fmla="*/ 68580 h 140970"/>
                <a:gd name="connsiteX390" fmla="*/ 1725930 w 2057400"/>
                <a:gd name="connsiteY390" fmla="*/ 85725 h 140970"/>
                <a:gd name="connsiteX391" fmla="*/ 1729740 w 2057400"/>
                <a:gd name="connsiteY391" fmla="*/ 100965 h 140970"/>
                <a:gd name="connsiteX392" fmla="*/ 1731645 w 2057400"/>
                <a:gd name="connsiteY392" fmla="*/ 120015 h 140970"/>
                <a:gd name="connsiteX393" fmla="*/ 1737360 w 2057400"/>
                <a:gd name="connsiteY393" fmla="*/ 118110 h 140970"/>
                <a:gd name="connsiteX394" fmla="*/ 1743075 w 2057400"/>
                <a:gd name="connsiteY394" fmla="*/ 112395 h 140970"/>
                <a:gd name="connsiteX395" fmla="*/ 1744980 w 2057400"/>
                <a:gd name="connsiteY395" fmla="*/ 106680 h 140970"/>
                <a:gd name="connsiteX396" fmla="*/ 1748790 w 2057400"/>
                <a:gd name="connsiteY396" fmla="*/ 100965 h 140970"/>
                <a:gd name="connsiteX397" fmla="*/ 1750695 w 2057400"/>
                <a:gd name="connsiteY397" fmla="*/ 93345 h 140970"/>
                <a:gd name="connsiteX398" fmla="*/ 1752600 w 2057400"/>
                <a:gd name="connsiteY398" fmla="*/ 100965 h 140970"/>
                <a:gd name="connsiteX399" fmla="*/ 1754505 w 2057400"/>
                <a:gd name="connsiteY399" fmla="*/ 83820 h 140970"/>
                <a:gd name="connsiteX400" fmla="*/ 1758315 w 2057400"/>
                <a:gd name="connsiteY400" fmla="*/ 66675 h 140970"/>
                <a:gd name="connsiteX401" fmla="*/ 1767840 w 2057400"/>
                <a:gd name="connsiteY401" fmla="*/ 53340 h 140970"/>
                <a:gd name="connsiteX402" fmla="*/ 1771650 w 2057400"/>
                <a:gd name="connsiteY402" fmla="*/ 45720 h 140970"/>
                <a:gd name="connsiteX403" fmla="*/ 1775460 w 2057400"/>
                <a:gd name="connsiteY403" fmla="*/ 30480 h 140970"/>
                <a:gd name="connsiteX404" fmla="*/ 1784985 w 2057400"/>
                <a:gd name="connsiteY404" fmla="*/ 45720 h 140970"/>
                <a:gd name="connsiteX405" fmla="*/ 1786890 w 2057400"/>
                <a:gd name="connsiteY405" fmla="*/ 59055 h 140970"/>
                <a:gd name="connsiteX406" fmla="*/ 1788795 w 2057400"/>
                <a:gd name="connsiteY406" fmla="*/ 64770 h 140970"/>
                <a:gd name="connsiteX407" fmla="*/ 1790700 w 2057400"/>
                <a:gd name="connsiteY407" fmla="*/ 72390 h 140970"/>
                <a:gd name="connsiteX408" fmla="*/ 1794510 w 2057400"/>
                <a:gd name="connsiteY408" fmla="*/ 80010 h 140970"/>
                <a:gd name="connsiteX409" fmla="*/ 1800225 w 2057400"/>
                <a:gd name="connsiteY409" fmla="*/ 49530 h 140970"/>
                <a:gd name="connsiteX410" fmla="*/ 1805940 w 2057400"/>
                <a:gd name="connsiteY410" fmla="*/ 47625 h 140970"/>
                <a:gd name="connsiteX411" fmla="*/ 1811655 w 2057400"/>
                <a:gd name="connsiteY411" fmla="*/ 51435 h 140970"/>
                <a:gd name="connsiteX412" fmla="*/ 1821180 w 2057400"/>
                <a:gd name="connsiteY412" fmla="*/ 43815 h 140970"/>
                <a:gd name="connsiteX413" fmla="*/ 1826895 w 2057400"/>
                <a:gd name="connsiteY413" fmla="*/ 34290 h 140970"/>
                <a:gd name="connsiteX414" fmla="*/ 1830705 w 2057400"/>
                <a:gd name="connsiteY414" fmla="*/ 20955 h 140970"/>
                <a:gd name="connsiteX415" fmla="*/ 1832610 w 2057400"/>
                <a:gd name="connsiteY415" fmla="*/ 15240 h 140970"/>
                <a:gd name="connsiteX416" fmla="*/ 1838325 w 2057400"/>
                <a:gd name="connsiteY416" fmla="*/ 36195 h 140970"/>
                <a:gd name="connsiteX417" fmla="*/ 1849755 w 2057400"/>
                <a:gd name="connsiteY417" fmla="*/ 76200 h 140970"/>
                <a:gd name="connsiteX418" fmla="*/ 1853565 w 2057400"/>
                <a:gd name="connsiteY418" fmla="*/ 100965 h 140970"/>
                <a:gd name="connsiteX419" fmla="*/ 1857375 w 2057400"/>
                <a:gd name="connsiteY419" fmla="*/ 120015 h 140970"/>
                <a:gd name="connsiteX420" fmla="*/ 1859280 w 2057400"/>
                <a:gd name="connsiteY420" fmla="*/ 102870 h 140970"/>
                <a:gd name="connsiteX421" fmla="*/ 1861185 w 2057400"/>
                <a:gd name="connsiteY421" fmla="*/ 78105 h 140970"/>
                <a:gd name="connsiteX422" fmla="*/ 1863090 w 2057400"/>
                <a:gd name="connsiteY422" fmla="*/ 70485 h 140970"/>
                <a:gd name="connsiteX423" fmla="*/ 1864995 w 2057400"/>
                <a:gd name="connsiteY423" fmla="*/ 60960 h 140970"/>
                <a:gd name="connsiteX424" fmla="*/ 1866900 w 2057400"/>
                <a:gd name="connsiteY424" fmla="*/ 43815 h 140970"/>
                <a:gd name="connsiteX425" fmla="*/ 1868805 w 2057400"/>
                <a:gd name="connsiteY425" fmla="*/ 55245 h 140970"/>
                <a:gd name="connsiteX426" fmla="*/ 1870710 w 2057400"/>
                <a:gd name="connsiteY426" fmla="*/ 70485 h 140970"/>
                <a:gd name="connsiteX427" fmla="*/ 1872615 w 2057400"/>
                <a:gd name="connsiteY427" fmla="*/ 76200 h 140970"/>
                <a:gd name="connsiteX428" fmla="*/ 1876425 w 2057400"/>
                <a:gd name="connsiteY428" fmla="*/ 93345 h 140970"/>
                <a:gd name="connsiteX429" fmla="*/ 1878330 w 2057400"/>
                <a:gd name="connsiteY429" fmla="*/ 83820 h 140970"/>
                <a:gd name="connsiteX430" fmla="*/ 1884045 w 2057400"/>
                <a:gd name="connsiteY430" fmla="*/ 62865 h 140970"/>
                <a:gd name="connsiteX431" fmla="*/ 1889760 w 2057400"/>
                <a:gd name="connsiteY431" fmla="*/ 11430 h 140970"/>
                <a:gd name="connsiteX432" fmla="*/ 1897380 w 2057400"/>
                <a:gd name="connsiteY432" fmla="*/ 0 h 140970"/>
                <a:gd name="connsiteX433" fmla="*/ 1901190 w 2057400"/>
                <a:gd name="connsiteY433" fmla="*/ 5715 h 140970"/>
                <a:gd name="connsiteX434" fmla="*/ 1905000 w 2057400"/>
                <a:gd name="connsiteY434" fmla="*/ 20955 h 140970"/>
                <a:gd name="connsiteX435" fmla="*/ 1908810 w 2057400"/>
                <a:gd name="connsiteY435" fmla="*/ 30480 h 140970"/>
                <a:gd name="connsiteX436" fmla="*/ 1910715 w 2057400"/>
                <a:gd name="connsiteY436" fmla="*/ 47625 h 140970"/>
                <a:gd name="connsiteX437" fmla="*/ 1912620 w 2057400"/>
                <a:gd name="connsiteY437" fmla="*/ 59055 h 140970"/>
                <a:gd name="connsiteX438" fmla="*/ 1920240 w 2057400"/>
                <a:gd name="connsiteY438" fmla="*/ 57150 h 140970"/>
                <a:gd name="connsiteX439" fmla="*/ 1924050 w 2057400"/>
                <a:gd name="connsiteY439" fmla="*/ 49530 h 140970"/>
                <a:gd name="connsiteX440" fmla="*/ 1927860 w 2057400"/>
                <a:gd name="connsiteY440" fmla="*/ 43815 h 140970"/>
                <a:gd name="connsiteX441" fmla="*/ 1931670 w 2057400"/>
                <a:gd name="connsiteY441" fmla="*/ 32385 h 140970"/>
                <a:gd name="connsiteX442" fmla="*/ 1933575 w 2057400"/>
                <a:gd name="connsiteY442" fmla="*/ 40005 h 140970"/>
                <a:gd name="connsiteX443" fmla="*/ 1937385 w 2057400"/>
                <a:gd name="connsiteY443" fmla="*/ 45720 h 140970"/>
                <a:gd name="connsiteX444" fmla="*/ 1939290 w 2057400"/>
                <a:gd name="connsiteY444" fmla="*/ 59055 h 140970"/>
                <a:gd name="connsiteX445" fmla="*/ 1946910 w 2057400"/>
                <a:gd name="connsiteY445" fmla="*/ 70485 h 140970"/>
                <a:gd name="connsiteX446" fmla="*/ 1948815 w 2057400"/>
                <a:gd name="connsiteY446" fmla="*/ 76200 h 140970"/>
                <a:gd name="connsiteX447" fmla="*/ 1950720 w 2057400"/>
                <a:gd name="connsiteY447" fmla="*/ 85725 h 140970"/>
                <a:gd name="connsiteX448" fmla="*/ 1954530 w 2057400"/>
                <a:gd name="connsiteY448" fmla="*/ 91440 h 140970"/>
                <a:gd name="connsiteX449" fmla="*/ 1960245 w 2057400"/>
                <a:gd name="connsiteY449" fmla="*/ 89535 h 140970"/>
                <a:gd name="connsiteX450" fmla="*/ 1964055 w 2057400"/>
                <a:gd name="connsiteY450" fmla="*/ 74295 h 140970"/>
                <a:gd name="connsiteX451" fmla="*/ 1967865 w 2057400"/>
                <a:gd name="connsiteY451" fmla="*/ 43815 h 140970"/>
                <a:gd name="connsiteX452" fmla="*/ 1969770 w 2057400"/>
                <a:gd name="connsiteY452" fmla="*/ 49530 h 140970"/>
                <a:gd name="connsiteX453" fmla="*/ 1975485 w 2057400"/>
                <a:gd name="connsiteY453" fmla="*/ 78105 h 140970"/>
                <a:gd name="connsiteX454" fmla="*/ 1983105 w 2057400"/>
                <a:gd name="connsiteY454" fmla="*/ 93345 h 140970"/>
                <a:gd name="connsiteX455" fmla="*/ 1990725 w 2057400"/>
                <a:gd name="connsiteY455" fmla="*/ 95250 h 140970"/>
                <a:gd name="connsiteX456" fmla="*/ 1994535 w 2057400"/>
                <a:gd name="connsiteY456" fmla="*/ 76200 h 140970"/>
                <a:gd name="connsiteX457" fmla="*/ 2000250 w 2057400"/>
                <a:gd name="connsiteY457" fmla="*/ 49530 h 140970"/>
                <a:gd name="connsiteX458" fmla="*/ 2005965 w 2057400"/>
                <a:gd name="connsiteY458" fmla="*/ 47625 h 140970"/>
                <a:gd name="connsiteX459" fmla="*/ 2013585 w 2057400"/>
                <a:gd name="connsiteY459" fmla="*/ 53340 h 140970"/>
                <a:gd name="connsiteX460" fmla="*/ 2015490 w 2057400"/>
                <a:gd name="connsiteY460" fmla="*/ 59055 h 140970"/>
                <a:gd name="connsiteX461" fmla="*/ 2019300 w 2057400"/>
                <a:gd name="connsiteY461" fmla="*/ 72390 h 140970"/>
                <a:gd name="connsiteX462" fmla="*/ 2025015 w 2057400"/>
                <a:gd name="connsiteY462" fmla="*/ 70485 h 140970"/>
                <a:gd name="connsiteX463" fmla="*/ 2032635 w 2057400"/>
                <a:gd name="connsiteY463" fmla="*/ 57150 h 140970"/>
                <a:gd name="connsiteX464" fmla="*/ 2040255 w 2057400"/>
                <a:gd name="connsiteY464" fmla="*/ 74295 h 140970"/>
                <a:gd name="connsiteX465" fmla="*/ 2042160 w 2057400"/>
                <a:gd name="connsiteY465" fmla="*/ 108585 h 140970"/>
                <a:gd name="connsiteX466" fmla="*/ 2047875 w 2057400"/>
                <a:gd name="connsiteY466" fmla="*/ 100965 h 140970"/>
                <a:gd name="connsiteX467" fmla="*/ 2055495 w 2057400"/>
                <a:gd name="connsiteY467" fmla="*/ 95250 h 140970"/>
                <a:gd name="connsiteX468" fmla="*/ 2057400 w 2057400"/>
                <a:gd name="connsiteY468" fmla="*/ 85725 h 140970"/>
                <a:gd name="connsiteX469" fmla="*/ 2055495 w 2057400"/>
                <a:gd name="connsiteY469" fmla="*/ 36195 h 14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2057400" h="140970">
                  <a:moveTo>
                    <a:pt x="0" y="99060"/>
                  </a:moveTo>
                  <a:cubicBezTo>
                    <a:pt x="1819" y="94512"/>
                    <a:pt x="3815" y="87625"/>
                    <a:pt x="7620" y="83820"/>
                  </a:cubicBezTo>
                  <a:cubicBezTo>
                    <a:pt x="9239" y="82201"/>
                    <a:pt x="11430" y="81280"/>
                    <a:pt x="13335" y="80010"/>
                  </a:cubicBezTo>
                  <a:cubicBezTo>
                    <a:pt x="13970" y="76200"/>
                    <a:pt x="14402" y="72351"/>
                    <a:pt x="15240" y="68580"/>
                  </a:cubicBezTo>
                  <a:cubicBezTo>
                    <a:pt x="15676" y="66620"/>
                    <a:pt x="15240" y="62230"/>
                    <a:pt x="17145" y="62865"/>
                  </a:cubicBezTo>
                  <a:cubicBezTo>
                    <a:pt x="19839" y="63763"/>
                    <a:pt x="19685" y="67945"/>
                    <a:pt x="20955" y="70485"/>
                  </a:cubicBezTo>
                  <a:cubicBezTo>
                    <a:pt x="22225" y="80645"/>
                    <a:pt x="21357" y="91310"/>
                    <a:pt x="24765" y="100965"/>
                  </a:cubicBezTo>
                  <a:cubicBezTo>
                    <a:pt x="25636" y="103434"/>
                    <a:pt x="30268" y="104410"/>
                    <a:pt x="32385" y="102870"/>
                  </a:cubicBezTo>
                  <a:cubicBezTo>
                    <a:pt x="36473" y="99897"/>
                    <a:pt x="45073" y="86696"/>
                    <a:pt x="49530" y="80010"/>
                  </a:cubicBezTo>
                  <a:cubicBezTo>
                    <a:pt x="55485" y="56189"/>
                    <a:pt x="47874" y="85806"/>
                    <a:pt x="53340" y="66675"/>
                  </a:cubicBezTo>
                  <a:cubicBezTo>
                    <a:pt x="54059" y="64158"/>
                    <a:pt x="54610" y="61595"/>
                    <a:pt x="55245" y="59055"/>
                  </a:cubicBezTo>
                  <a:cubicBezTo>
                    <a:pt x="55880" y="41910"/>
                    <a:pt x="55022" y="24644"/>
                    <a:pt x="57150" y="7620"/>
                  </a:cubicBezTo>
                  <a:cubicBezTo>
                    <a:pt x="57434" y="5348"/>
                    <a:pt x="59936" y="11287"/>
                    <a:pt x="60960" y="13335"/>
                  </a:cubicBezTo>
                  <a:cubicBezTo>
                    <a:pt x="61858" y="15131"/>
                    <a:pt x="62378" y="17102"/>
                    <a:pt x="62865" y="19050"/>
                  </a:cubicBezTo>
                  <a:cubicBezTo>
                    <a:pt x="63650" y="22191"/>
                    <a:pt x="64068" y="25414"/>
                    <a:pt x="64770" y="28575"/>
                  </a:cubicBezTo>
                  <a:cubicBezTo>
                    <a:pt x="65338" y="31131"/>
                    <a:pt x="66040" y="33655"/>
                    <a:pt x="66675" y="36195"/>
                  </a:cubicBezTo>
                  <a:cubicBezTo>
                    <a:pt x="67310" y="43815"/>
                    <a:pt x="67569" y="51476"/>
                    <a:pt x="68580" y="59055"/>
                  </a:cubicBezTo>
                  <a:cubicBezTo>
                    <a:pt x="68845" y="61045"/>
                    <a:pt x="68554" y="64218"/>
                    <a:pt x="70485" y="64770"/>
                  </a:cubicBezTo>
                  <a:cubicBezTo>
                    <a:pt x="74199" y="65831"/>
                    <a:pt x="78105" y="63500"/>
                    <a:pt x="81915" y="62865"/>
                  </a:cubicBezTo>
                  <a:cubicBezTo>
                    <a:pt x="84455" y="59055"/>
                    <a:pt x="88277" y="55838"/>
                    <a:pt x="89535" y="51435"/>
                  </a:cubicBezTo>
                  <a:cubicBezTo>
                    <a:pt x="90805" y="46990"/>
                    <a:pt x="92129" y="42560"/>
                    <a:pt x="93345" y="38100"/>
                  </a:cubicBezTo>
                  <a:cubicBezTo>
                    <a:pt x="94034" y="35574"/>
                    <a:pt x="94219" y="32886"/>
                    <a:pt x="95250" y="30480"/>
                  </a:cubicBezTo>
                  <a:cubicBezTo>
                    <a:pt x="96152" y="28376"/>
                    <a:pt x="97790" y="26670"/>
                    <a:pt x="99060" y="24765"/>
                  </a:cubicBezTo>
                  <a:cubicBezTo>
                    <a:pt x="102269" y="5513"/>
                    <a:pt x="98622" y="13572"/>
                    <a:pt x="104775" y="20955"/>
                  </a:cubicBezTo>
                  <a:cubicBezTo>
                    <a:pt x="106241" y="22714"/>
                    <a:pt x="108585" y="23495"/>
                    <a:pt x="110490" y="24765"/>
                  </a:cubicBezTo>
                  <a:cubicBezTo>
                    <a:pt x="111125" y="26670"/>
                    <a:pt x="111843" y="28549"/>
                    <a:pt x="112395" y="30480"/>
                  </a:cubicBezTo>
                  <a:cubicBezTo>
                    <a:pt x="120352" y="58329"/>
                    <a:pt x="115307" y="78381"/>
                    <a:pt x="116205" y="114300"/>
                  </a:cubicBezTo>
                  <a:cubicBezTo>
                    <a:pt x="118745" y="113665"/>
                    <a:pt x="121855" y="114119"/>
                    <a:pt x="123825" y="112395"/>
                  </a:cubicBezTo>
                  <a:cubicBezTo>
                    <a:pt x="129682" y="107271"/>
                    <a:pt x="132478" y="98383"/>
                    <a:pt x="135255" y="91440"/>
                  </a:cubicBezTo>
                  <a:cubicBezTo>
                    <a:pt x="135587" y="88455"/>
                    <a:pt x="138351" y="62863"/>
                    <a:pt x="139065" y="59055"/>
                  </a:cubicBezTo>
                  <a:cubicBezTo>
                    <a:pt x="140030" y="53908"/>
                    <a:pt x="139172" y="47518"/>
                    <a:pt x="142875" y="43815"/>
                  </a:cubicBezTo>
                  <a:cubicBezTo>
                    <a:pt x="144780" y="41910"/>
                    <a:pt x="146520" y="39825"/>
                    <a:pt x="148590" y="38100"/>
                  </a:cubicBezTo>
                  <a:cubicBezTo>
                    <a:pt x="164503" y="24839"/>
                    <a:pt x="143324" y="45271"/>
                    <a:pt x="160020" y="28575"/>
                  </a:cubicBezTo>
                  <a:cubicBezTo>
                    <a:pt x="163830" y="29210"/>
                    <a:pt x="167995" y="28753"/>
                    <a:pt x="171450" y="30480"/>
                  </a:cubicBezTo>
                  <a:cubicBezTo>
                    <a:pt x="174997" y="32254"/>
                    <a:pt x="178905" y="46798"/>
                    <a:pt x="179070" y="47625"/>
                  </a:cubicBezTo>
                  <a:cubicBezTo>
                    <a:pt x="183586" y="70206"/>
                    <a:pt x="177650" y="46811"/>
                    <a:pt x="184785" y="62865"/>
                  </a:cubicBezTo>
                  <a:cubicBezTo>
                    <a:pt x="188301" y="70775"/>
                    <a:pt x="188870" y="75671"/>
                    <a:pt x="190500" y="83820"/>
                  </a:cubicBezTo>
                  <a:cubicBezTo>
                    <a:pt x="192405" y="82550"/>
                    <a:pt x="195103" y="82011"/>
                    <a:pt x="196215" y="80010"/>
                  </a:cubicBezTo>
                  <a:cubicBezTo>
                    <a:pt x="198460" y="75969"/>
                    <a:pt x="198308" y="70967"/>
                    <a:pt x="200025" y="66675"/>
                  </a:cubicBezTo>
                  <a:cubicBezTo>
                    <a:pt x="200875" y="64549"/>
                    <a:pt x="202565" y="62865"/>
                    <a:pt x="203835" y="60960"/>
                  </a:cubicBezTo>
                  <a:cubicBezTo>
                    <a:pt x="204470" y="58420"/>
                    <a:pt x="204441" y="55613"/>
                    <a:pt x="205740" y="53340"/>
                  </a:cubicBezTo>
                  <a:cubicBezTo>
                    <a:pt x="217156" y="33362"/>
                    <a:pt x="207412" y="59753"/>
                    <a:pt x="213360" y="41910"/>
                  </a:cubicBezTo>
                  <a:cubicBezTo>
                    <a:pt x="215900" y="44450"/>
                    <a:pt x="219076" y="46484"/>
                    <a:pt x="220980" y="49530"/>
                  </a:cubicBezTo>
                  <a:cubicBezTo>
                    <a:pt x="222368" y="51750"/>
                    <a:pt x="222317" y="54594"/>
                    <a:pt x="222885" y="57150"/>
                  </a:cubicBezTo>
                  <a:cubicBezTo>
                    <a:pt x="225950" y="70943"/>
                    <a:pt x="223291" y="62178"/>
                    <a:pt x="226695" y="72390"/>
                  </a:cubicBezTo>
                  <a:cubicBezTo>
                    <a:pt x="227330" y="88900"/>
                    <a:pt x="225990" y="105605"/>
                    <a:pt x="228600" y="121920"/>
                  </a:cubicBezTo>
                  <a:cubicBezTo>
                    <a:pt x="228917" y="123903"/>
                    <a:pt x="232560" y="120990"/>
                    <a:pt x="234315" y="120015"/>
                  </a:cubicBezTo>
                  <a:cubicBezTo>
                    <a:pt x="238318" y="117791"/>
                    <a:pt x="245745" y="112395"/>
                    <a:pt x="245745" y="112395"/>
                  </a:cubicBezTo>
                  <a:cubicBezTo>
                    <a:pt x="247015" y="108585"/>
                    <a:pt x="248767" y="104903"/>
                    <a:pt x="249555" y="100965"/>
                  </a:cubicBezTo>
                  <a:cubicBezTo>
                    <a:pt x="250825" y="94615"/>
                    <a:pt x="250469" y="87707"/>
                    <a:pt x="253365" y="81915"/>
                  </a:cubicBezTo>
                  <a:cubicBezTo>
                    <a:pt x="254635" y="79375"/>
                    <a:pt x="256178" y="76954"/>
                    <a:pt x="257175" y="74295"/>
                  </a:cubicBezTo>
                  <a:cubicBezTo>
                    <a:pt x="262008" y="61406"/>
                    <a:pt x="256380" y="71706"/>
                    <a:pt x="260985" y="60960"/>
                  </a:cubicBezTo>
                  <a:cubicBezTo>
                    <a:pt x="269394" y="41339"/>
                    <a:pt x="259933" y="67926"/>
                    <a:pt x="268605" y="41910"/>
                  </a:cubicBezTo>
                  <a:lnTo>
                    <a:pt x="270510" y="36195"/>
                  </a:lnTo>
                  <a:cubicBezTo>
                    <a:pt x="275148" y="50109"/>
                    <a:pt x="273346" y="43729"/>
                    <a:pt x="276225" y="55245"/>
                  </a:cubicBezTo>
                  <a:cubicBezTo>
                    <a:pt x="276860" y="62865"/>
                    <a:pt x="275712" y="70851"/>
                    <a:pt x="278130" y="78105"/>
                  </a:cubicBezTo>
                  <a:cubicBezTo>
                    <a:pt x="279351" y="81769"/>
                    <a:pt x="279040" y="70407"/>
                    <a:pt x="280035" y="66675"/>
                  </a:cubicBezTo>
                  <a:cubicBezTo>
                    <a:pt x="281587" y="60854"/>
                    <a:pt x="284095" y="55322"/>
                    <a:pt x="285750" y="49530"/>
                  </a:cubicBezTo>
                  <a:cubicBezTo>
                    <a:pt x="287608" y="43028"/>
                    <a:pt x="289952" y="35384"/>
                    <a:pt x="291465" y="28575"/>
                  </a:cubicBezTo>
                  <a:cubicBezTo>
                    <a:pt x="294530" y="14782"/>
                    <a:pt x="291871" y="23547"/>
                    <a:pt x="295275" y="13335"/>
                  </a:cubicBezTo>
                  <a:cubicBezTo>
                    <a:pt x="297180" y="14605"/>
                    <a:pt x="299500" y="15407"/>
                    <a:pt x="300990" y="17145"/>
                  </a:cubicBezTo>
                  <a:cubicBezTo>
                    <a:pt x="303400" y="19956"/>
                    <a:pt x="304651" y="23589"/>
                    <a:pt x="306705" y="26670"/>
                  </a:cubicBezTo>
                  <a:cubicBezTo>
                    <a:pt x="308466" y="29312"/>
                    <a:pt x="310515" y="31750"/>
                    <a:pt x="312420" y="34290"/>
                  </a:cubicBezTo>
                  <a:cubicBezTo>
                    <a:pt x="313510" y="38651"/>
                    <a:pt x="315790" y="47258"/>
                    <a:pt x="316230" y="51435"/>
                  </a:cubicBezTo>
                  <a:cubicBezTo>
                    <a:pt x="317163" y="60299"/>
                    <a:pt x="317500" y="69215"/>
                    <a:pt x="318135" y="78105"/>
                  </a:cubicBezTo>
                  <a:cubicBezTo>
                    <a:pt x="319405" y="76200"/>
                    <a:pt x="321043" y="74494"/>
                    <a:pt x="321945" y="72390"/>
                  </a:cubicBezTo>
                  <a:cubicBezTo>
                    <a:pt x="323795" y="68074"/>
                    <a:pt x="323438" y="63226"/>
                    <a:pt x="325755" y="59055"/>
                  </a:cubicBezTo>
                  <a:cubicBezTo>
                    <a:pt x="327979" y="55052"/>
                    <a:pt x="330835" y="51435"/>
                    <a:pt x="333375" y="47625"/>
                  </a:cubicBezTo>
                  <a:lnTo>
                    <a:pt x="337185" y="41910"/>
                  </a:lnTo>
                  <a:lnTo>
                    <a:pt x="340995" y="36195"/>
                  </a:lnTo>
                  <a:cubicBezTo>
                    <a:pt x="342265" y="38100"/>
                    <a:pt x="343875" y="39818"/>
                    <a:pt x="344805" y="41910"/>
                  </a:cubicBezTo>
                  <a:cubicBezTo>
                    <a:pt x="348321" y="49820"/>
                    <a:pt x="348890" y="54716"/>
                    <a:pt x="350520" y="62865"/>
                  </a:cubicBezTo>
                  <a:cubicBezTo>
                    <a:pt x="366898" y="51946"/>
                    <a:pt x="346176" y="65037"/>
                    <a:pt x="361950" y="57150"/>
                  </a:cubicBezTo>
                  <a:cubicBezTo>
                    <a:pt x="363998" y="56126"/>
                    <a:pt x="365760" y="54610"/>
                    <a:pt x="367665" y="53340"/>
                  </a:cubicBezTo>
                  <a:cubicBezTo>
                    <a:pt x="370205" y="55245"/>
                    <a:pt x="373252" y="56616"/>
                    <a:pt x="375285" y="59055"/>
                  </a:cubicBezTo>
                  <a:cubicBezTo>
                    <a:pt x="376571" y="60598"/>
                    <a:pt x="376754" y="62810"/>
                    <a:pt x="377190" y="64770"/>
                  </a:cubicBezTo>
                  <a:cubicBezTo>
                    <a:pt x="378247" y="69528"/>
                    <a:pt x="380392" y="85281"/>
                    <a:pt x="381000" y="89535"/>
                  </a:cubicBezTo>
                  <a:cubicBezTo>
                    <a:pt x="382905" y="88265"/>
                    <a:pt x="385285" y="87513"/>
                    <a:pt x="386715" y="85725"/>
                  </a:cubicBezTo>
                  <a:cubicBezTo>
                    <a:pt x="387730" y="84456"/>
                    <a:pt x="390373" y="72922"/>
                    <a:pt x="390525" y="72390"/>
                  </a:cubicBezTo>
                  <a:cubicBezTo>
                    <a:pt x="391077" y="70459"/>
                    <a:pt x="391878" y="68606"/>
                    <a:pt x="392430" y="66675"/>
                  </a:cubicBezTo>
                  <a:cubicBezTo>
                    <a:pt x="393149" y="64158"/>
                    <a:pt x="393304" y="61461"/>
                    <a:pt x="394335" y="59055"/>
                  </a:cubicBezTo>
                  <a:cubicBezTo>
                    <a:pt x="395237" y="56951"/>
                    <a:pt x="396875" y="55245"/>
                    <a:pt x="398145" y="53340"/>
                  </a:cubicBezTo>
                  <a:cubicBezTo>
                    <a:pt x="410614" y="57496"/>
                    <a:pt x="398376" y="51724"/>
                    <a:pt x="405765" y="60960"/>
                  </a:cubicBezTo>
                  <a:cubicBezTo>
                    <a:pt x="407195" y="62748"/>
                    <a:pt x="409575" y="63500"/>
                    <a:pt x="411480" y="64770"/>
                  </a:cubicBezTo>
                  <a:cubicBezTo>
                    <a:pt x="412115" y="66675"/>
                    <a:pt x="412898" y="68537"/>
                    <a:pt x="413385" y="70485"/>
                  </a:cubicBezTo>
                  <a:cubicBezTo>
                    <a:pt x="414170" y="73626"/>
                    <a:pt x="413684" y="77199"/>
                    <a:pt x="415290" y="80010"/>
                  </a:cubicBezTo>
                  <a:cubicBezTo>
                    <a:pt x="416426" y="81998"/>
                    <a:pt x="419100" y="82550"/>
                    <a:pt x="421005" y="83820"/>
                  </a:cubicBezTo>
                  <a:cubicBezTo>
                    <a:pt x="422910" y="81915"/>
                    <a:pt x="425226" y="80347"/>
                    <a:pt x="426720" y="78105"/>
                  </a:cubicBezTo>
                  <a:cubicBezTo>
                    <a:pt x="427834" y="76434"/>
                    <a:pt x="427629" y="74133"/>
                    <a:pt x="428625" y="72390"/>
                  </a:cubicBezTo>
                  <a:cubicBezTo>
                    <a:pt x="430200" y="69633"/>
                    <a:pt x="432435" y="67310"/>
                    <a:pt x="434340" y="64770"/>
                  </a:cubicBezTo>
                  <a:cubicBezTo>
                    <a:pt x="435610" y="60960"/>
                    <a:pt x="436658" y="57069"/>
                    <a:pt x="438150" y="53340"/>
                  </a:cubicBezTo>
                  <a:cubicBezTo>
                    <a:pt x="439420" y="50165"/>
                    <a:pt x="440791" y="47029"/>
                    <a:pt x="441960" y="43815"/>
                  </a:cubicBezTo>
                  <a:cubicBezTo>
                    <a:pt x="443332" y="40041"/>
                    <a:pt x="445770" y="32385"/>
                    <a:pt x="445770" y="32385"/>
                  </a:cubicBezTo>
                  <a:cubicBezTo>
                    <a:pt x="445306" y="36094"/>
                    <a:pt x="442836" y="56578"/>
                    <a:pt x="441960" y="60960"/>
                  </a:cubicBezTo>
                  <a:cubicBezTo>
                    <a:pt x="441566" y="62929"/>
                    <a:pt x="440491" y="64715"/>
                    <a:pt x="440055" y="66675"/>
                  </a:cubicBezTo>
                  <a:cubicBezTo>
                    <a:pt x="439217" y="70446"/>
                    <a:pt x="439260" y="74405"/>
                    <a:pt x="438150" y="78105"/>
                  </a:cubicBezTo>
                  <a:cubicBezTo>
                    <a:pt x="437334" y="80825"/>
                    <a:pt x="435395" y="83088"/>
                    <a:pt x="434340" y="85725"/>
                  </a:cubicBezTo>
                  <a:cubicBezTo>
                    <a:pt x="431752" y="92196"/>
                    <a:pt x="427752" y="106202"/>
                    <a:pt x="426720" y="112395"/>
                  </a:cubicBezTo>
                  <a:cubicBezTo>
                    <a:pt x="426085" y="116205"/>
                    <a:pt x="423594" y="120161"/>
                    <a:pt x="424815" y="123825"/>
                  </a:cubicBezTo>
                  <a:cubicBezTo>
                    <a:pt x="425539" y="125997"/>
                    <a:pt x="427006" y="119729"/>
                    <a:pt x="428625" y="118110"/>
                  </a:cubicBezTo>
                  <a:cubicBezTo>
                    <a:pt x="445339" y="101396"/>
                    <a:pt x="421378" y="131583"/>
                    <a:pt x="440055" y="106680"/>
                  </a:cubicBezTo>
                  <a:lnTo>
                    <a:pt x="445770" y="89535"/>
                  </a:lnTo>
                  <a:lnTo>
                    <a:pt x="447675" y="83820"/>
                  </a:lnTo>
                  <a:cubicBezTo>
                    <a:pt x="448310" y="81915"/>
                    <a:pt x="449093" y="80053"/>
                    <a:pt x="449580" y="78105"/>
                  </a:cubicBezTo>
                  <a:lnTo>
                    <a:pt x="451485" y="70485"/>
                  </a:lnTo>
                  <a:cubicBezTo>
                    <a:pt x="454660" y="71120"/>
                    <a:pt x="458316" y="70594"/>
                    <a:pt x="461010" y="72390"/>
                  </a:cubicBezTo>
                  <a:cubicBezTo>
                    <a:pt x="466240" y="75877"/>
                    <a:pt x="474345" y="85725"/>
                    <a:pt x="474345" y="85725"/>
                  </a:cubicBezTo>
                  <a:cubicBezTo>
                    <a:pt x="474980" y="87630"/>
                    <a:pt x="476040" y="89443"/>
                    <a:pt x="476250" y="91440"/>
                  </a:cubicBezTo>
                  <a:cubicBezTo>
                    <a:pt x="477316" y="101564"/>
                    <a:pt x="475686" y="112044"/>
                    <a:pt x="478155" y="121920"/>
                  </a:cubicBezTo>
                  <a:cubicBezTo>
                    <a:pt x="478844" y="124675"/>
                    <a:pt x="480556" y="116766"/>
                    <a:pt x="481965" y="114300"/>
                  </a:cubicBezTo>
                  <a:cubicBezTo>
                    <a:pt x="483101" y="112312"/>
                    <a:pt x="484751" y="110633"/>
                    <a:pt x="485775" y="108585"/>
                  </a:cubicBezTo>
                  <a:cubicBezTo>
                    <a:pt x="493662" y="92811"/>
                    <a:pt x="480571" y="113533"/>
                    <a:pt x="491490" y="97155"/>
                  </a:cubicBezTo>
                  <a:cubicBezTo>
                    <a:pt x="492760" y="92710"/>
                    <a:pt x="493972" y="88248"/>
                    <a:pt x="495300" y="83820"/>
                  </a:cubicBezTo>
                  <a:cubicBezTo>
                    <a:pt x="495877" y="81897"/>
                    <a:pt x="496307" y="79901"/>
                    <a:pt x="497205" y="78105"/>
                  </a:cubicBezTo>
                  <a:cubicBezTo>
                    <a:pt x="498229" y="76057"/>
                    <a:pt x="499991" y="74438"/>
                    <a:pt x="501015" y="72390"/>
                  </a:cubicBezTo>
                  <a:cubicBezTo>
                    <a:pt x="502544" y="69331"/>
                    <a:pt x="503436" y="65990"/>
                    <a:pt x="504825" y="62865"/>
                  </a:cubicBezTo>
                  <a:cubicBezTo>
                    <a:pt x="505978" y="60270"/>
                    <a:pt x="507516" y="57855"/>
                    <a:pt x="508635" y="55245"/>
                  </a:cubicBezTo>
                  <a:cubicBezTo>
                    <a:pt x="510593" y="50677"/>
                    <a:pt x="511064" y="46743"/>
                    <a:pt x="512445" y="41910"/>
                  </a:cubicBezTo>
                  <a:cubicBezTo>
                    <a:pt x="512997" y="39979"/>
                    <a:pt x="513452" y="37991"/>
                    <a:pt x="514350" y="36195"/>
                  </a:cubicBezTo>
                  <a:cubicBezTo>
                    <a:pt x="516006" y="32883"/>
                    <a:pt x="518160" y="29845"/>
                    <a:pt x="520065" y="26670"/>
                  </a:cubicBezTo>
                  <a:cubicBezTo>
                    <a:pt x="520700" y="49530"/>
                    <a:pt x="519512" y="72514"/>
                    <a:pt x="521970" y="95250"/>
                  </a:cubicBezTo>
                  <a:cubicBezTo>
                    <a:pt x="522186" y="97246"/>
                    <a:pt x="525780" y="97790"/>
                    <a:pt x="527685" y="97155"/>
                  </a:cubicBezTo>
                  <a:cubicBezTo>
                    <a:pt x="530241" y="96303"/>
                    <a:pt x="531355" y="93193"/>
                    <a:pt x="533400" y="91440"/>
                  </a:cubicBezTo>
                  <a:cubicBezTo>
                    <a:pt x="535811" y="89374"/>
                    <a:pt x="538480" y="87630"/>
                    <a:pt x="541020" y="85725"/>
                  </a:cubicBezTo>
                  <a:cubicBezTo>
                    <a:pt x="541655" y="80010"/>
                    <a:pt x="541980" y="74252"/>
                    <a:pt x="542925" y="68580"/>
                  </a:cubicBezTo>
                  <a:cubicBezTo>
                    <a:pt x="543255" y="66599"/>
                    <a:pt x="544343" y="64813"/>
                    <a:pt x="544830" y="62865"/>
                  </a:cubicBezTo>
                  <a:cubicBezTo>
                    <a:pt x="545615" y="59724"/>
                    <a:pt x="546307" y="56549"/>
                    <a:pt x="546735" y="53340"/>
                  </a:cubicBezTo>
                  <a:cubicBezTo>
                    <a:pt x="547871" y="44823"/>
                    <a:pt x="548289" y="31883"/>
                    <a:pt x="550545" y="22860"/>
                  </a:cubicBezTo>
                  <a:cubicBezTo>
                    <a:pt x="551803" y="17830"/>
                    <a:pt x="553995" y="9885"/>
                    <a:pt x="558165" y="5715"/>
                  </a:cubicBezTo>
                  <a:cubicBezTo>
                    <a:pt x="559784" y="4096"/>
                    <a:pt x="561975" y="3175"/>
                    <a:pt x="563880" y="1905"/>
                  </a:cubicBezTo>
                  <a:cubicBezTo>
                    <a:pt x="565150" y="4445"/>
                    <a:pt x="567001" y="6770"/>
                    <a:pt x="567690" y="9525"/>
                  </a:cubicBezTo>
                  <a:cubicBezTo>
                    <a:pt x="568932" y="14492"/>
                    <a:pt x="568679" y="19728"/>
                    <a:pt x="569595" y="24765"/>
                  </a:cubicBezTo>
                  <a:cubicBezTo>
                    <a:pt x="569954" y="26741"/>
                    <a:pt x="570865" y="28575"/>
                    <a:pt x="571500" y="30480"/>
                  </a:cubicBezTo>
                  <a:cubicBezTo>
                    <a:pt x="571664" y="32612"/>
                    <a:pt x="574586" y="72097"/>
                    <a:pt x="575310" y="76200"/>
                  </a:cubicBezTo>
                  <a:cubicBezTo>
                    <a:pt x="576008" y="80155"/>
                    <a:pt x="578146" y="83734"/>
                    <a:pt x="579120" y="87630"/>
                  </a:cubicBezTo>
                  <a:lnTo>
                    <a:pt x="581025" y="95250"/>
                  </a:lnTo>
                  <a:cubicBezTo>
                    <a:pt x="584835" y="94615"/>
                    <a:pt x="589101" y="95261"/>
                    <a:pt x="592455" y="93345"/>
                  </a:cubicBezTo>
                  <a:cubicBezTo>
                    <a:pt x="594198" y="92349"/>
                    <a:pt x="593462" y="89426"/>
                    <a:pt x="594360" y="87630"/>
                  </a:cubicBezTo>
                  <a:cubicBezTo>
                    <a:pt x="601746" y="72858"/>
                    <a:pt x="595287" y="90565"/>
                    <a:pt x="600075" y="76200"/>
                  </a:cubicBezTo>
                  <a:cubicBezTo>
                    <a:pt x="600710" y="69850"/>
                    <a:pt x="601077" y="63468"/>
                    <a:pt x="601980" y="57150"/>
                  </a:cubicBezTo>
                  <a:cubicBezTo>
                    <a:pt x="602350" y="54558"/>
                    <a:pt x="602586" y="51803"/>
                    <a:pt x="603885" y="49530"/>
                  </a:cubicBezTo>
                  <a:cubicBezTo>
                    <a:pt x="605222" y="47191"/>
                    <a:pt x="607358" y="45309"/>
                    <a:pt x="609600" y="43815"/>
                  </a:cubicBezTo>
                  <a:cubicBezTo>
                    <a:pt x="611271" y="42701"/>
                    <a:pt x="613410" y="42545"/>
                    <a:pt x="615315" y="41910"/>
                  </a:cubicBezTo>
                  <a:cubicBezTo>
                    <a:pt x="617220" y="42545"/>
                    <a:pt x="619610" y="42395"/>
                    <a:pt x="621030" y="43815"/>
                  </a:cubicBezTo>
                  <a:cubicBezTo>
                    <a:pt x="622450" y="45235"/>
                    <a:pt x="622448" y="47582"/>
                    <a:pt x="622935" y="49530"/>
                  </a:cubicBezTo>
                  <a:cubicBezTo>
                    <a:pt x="623720" y="52671"/>
                    <a:pt x="624138" y="55894"/>
                    <a:pt x="624840" y="59055"/>
                  </a:cubicBezTo>
                  <a:cubicBezTo>
                    <a:pt x="625408" y="61611"/>
                    <a:pt x="626277" y="64099"/>
                    <a:pt x="626745" y="66675"/>
                  </a:cubicBezTo>
                  <a:cubicBezTo>
                    <a:pt x="631296" y="91703"/>
                    <a:pt x="626234" y="70347"/>
                    <a:pt x="630555" y="87630"/>
                  </a:cubicBezTo>
                  <a:cubicBezTo>
                    <a:pt x="630925" y="90958"/>
                    <a:pt x="633617" y="115901"/>
                    <a:pt x="634365" y="120015"/>
                  </a:cubicBezTo>
                  <a:cubicBezTo>
                    <a:pt x="634724" y="121991"/>
                    <a:pt x="635742" y="123793"/>
                    <a:pt x="636270" y="125730"/>
                  </a:cubicBezTo>
                  <a:cubicBezTo>
                    <a:pt x="637648" y="130782"/>
                    <a:pt x="638810" y="135890"/>
                    <a:pt x="640080" y="140970"/>
                  </a:cubicBezTo>
                  <a:cubicBezTo>
                    <a:pt x="641350" y="138430"/>
                    <a:pt x="643074" y="136070"/>
                    <a:pt x="643890" y="133350"/>
                  </a:cubicBezTo>
                  <a:cubicBezTo>
                    <a:pt x="645000" y="129650"/>
                    <a:pt x="645104" y="125720"/>
                    <a:pt x="645795" y="121920"/>
                  </a:cubicBezTo>
                  <a:cubicBezTo>
                    <a:pt x="647634" y="111805"/>
                    <a:pt x="646961" y="114611"/>
                    <a:pt x="649605" y="106680"/>
                  </a:cubicBezTo>
                  <a:cubicBezTo>
                    <a:pt x="650240" y="98425"/>
                    <a:pt x="650219" y="90093"/>
                    <a:pt x="651510" y="81915"/>
                  </a:cubicBezTo>
                  <a:cubicBezTo>
                    <a:pt x="652136" y="77948"/>
                    <a:pt x="651382" y="71273"/>
                    <a:pt x="655320" y="70485"/>
                  </a:cubicBezTo>
                  <a:lnTo>
                    <a:pt x="664845" y="68580"/>
                  </a:lnTo>
                  <a:cubicBezTo>
                    <a:pt x="666750" y="70485"/>
                    <a:pt x="668835" y="72225"/>
                    <a:pt x="670560" y="74295"/>
                  </a:cubicBezTo>
                  <a:cubicBezTo>
                    <a:pt x="672026" y="76054"/>
                    <a:pt x="672198" y="79286"/>
                    <a:pt x="674370" y="80010"/>
                  </a:cubicBezTo>
                  <a:cubicBezTo>
                    <a:pt x="676854" y="80838"/>
                    <a:pt x="679450" y="78740"/>
                    <a:pt x="681990" y="78105"/>
                  </a:cubicBezTo>
                  <a:cubicBezTo>
                    <a:pt x="683260" y="75565"/>
                    <a:pt x="684339" y="72920"/>
                    <a:pt x="685800" y="70485"/>
                  </a:cubicBezTo>
                  <a:cubicBezTo>
                    <a:pt x="688156" y="66558"/>
                    <a:pt x="693420" y="59055"/>
                    <a:pt x="693420" y="59055"/>
                  </a:cubicBezTo>
                  <a:cubicBezTo>
                    <a:pt x="694055" y="56515"/>
                    <a:pt x="692707" y="51435"/>
                    <a:pt x="695325" y="51435"/>
                  </a:cubicBezTo>
                  <a:cubicBezTo>
                    <a:pt x="698500" y="51435"/>
                    <a:pt x="699620" y="56215"/>
                    <a:pt x="701040" y="59055"/>
                  </a:cubicBezTo>
                  <a:cubicBezTo>
                    <a:pt x="702211" y="61397"/>
                    <a:pt x="702226" y="64158"/>
                    <a:pt x="702945" y="66675"/>
                  </a:cubicBezTo>
                  <a:cubicBezTo>
                    <a:pt x="703497" y="68606"/>
                    <a:pt x="704215" y="70485"/>
                    <a:pt x="704850" y="72390"/>
                  </a:cubicBezTo>
                  <a:cubicBezTo>
                    <a:pt x="708025" y="71120"/>
                    <a:pt x="711748" y="70769"/>
                    <a:pt x="714375" y="68580"/>
                  </a:cubicBezTo>
                  <a:cubicBezTo>
                    <a:pt x="715918" y="67294"/>
                    <a:pt x="715166" y="64536"/>
                    <a:pt x="716280" y="62865"/>
                  </a:cubicBezTo>
                  <a:cubicBezTo>
                    <a:pt x="717774" y="60623"/>
                    <a:pt x="720090" y="59055"/>
                    <a:pt x="721995" y="57150"/>
                  </a:cubicBezTo>
                  <a:cubicBezTo>
                    <a:pt x="722630" y="55245"/>
                    <a:pt x="723002" y="53231"/>
                    <a:pt x="723900" y="51435"/>
                  </a:cubicBezTo>
                  <a:cubicBezTo>
                    <a:pt x="733466" y="32303"/>
                    <a:pt x="721501" y="61478"/>
                    <a:pt x="731520" y="38100"/>
                  </a:cubicBezTo>
                  <a:cubicBezTo>
                    <a:pt x="739929" y="18479"/>
                    <a:pt x="724599" y="50037"/>
                    <a:pt x="737235" y="24765"/>
                  </a:cubicBezTo>
                  <a:cubicBezTo>
                    <a:pt x="747052" y="54215"/>
                    <a:pt x="731339" y="5238"/>
                    <a:pt x="741045" y="99060"/>
                  </a:cubicBezTo>
                  <a:cubicBezTo>
                    <a:pt x="741521" y="103658"/>
                    <a:pt x="743393" y="90111"/>
                    <a:pt x="744855" y="85725"/>
                  </a:cubicBezTo>
                  <a:cubicBezTo>
                    <a:pt x="745936" y="82481"/>
                    <a:pt x="747395" y="79375"/>
                    <a:pt x="748665" y="76200"/>
                  </a:cubicBezTo>
                  <a:cubicBezTo>
                    <a:pt x="751076" y="61736"/>
                    <a:pt x="749813" y="66657"/>
                    <a:pt x="754380" y="51435"/>
                  </a:cubicBezTo>
                  <a:cubicBezTo>
                    <a:pt x="754957" y="49512"/>
                    <a:pt x="754717" y="46974"/>
                    <a:pt x="756285" y="45720"/>
                  </a:cubicBezTo>
                  <a:cubicBezTo>
                    <a:pt x="758329" y="44084"/>
                    <a:pt x="761365" y="44450"/>
                    <a:pt x="763905" y="43815"/>
                  </a:cubicBezTo>
                  <a:cubicBezTo>
                    <a:pt x="765175" y="33655"/>
                    <a:pt x="764477" y="23049"/>
                    <a:pt x="767715" y="13335"/>
                  </a:cubicBezTo>
                  <a:cubicBezTo>
                    <a:pt x="768613" y="10641"/>
                    <a:pt x="769707" y="18773"/>
                    <a:pt x="771525" y="20955"/>
                  </a:cubicBezTo>
                  <a:cubicBezTo>
                    <a:pt x="772991" y="22714"/>
                    <a:pt x="775335" y="23495"/>
                    <a:pt x="777240" y="24765"/>
                  </a:cubicBezTo>
                  <a:cubicBezTo>
                    <a:pt x="783853" y="44604"/>
                    <a:pt x="780261" y="36522"/>
                    <a:pt x="786765" y="49530"/>
                  </a:cubicBezTo>
                  <a:cubicBezTo>
                    <a:pt x="788670" y="48895"/>
                    <a:pt x="791963" y="49565"/>
                    <a:pt x="792480" y="47625"/>
                  </a:cubicBezTo>
                  <a:cubicBezTo>
                    <a:pt x="797638" y="28282"/>
                    <a:pt x="790866" y="10398"/>
                    <a:pt x="796290" y="26670"/>
                  </a:cubicBezTo>
                  <a:cubicBezTo>
                    <a:pt x="796925" y="31750"/>
                    <a:pt x="797977" y="36795"/>
                    <a:pt x="798195" y="41910"/>
                  </a:cubicBezTo>
                  <a:cubicBezTo>
                    <a:pt x="801483" y="119182"/>
                    <a:pt x="775638" y="121097"/>
                    <a:pt x="809625" y="114300"/>
                  </a:cubicBezTo>
                  <a:cubicBezTo>
                    <a:pt x="813267" y="111872"/>
                    <a:pt x="818798" y="108724"/>
                    <a:pt x="821055" y="104775"/>
                  </a:cubicBezTo>
                  <a:cubicBezTo>
                    <a:pt x="827246" y="93941"/>
                    <a:pt x="817562" y="98954"/>
                    <a:pt x="828675" y="95250"/>
                  </a:cubicBezTo>
                  <a:cubicBezTo>
                    <a:pt x="830580" y="96520"/>
                    <a:pt x="832631" y="97594"/>
                    <a:pt x="834390" y="99060"/>
                  </a:cubicBezTo>
                  <a:cubicBezTo>
                    <a:pt x="836460" y="100785"/>
                    <a:pt x="837695" y="105980"/>
                    <a:pt x="840105" y="104775"/>
                  </a:cubicBezTo>
                  <a:cubicBezTo>
                    <a:pt x="843001" y="103327"/>
                    <a:pt x="841282" y="98405"/>
                    <a:pt x="842010" y="95250"/>
                  </a:cubicBezTo>
                  <a:cubicBezTo>
                    <a:pt x="843187" y="90148"/>
                    <a:pt x="845820" y="80010"/>
                    <a:pt x="845820" y="80010"/>
                  </a:cubicBezTo>
                  <a:cubicBezTo>
                    <a:pt x="847467" y="58604"/>
                    <a:pt x="844186" y="45717"/>
                    <a:pt x="851535" y="62865"/>
                  </a:cubicBezTo>
                  <a:cubicBezTo>
                    <a:pt x="852326" y="64711"/>
                    <a:pt x="852186" y="67012"/>
                    <a:pt x="853440" y="68580"/>
                  </a:cubicBezTo>
                  <a:cubicBezTo>
                    <a:pt x="854870" y="70368"/>
                    <a:pt x="857250" y="71120"/>
                    <a:pt x="859155" y="72390"/>
                  </a:cubicBezTo>
                  <a:cubicBezTo>
                    <a:pt x="862965" y="71755"/>
                    <a:pt x="867130" y="72212"/>
                    <a:pt x="870585" y="70485"/>
                  </a:cubicBezTo>
                  <a:cubicBezTo>
                    <a:pt x="878205" y="66675"/>
                    <a:pt x="870585" y="59055"/>
                    <a:pt x="878205" y="70485"/>
                  </a:cubicBezTo>
                  <a:cubicBezTo>
                    <a:pt x="877570" y="80645"/>
                    <a:pt x="875519" y="90815"/>
                    <a:pt x="876300" y="100965"/>
                  </a:cubicBezTo>
                  <a:cubicBezTo>
                    <a:pt x="876476" y="103248"/>
                    <a:pt x="879086" y="97298"/>
                    <a:pt x="880110" y="95250"/>
                  </a:cubicBezTo>
                  <a:cubicBezTo>
                    <a:pt x="881008" y="93454"/>
                    <a:pt x="881117" y="91331"/>
                    <a:pt x="882015" y="89535"/>
                  </a:cubicBezTo>
                  <a:cubicBezTo>
                    <a:pt x="883039" y="87487"/>
                    <a:pt x="884801" y="85868"/>
                    <a:pt x="885825" y="83820"/>
                  </a:cubicBezTo>
                  <a:cubicBezTo>
                    <a:pt x="887354" y="80761"/>
                    <a:pt x="888434" y="77497"/>
                    <a:pt x="889635" y="74295"/>
                  </a:cubicBezTo>
                  <a:cubicBezTo>
                    <a:pt x="890340" y="72415"/>
                    <a:pt x="890286" y="70148"/>
                    <a:pt x="891540" y="68580"/>
                  </a:cubicBezTo>
                  <a:cubicBezTo>
                    <a:pt x="892970" y="66792"/>
                    <a:pt x="895350" y="66040"/>
                    <a:pt x="897255" y="64770"/>
                  </a:cubicBezTo>
                  <a:cubicBezTo>
                    <a:pt x="898525" y="66675"/>
                    <a:pt x="900261" y="68341"/>
                    <a:pt x="901065" y="70485"/>
                  </a:cubicBezTo>
                  <a:cubicBezTo>
                    <a:pt x="902202" y="73517"/>
                    <a:pt x="902242" y="76855"/>
                    <a:pt x="902970" y="80010"/>
                  </a:cubicBezTo>
                  <a:cubicBezTo>
                    <a:pt x="906193" y="93975"/>
                    <a:pt x="905536" y="91518"/>
                    <a:pt x="908685" y="100965"/>
                  </a:cubicBezTo>
                  <a:cubicBezTo>
                    <a:pt x="910590" y="95250"/>
                    <a:pt x="914113" y="89837"/>
                    <a:pt x="914400" y="83820"/>
                  </a:cubicBezTo>
                  <a:cubicBezTo>
                    <a:pt x="916489" y="39957"/>
                    <a:pt x="914110" y="56983"/>
                    <a:pt x="918210" y="32385"/>
                  </a:cubicBezTo>
                  <a:cubicBezTo>
                    <a:pt x="919504" y="34111"/>
                    <a:pt x="926342" y="42934"/>
                    <a:pt x="927735" y="45720"/>
                  </a:cubicBezTo>
                  <a:cubicBezTo>
                    <a:pt x="928633" y="47516"/>
                    <a:pt x="929088" y="49504"/>
                    <a:pt x="929640" y="51435"/>
                  </a:cubicBezTo>
                  <a:cubicBezTo>
                    <a:pt x="930359" y="53952"/>
                    <a:pt x="930977" y="56499"/>
                    <a:pt x="931545" y="59055"/>
                  </a:cubicBezTo>
                  <a:cubicBezTo>
                    <a:pt x="932247" y="62216"/>
                    <a:pt x="931654" y="65886"/>
                    <a:pt x="933450" y="68580"/>
                  </a:cubicBezTo>
                  <a:cubicBezTo>
                    <a:pt x="934564" y="70251"/>
                    <a:pt x="937260" y="69850"/>
                    <a:pt x="939165" y="70485"/>
                  </a:cubicBezTo>
                  <a:cubicBezTo>
                    <a:pt x="939800" y="67310"/>
                    <a:pt x="940218" y="64084"/>
                    <a:pt x="941070" y="60960"/>
                  </a:cubicBezTo>
                  <a:cubicBezTo>
                    <a:pt x="942127" y="57085"/>
                    <a:pt x="944880" y="49530"/>
                    <a:pt x="944880" y="49530"/>
                  </a:cubicBezTo>
                  <a:cubicBezTo>
                    <a:pt x="946785" y="50800"/>
                    <a:pt x="949129" y="51581"/>
                    <a:pt x="950595" y="53340"/>
                  </a:cubicBezTo>
                  <a:cubicBezTo>
                    <a:pt x="952413" y="55522"/>
                    <a:pt x="952996" y="58494"/>
                    <a:pt x="954405" y="60960"/>
                  </a:cubicBezTo>
                  <a:cubicBezTo>
                    <a:pt x="955541" y="62948"/>
                    <a:pt x="957119" y="64665"/>
                    <a:pt x="958215" y="66675"/>
                  </a:cubicBezTo>
                  <a:cubicBezTo>
                    <a:pt x="960935" y="71661"/>
                    <a:pt x="962685" y="77189"/>
                    <a:pt x="965835" y="81915"/>
                  </a:cubicBezTo>
                  <a:cubicBezTo>
                    <a:pt x="968375" y="85725"/>
                    <a:pt x="972007" y="89001"/>
                    <a:pt x="973455" y="93345"/>
                  </a:cubicBezTo>
                  <a:cubicBezTo>
                    <a:pt x="976084" y="101232"/>
                    <a:pt x="974246" y="97389"/>
                    <a:pt x="979170" y="104775"/>
                  </a:cubicBezTo>
                  <a:cubicBezTo>
                    <a:pt x="979805" y="107315"/>
                    <a:pt x="978980" y="110824"/>
                    <a:pt x="981075" y="112395"/>
                  </a:cubicBezTo>
                  <a:cubicBezTo>
                    <a:pt x="982681" y="113600"/>
                    <a:pt x="985794" y="112233"/>
                    <a:pt x="986790" y="110490"/>
                  </a:cubicBezTo>
                  <a:cubicBezTo>
                    <a:pt x="988706" y="107136"/>
                    <a:pt x="987886" y="102837"/>
                    <a:pt x="988695" y="99060"/>
                  </a:cubicBezTo>
                  <a:cubicBezTo>
                    <a:pt x="989792" y="93940"/>
                    <a:pt x="992505" y="83820"/>
                    <a:pt x="992505" y="83820"/>
                  </a:cubicBezTo>
                  <a:cubicBezTo>
                    <a:pt x="992600" y="81917"/>
                    <a:pt x="991024" y="45084"/>
                    <a:pt x="998220" y="34290"/>
                  </a:cubicBezTo>
                  <a:cubicBezTo>
                    <a:pt x="999490" y="32385"/>
                    <a:pt x="1001006" y="30623"/>
                    <a:pt x="1002030" y="28575"/>
                  </a:cubicBezTo>
                  <a:cubicBezTo>
                    <a:pt x="1002928" y="26779"/>
                    <a:pt x="1002649" y="24403"/>
                    <a:pt x="1003935" y="22860"/>
                  </a:cubicBezTo>
                  <a:cubicBezTo>
                    <a:pt x="1005968" y="20421"/>
                    <a:pt x="1009015" y="19050"/>
                    <a:pt x="1011555" y="17145"/>
                  </a:cubicBezTo>
                  <a:cubicBezTo>
                    <a:pt x="1012825" y="14605"/>
                    <a:pt x="1012728" y="10580"/>
                    <a:pt x="1015365" y="9525"/>
                  </a:cubicBezTo>
                  <a:cubicBezTo>
                    <a:pt x="1017491" y="8675"/>
                    <a:pt x="1019614" y="11576"/>
                    <a:pt x="1021080" y="13335"/>
                  </a:cubicBezTo>
                  <a:cubicBezTo>
                    <a:pt x="1030894" y="25112"/>
                    <a:pt x="1020381" y="16592"/>
                    <a:pt x="1026795" y="26670"/>
                  </a:cubicBezTo>
                  <a:cubicBezTo>
                    <a:pt x="1030204" y="32027"/>
                    <a:pt x="1038225" y="41910"/>
                    <a:pt x="1038225" y="41910"/>
                  </a:cubicBezTo>
                  <a:cubicBezTo>
                    <a:pt x="1047059" y="68412"/>
                    <a:pt x="1041874" y="49327"/>
                    <a:pt x="1043940" y="100965"/>
                  </a:cubicBezTo>
                  <a:cubicBezTo>
                    <a:pt x="1047115" y="99695"/>
                    <a:pt x="1050729" y="99207"/>
                    <a:pt x="1053465" y="97155"/>
                  </a:cubicBezTo>
                  <a:cubicBezTo>
                    <a:pt x="1053934" y="96803"/>
                    <a:pt x="1062192" y="85615"/>
                    <a:pt x="1062990" y="83820"/>
                  </a:cubicBezTo>
                  <a:cubicBezTo>
                    <a:pt x="1064621" y="80150"/>
                    <a:pt x="1066800" y="72390"/>
                    <a:pt x="1066800" y="72390"/>
                  </a:cubicBezTo>
                  <a:cubicBezTo>
                    <a:pt x="1068705" y="73660"/>
                    <a:pt x="1071302" y="74258"/>
                    <a:pt x="1072515" y="76200"/>
                  </a:cubicBezTo>
                  <a:cubicBezTo>
                    <a:pt x="1074447" y="79292"/>
                    <a:pt x="1077115" y="90789"/>
                    <a:pt x="1078230" y="95250"/>
                  </a:cubicBezTo>
                  <a:cubicBezTo>
                    <a:pt x="1079500" y="93345"/>
                    <a:pt x="1080709" y="91398"/>
                    <a:pt x="1082040" y="89535"/>
                  </a:cubicBezTo>
                  <a:cubicBezTo>
                    <a:pt x="1083885" y="86951"/>
                    <a:pt x="1086180" y="84672"/>
                    <a:pt x="1087755" y="81915"/>
                  </a:cubicBezTo>
                  <a:cubicBezTo>
                    <a:pt x="1088970" y="79789"/>
                    <a:pt x="1091153" y="70230"/>
                    <a:pt x="1091565" y="68580"/>
                  </a:cubicBezTo>
                  <a:cubicBezTo>
                    <a:pt x="1090295" y="61595"/>
                    <a:pt x="1086874" y="54670"/>
                    <a:pt x="1087755" y="47625"/>
                  </a:cubicBezTo>
                  <a:cubicBezTo>
                    <a:pt x="1088089" y="44952"/>
                    <a:pt x="1092162" y="50985"/>
                    <a:pt x="1093470" y="53340"/>
                  </a:cubicBezTo>
                  <a:cubicBezTo>
                    <a:pt x="1095420" y="56851"/>
                    <a:pt x="1096010" y="60960"/>
                    <a:pt x="1097280" y="64770"/>
                  </a:cubicBezTo>
                  <a:cubicBezTo>
                    <a:pt x="1097915" y="69850"/>
                    <a:pt x="1098587" y="74926"/>
                    <a:pt x="1099185" y="80010"/>
                  </a:cubicBezTo>
                  <a:cubicBezTo>
                    <a:pt x="1099857" y="85721"/>
                    <a:pt x="1100330" y="91455"/>
                    <a:pt x="1101090" y="97155"/>
                  </a:cubicBezTo>
                  <a:cubicBezTo>
                    <a:pt x="1101105" y="97266"/>
                    <a:pt x="1102928" y="111835"/>
                    <a:pt x="1104900" y="114300"/>
                  </a:cubicBezTo>
                  <a:cubicBezTo>
                    <a:pt x="1106330" y="116088"/>
                    <a:pt x="1108710" y="116840"/>
                    <a:pt x="1110615" y="118110"/>
                  </a:cubicBezTo>
                  <a:cubicBezTo>
                    <a:pt x="1112520" y="115570"/>
                    <a:pt x="1114755" y="113247"/>
                    <a:pt x="1116330" y="110490"/>
                  </a:cubicBezTo>
                  <a:cubicBezTo>
                    <a:pt x="1117326" y="108747"/>
                    <a:pt x="1117444" y="106621"/>
                    <a:pt x="1118235" y="104775"/>
                  </a:cubicBezTo>
                  <a:cubicBezTo>
                    <a:pt x="1119354" y="102165"/>
                    <a:pt x="1120775" y="99695"/>
                    <a:pt x="1122045" y="97155"/>
                  </a:cubicBezTo>
                  <a:cubicBezTo>
                    <a:pt x="1122680" y="93980"/>
                    <a:pt x="1122813" y="90662"/>
                    <a:pt x="1123950" y="87630"/>
                  </a:cubicBezTo>
                  <a:cubicBezTo>
                    <a:pt x="1124754" y="85486"/>
                    <a:pt x="1126736" y="83963"/>
                    <a:pt x="1127760" y="81915"/>
                  </a:cubicBezTo>
                  <a:cubicBezTo>
                    <a:pt x="1128658" y="80119"/>
                    <a:pt x="1129030" y="78105"/>
                    <a:pt x="1129665" y="76200"/>
                  </a:cubicBezTo>
                  <a:cubicBezTo>
                    <a:pt x="1130300" y="67310"/>
                    <a:pt x="1127584" y="57502"/>
                    <a:pt x="1131570" y="49530"/>
                  </a:cubicBezTo>
                  <a:cubicBezTo>
                    <a:pt x="1133176" y="46317"/>
                    <a:pt x="1137102" y="54227"/>
                    <a:pt x="1139190" y="57150"/>
                  </a:cubicBezTo>
                  <a:cubicBezTo>
                    <a:pt x="1140357" y="58784"/>
                    <a:pt x="1140197" y="61069"/>
                    <a:pt x="1141095" y="62865"/>
                  </a:cubicBezTo>
                  <a:cubicBezTo>
                    <a:pt x="1148481" y="77637"/>
                    <a:pt x="1142022" y="59930"/>
                    <a:pt x="1146810" y="74295"/>
                  </a:cubicBezTo>
                  <a:cubicBezTo>
                    <a:pt x="1149985" y="73660"/>
                    <a:pt x="1154045" y="74680"/>
                    <a:pt x="1156335" y="72390"/>
                  </a:cubicBezTo>
                  <a:cubicBezTo>
                    <a:pt x="1159175" y="69550"/>
                    <a:pt x="1158349" y="64552"/>
                    <a:pt x="1160145" y="60960"/>
                  </a:cubicBezTo>
                  <a:cubicBezTo>
                    <a:pt x="1164789" y="51672"/>
                    <a:pt x="1165183" y="52054"/>
                    <a:pt x="1167765" y="40005"/>
                  </a:cubicBezTo>
                  <a:cubicBezTo>
                    <a:pt x="1173019" y="15488"/>
                    <a:pt x="1166880" y="35041"/>
                    <a:pt x="1171575" y="20955"/>
                  </a:cubicBezTo>
                  <a:cubicBezTo>
                    <a:pt x="1173480" y="21590"/>
                    <a:pt x="1175870" y="21440"/>
                    <a:pt x="1177290" y="22860"/>
                  </a:cubicBezTo>
                  <a:cubicBezTo>
                    <a:pt x="1180446" y="26016"/>
                    <a:pt x="1182094" y="34000"/>
                    <a:pt x="1183005" y="38100"/>
                  </a:cubicBezTo>
                  <a:cubicBezTo>
                    <a:pt x="1183707" y="41261"/>
                    <a:pt x="1183304" y="44814"/>
                    <a:pt x="1184910" y="47625"/>
                  </a:cubicBezTo>
                  <a:cubicBezTo>
                    <a:pt x="1186648" y="50666"/>
                    <a:pt x="1193407" y="52362"/>
                    <a:pt x="1196340" y="53340"/>
                  </a:cubicBezTo>
                  <a:cubicBezTo>
                    <a:pt x="1196827" y="54558"/>
                    <a:pt x="1201458" y="65594"/>
                    <a:pt x="1202055" y="68580"/>
                  </a:cubicBezTo>
                  <a:cubicBezTo>
                    <a:pt x="1202936" y="72983"/>
                    <a:pt x="1203277" y="77477"/>
                    <a:pt x="1203960" y="81915"/>
                  </a:cubicBezTo>
                  <a:cubicBezTo>
                    <a:pt x="1204547" y="85733"/>
                    <a:pt x="1205174" y="89545"/>
                    <a:pt x="1205865" y="93345"/>
                  </a:cubicBezTo>
                  <a:cubicBezTo>
                    <a:pt x="1207015" y="99671"/>
                    <a:pt x="1208073" y="106784"/>
                    <a:pt x="1211580" y="112395"/>
                  </a:cubicBezTo>
                  <a:cubicBezTo>
                    <a:pt x="1213008" y="114680"/>
                    <a:pt x="1215390" y="116205"/>
                    <a:pt x="1217295" y="118110"/>
                  </a:cubicBezTo>
                  <a:cubicBezTo>
                    <a:pt x="1219200" y="117475"/>
                    <a:pt x="1221442" y="117459"/>
                    <a:pt x="1223010" y="116205"/>
                  </a:cubicBezTo>
                  <a:cubicBezTo>
                    <a:pt x="1224798" y="114775"/>
                    <a:pt x="1226016" y="112634"/>
                    <a:pt x="1226820" y="110490"/>
                  </a:cubicBezTo>
                  <a:cubicBezTo>
                    <a:pt x="1228735" y="105382"/>
                    <a:pt x="1230352" y="86325"/>
                    <a:pt x="1230630" y="83820"/>
                  </a:cubicBezTo>
                  <a:cubicBezTo>
                    <a:pt x="1229995" y="77470"/>
                    <a:pt x="1228459" y="71146"/>
                    <a:pt x="1228725" y="64770"/>
                  </a:cubicBezTo>
                  <a:cubicBezTo>
                    <a:pt x="1230241" y="28379"/>
                    <a:pt x="1230272" y="31310"/>
                    <a:pt x="1234440" y="43815"/>
                  </a:cubicBezTo>
                  <a:cubicBezTo>
                    <a:pt x="1235075" y="48895"/>
                    <a:pt x="1234998" y="54116"/>
                    <a:pt x="1236345" y="59055"/>
                  </a:cubicBezTo>
                  <a:cubicBezTo>
                    <a:pt x="1236947" y="61264"/>
                    <a:pt x="1239253" y="62666"/>
                    <a:pt x="1240155" y="64770"/>
                  </a:cubicBezTo>
                  <a:cubicBezTo>
                    <a:pt x="1241186" y="67176"/>
                    <a:pt x="1241308" y="69882"/>
                    <a:pt x="1242060" y="72390"/>
                  </a:cubicBezTo>
                  <a:cubicBezTo>
                    <a:pt x="1249017" y="95580"/>
                    <a:pt x="1243384" y="73877"/>
                    <a:pt x="1247775" y="91440"/>
                  </a:cubicBezTo>
                  <a:cubicBezTo>
                    <a:pt x="1256131" y="74728"/>
                    <a:pt x="1250465" y="88515"/>
                    <a:pt x="1253490" y="55245"/>
                  </a:cubicBezTo>
                  <a:cubicBezTo>
                    <a:pt x="1255104" y="37489"/>
                    <a:pt x="1254691" y="47333"/>
                    <a:pt x="1257300" y="34290"/>
                  </a:cubicBezTo>
                  <a:cubicBezTo>
                    <a:pt x="1258058" y="30502"/>
                    <a:pt x="1258570" y="26670"/>
                    <a:pt x="1259205" y="22860"/>
                  </a:cubicBezTo>
                  <a:cubicBezTo>
                    <a:pt x="1260475" y="25400"/>
                    <a:pt x="1261606" y="28014"/>
                    <a:pt x="1263015" y="30480"/>
                  </a:cubicBezTo>
                  <a:cubicBezTo>
                    <a:pt x="1264151" y="32468"/>
                    <a:pt x="1265801" y="34147"/>
                    <a:pt x="1266825" y="36195"/>
                  </a:cubicBezTo>
                  <a:cubicBezTo>
                    <a:pt x="1267723" y="37991"/>
                    <a:pt x="1268095" y="40005"/>
                    <a:pt x="1268730" y="41910"/>
                  </a:cubicBezTo>
                  <a:cubicBezTo>
                    <a:pt x="1271295" y="90653"/>
                    <a:pt x="1269130" y="62858"/>
                    <a:pt x="1272540" y="95250"/>
                  </a:cubicBezTo>
                  <a:cubicBezTo>
                    <a:pt x="1274902" y="117693"/>
                    <a:pt x="1272816" y="107786"/>
                    <a:pt x="1276350" y="121920"/>
                  </a:cubicBezTo>
                  <a:cubicBezTo>
                    <a:pt x="1278255" y="120650"/>
                    <a:pt x="1280852" y="120052"/>
                    <a:pt x="1282065" y="118110"/>
                  </a:cubicBezTo>
                  <a:cubicBezTo>
                    <a:pt x="1284194" y="114704"/>
                    <a:pt x="1284818" y="110555"/>
                    <a:pt x="1285875" y="106680"/>
                  </a:cubicBezTo>
                  <a:cubicBezTo>
                    <a:pt x="1286727" y="103556"/>
                    <a:pt x="1287217" y="100344"/>
                    <a:pt x="1287780" y="97155"/>
                  </a:cubicBezTo>
                  <a:cubicBezTo>
                    <a:pt x="1289123" y="89547"/>
                    <a:pt x="1290320" y="81915"/>
                    <a:pt x="1291590" y="74295"/>
                  </a:cubicBezTo>
                  <a:cubicBezTo>
                    <a:pt x="1292225" y="76835"/>
                    <a:pt x="1291644" y="80064"/>
                    <a:pt x="1293495" y="81915"/>
                  </a:cubicBezTo>
                  <a:cubicBezTo>
                    <a:pt x="1299891" y="88311"/>
                    <a:pt x="1303213" y="81722"/>
                    <a:pt x="1306830" y="78105"/>
                  </a:cubicBezTo>
                  <a:cubicBezTo>
                    <a:pt x="1307465" y="74930"/>
                    <a:pt x="1307711" y="71652"/>
                    <a:pt x="1308735" y="68580"/>
                  </a:cubicBezTo>
                  <a:cubicBezTo>
                    <a:pt x="1310346" y="63746"/>
                    <a:pt x="1313568" y="59426"/>
                    <a:pt x="1316355" y="55245"/>
                  </a:cubicBezTo>
                  <a:cubicBezTo>
                    <a:pt x="1316990" y="48260"/>
                    <a:pt x="1316559" y="41094"/>
                    <a:pt x="1318260" y="34290"/>
                  </a:cubicBezTo>
                  <a:cubicBezTo>
                    <a:pt x="1318747" y="32342"/>
                    <a:pt x="1319678" y="38057"/>
                    <a:pt x="1320165" y="40005"/>
                  </a:cubicBezTo>
                  <a:cubicBezTo>
                    <a:pt x="1320950" y="43146"/>
                    <a:pt x="1321285" y="46389"/>
                    <a:pt x="1322070" y="49530"/>
                  </a:cubicBezTo>
                  <a:cubicBezTo>
                    <a:pt x="1322557" y="51478"/>
                    <a:pt x="1323488" y="53297"/>
                    <a:pt x="1323975" y="55245"/>
                  </a:cubicBezTo>
                  <a:cubicBezTo>
                    <a:pt x="1324760" y="58386"/>
                    <a:pt x="1325245" y="61595"/>
                    <a:pt x="1325880" y="64770"/>
                  </a:cubicBezTo>
                  <a:cubicBezTo>
                    <a:pt x="1330093" y="60557"/>
                    <a:pt x="1332753" y="58644"/>
                    <a:pt x="1335405" y="53340"/>
                  </a:cubicBezTo>
                  <a:cubicBezTo>
                    <a:pt x="1336303" y="51544"/>
                    <a:pt x="1335742" y="48879"/>
                    <a:pt x="1337310" y="47625"/>
                  </a:cubicBezTo>
                  <a:cubicBezTo>
                    <a:pt x="1339354" y="45989"/>
                    <a:pt x="1342390" y="46355"/>
                    <a:pt x="1344930" y="45720"/>
                  </a:cubicBezTo>
                  <a:cubicBezTo>
                    <a:pt x="1354044" y="59392"/>
                    <a:pt x="1349312" y="53912"/>
                    <a:pt x="1358265" y="62865"/>
                  </a:cubicBezTo>
                  <a:cubicBezTo>
                    <a:pt x="1358900" y="67310"/>
                    <a:pt x="1357679" y="72464"/>
                    <a:pt x="1360170" y="76200"/>
                  </a:cubicBezTo>
                  <a:cubicBezTo>
                    <a:pt x="1361284" y="77871"/>
                    <a:pt x="1364214" y="75409"/>
                    <a:pt x="1365885" y="74295"/>
                  </a:cubicBezTo>
                  <a:cubicBezTo>
                    <a:pt x="1368127" y="72801"/>
                    <a:pt x="1369695" y="70485"/>
                    <a:pt x="1371600" y="68580"/>
                  </a:cubicBezTo>
                  <a:cubicBezTo>
                    <a:pt x="1378931" y="79576"/>
                    <a:pt x="1373603" y="69739"/>
                    <a:pt x="1377315" y="89535"/>
                  </a:cubicBezTo>
                  <a:cubicBezTo>
                    <a:pt x="1378280" y="94682"/>
                    <a:pt x="1381125" y="104775"/>
                    <a:pt x="1381125" y="104775"/>
                  </a:cubicBezTo>
                  <a:cubicBezTo>
                    <a:pt x="1386840" y="102870"/>
                    <a:pt x="1392981" y="101945"/>
                    <a:pt x="1398270" y="99060"/>
                  </a:cubicBezTo>
                  <a:cubicBezTo>
                    <a:pt x="1400280" y="97964"/>
                    <a:pt x="1401150" y="95437"/>
                    <a:pt x="1402080" y="93345"/>
                  </a:cubicBezTo>
                  <a:cubicBezTo>
                    <a:pt x="1403711" y="89675"/>
                    <a:pt x="1405102" y="85853"/>
                    <a:pt x="1405890" y="81915"/>
                  </a:cubicBezTo>
                  <a:cubicBezTo>
                    <a:pt x="1406525" y="78740"/>
                    <a:pt x="1406347" y="75286"/>
                    <a:pt x="1407795" y="72390"/>
                  </a:cubicBezTo>
                  <a:cubicBezTo>
                    <a:pt x="1410401" y="67178"/>
                    <a:pt x="1415286" y="66366"/>
                    <a:pt x="1419225" y="62865"/>
                  </a:cubicBezTo>
                  <a:cubicBezTo>
                    <a:pt x="1423252" y="59285"/>
                    <a:pt x="1430655" y="51435"/>
                    <a:pt x="1430655" y="51435"/>
                  </a:cubicBezTo>
                  <a:cubicBezTo>
                    <a:pt x="1439389" y="64536"/>
                    <a:pt x="1436827" y="58521"/>
                    <a:pt x="1440180" y="68580"/>
                  </a:cubicBezTo>
                  <a:cubicBezTo>
                    <a:pt x="1440815" y="73660"/>
                    <a:pt x="1441408" y="78745"/>
                    <a:pt x="1442085" y="83820"/>
                  </a:cubicBezTo>
                  <a:cubicBezTo>
                    <a:pt x="1442678" y="88271"/>
                    <a:pt x="1443494" y="92692"/>
                    <a:pt x="1443990" y="97155"/>
                  </a:cubicBezTo>
                  <a:cubicBezTo>
                    <a:pt x="1444765" y="104126"/>
                    <a:pt x="1445260" y="111125"/>
                    <a:pt x="1445895" y="118110"/>
                  </a:cubicBezTo>
                  <a:cubicBezTo>
                    <a:pt x="1447165" y="113030"/>
                    <a:pt x="1448964" y="108054"/>
                    <a:pt x="1449705" y="102870"/>
                  </a:cubicBezTo>
                  <a:cubicBezTo>
                    <a:pt x="1450340" y="98425"/>
                    <a:pt x="1450320" y="93836"/>
                    <a:pt x="1451610" y="89535"/>
                  </a:cubicBezTo>
                  <a:cubicBezTo>
                    <a:pt x="1452268" y="87342"/>
                    <a:pt x="1454396" y="85868"/>
                    <a:pt x="1455420" y="83820"/>
                  </a:cubicBezTo>
                  <a:cubicBezTo>
                    <a:pt x="1456318" y="82024"/>
                    <a:pt x="1456773" y="80036"/>
                    <a:pt x="1457325" y="78105"/>
                  </a:cubicBezTo>
                  <a:cubicBezTo>
                    <a:pt x="1458044" y="75588"/>
                    <a:pt x="1458478" y="72993"/>
                    <a:pt x="1459230" y="70485"/>
                  </a:cubicBezTo>
                  <a:cubicBezTo>
                    <a:pt x="1460384" y="66638"/>
                    <a:pt x="1463040" y="59055"/>
                    <a:pt x="1463040" y="59055"/>
                  </a:cubicBezTo>
                  <a:cubicBezTo>
                    <a:pt x="1463675" y="54610"/>
                    <a:pt x="1464064" y="50123"/>
                    <a:pt x="1464945" y="45720"/>
                  </a:cubicBezTo>
                  <a:cubicBezTo>
                    <a:pt x="1465339" y="43751"/>
                    <a:pt x="1465430" y="38585"/>
                    <a:pt x="1466850" y="40005"/>
                  </a:cubicBezTo>
                  <a:cubicBezTo>
                    <a:pt x="1469140" y="42295"/>
                    <a:pt x="1468027" y="46375"/>
                    <a:pt x="1468755" y="49530"/>
                  </a:cubicBezTo>
                  <a:cubicBezTo>
                    <a:pt x="1469932" y="54632"/>
                    <a:pt x="1472565" y="64770"/>
                    <a:pt x="1472565" y="64770"/>
                  </a:cubicBezTo>
                  <a:cubicBezTo>
                    <a:pt x="1476920" y="51706"/>
                    <a:pt x="1471777" y="67920"/>
                    <a:pt x="1476375" y="49530"/>
                  </a:cubicBezTo>
                  <a:cubicBezTo>
                    <a:pt x="1476862" y="47582"/>
                    <a:pt x="1477844" y="45775"/>
                    <a:pt x="1478280" y="43815"/>
                  </a:cubicBezTo>
                  <a:cubicBezTo>
                    <a:pt x="1479118" y="40044"/>
                    <a:pt x="1479550" y="36195"/>
                    <a:pt x="1480185" y="32385"/>
                  </a:cubicBezTo>
                  <a:cubicBezTo>
                    <a:pt x="1480937" y="33889"/>
                    <a:pt x="1484923" y="45012"/>
                    <a:pt x="1489710" y="43815"/>
                  </a:cubicBezTo>
                  <a:cubicBezTo>
                    <a:pt x="1491658" y="43328"/>
                    <a:pt x="1490980" y="40005"/>
                    <a:pt x="1491615" y="38100"/>
                  </a:cubicBezTo>
                  <a:cubicBezTo>
                    <a:pt x="1492250" y="33020"/>
                    <a:pt x="1492604" y="27897"/>
                    <a:pt x="1493520" y="22860"/>
                  </a:cubicBezTo>
                  <a:cubicBezTo>
                    <a:pt x="1493879" y="20884"/>
                    <a:pt x="1494989" y="19105"/>
                    <a:pt x="1495425" y="17145"/>
                  </a:cubicBezTo>
                  <a:cubicBezTo>
                    <a:pt x="1496263" y="13374"/>
                    <a:pt x="1496695" y="9525"/>
                    <a:pt x="1497330" y="5715"/>
                  </a:cubicBezTo>
                  <a:cubicBezTo>
                    <a:pt x="1497965" y="10160"/>
                    <a:pt x="1498765" y="14585"/>
                    <a:pt x="1499235" y="19050"/>
                  </a:cubicBezTo>
                  <a:cubicBezTo>
                    <a:pt x="1500035" y="26654"/>
                    <a:pt x="1499640" y="34412"/>
                    <a:pt x="1501140" y="41910"/>
                  </a:cubicBezTo>
                  <a:cubicBezTo>
                    <a:pt x="1501589" y="44155"/>
                    <a:pt x="1503926" y="45577"/>
                    <a:pt x="1504950" y="47625"/>
                  </a:cubicBezTo>
                  <a:cubicBezTo>
                    <a:pt x="1505848" y="49421"/>
                    <a:pt x="1505435" y="51920"/>
                    <a:pt x="1506855" y="53340"/>
                  </a:cubicBezTo>
                  <a:cubicBezTo>
                    <a:pt x="1508275" y="54760"/>
                    <a:pt x="1510582" y="54961"/>
                    <a:pt x="1512570" y="55245"/>
                  </a:cubicBezTo>
                  <a:cubicBezTo>
                    <a:pt x="1519513" y="56237"/>
                    <a:pt x="1526540" y="56515"/>
                    <a:pt x="1533525" y="57150"/>
                  </a:cubicBezTo>
                  <a:cubicBezTo>
                    <a:pt x="1535430" y="57785"/>
                    <a:pt x="1537820" y="57635"/>
                    <a:pt x="1539240" y="59055"/>
                  </a:cubicBezTo>
                  <a:cubicBezTo>
                    <a:pt x="1541248" y="61063"/>
                    <a:pt x="1541897" y="64080"/>
                    <a:pt x="1543050" y="66675"/>
                  </a:cubicBezTo>
                  <a:cubicBezTo>
                    <a:pt x="1544439" y="69800"/>
                    <a:pt x="1545877" y="72925"/>
                    <a:pt x="1546860" y="76200"/>
                  </a:cubicBezTo>
                  <a:cubicBezTo>
                    <a:pt x="1549001" y="83336"/>
                    <a:pt x="1549991" y="96763"/>
                    <a:pt x="1550670" y="102870"/>
                  </a:cubicBezTo>
                  <a:cubicBezTo>
                    <a:pt x="1551305" y="100965"/>
                    <a:pt x="1551784" y="99001"/>
                    <a:pt x="1552575" y="97155"/>
                  </a:cubicBezTo>
                  <a:cubicBezTo>
                    <a:pt x="1553694" y="94545"/>
                    <a:pt x="1555638" y="92275"/>
                    <a:pt x="1556385" y="89535"/>
                  </a:cubicBezTo>
                  <a:cubicBezTo>
                    <a:pt x="1557566" y="85203"/>
                    <a:pt x="1557655" y="80645"/>
                    <a:pt x="1558290" y="76200"/>
                  </a:cubicBezTo>
                  <a:cubicBezTo>
                    <a:pt x="1557655" y="59055"/>
                    <a:pt x="1554678" y="41837"/>
                    <a:pt x="1556385" y="24765"/>
                  </a:cubicBezTo>
                  <a:cubicBezTo>
                    <a:pt x="1556866" y="19953"/>
                    <a:pt x="1560099" y="33697"/>
                    <a:pt x="1562100" y="38100"/>
                  </a:cubicBezTo>
                  <a:cubicBezTo>
                    <a:pt x="1563275" y="40685"/>
                    <a:pt x="1564913" y="43061"/>
                    <a:pt x="1565910" y="45720"/>
                  </a:cubicBezTo>
                  <a:cubicBezTo>
                    <a:pt x="1566829" y="48171"/>
                    <a:pt x="1566363" y="51162"/>
                    <a:pt x="1567815" y="53340"/>
                  </a:cubicBezTo>
                  <a:cubicBezTo>
                    <a:pt x="1569085" y="55245"/>
                    <a:pt x="1571625" y="55880"/>
                    <a:pt x="1573530" y="57150"/>
                  </a:cubicBezTo>
                  <a:cubicBezTo>
                    <a:pt x="1574800" y="55245"/>
                    <a:pt x="1576316" y="53483"/>
                    <a:pt x="1577340" y="51435"/>
                  </a:cubicBezTo>
                  <a:cubicBezTo>
                    <a:pt x="1580528" y="45058"/>
                    <a:pt x="1578164" y="41396"/>
                    <a:pt x="1581150" y="53340"/>
                  </a:cubicBezTo>
                  <a:cubicBezTo>
                    <a:pt x="1577655" y="74313"/>
                    <a:pt x="1577340" y="73444"/>
                    <a:pt x="1577340" y="104775"/>
                  </a:cubicBezTo>
                  <a:cubicBezTo>
                    <a:pt x="1577340" y="108638"/>
                    <a:pt x="1578610" y="112395"/>
                    <a:pt x="1579245" y="116205"/>
                  </a:cubicBezTo>
                  <a:cubicBezTo>
                    <a:pt x="1580515" y="113665"/>
                    <a:pt x="1582058" y="111244"/>
                    <a:pt x="1583055" y="108585"/>
                  </a:cubicBezTo>
                  <a:cubicBezTo>
                    <a:pt x="1583974" y="106134"/>
                    <a:pt x="1583789" y="103307"/>
                    <a:pt x="1584960" y="100965"/>
                  </a:cubicBezTo>
                  <a:cubicBezTo>
                    <a:pt x="1586380" y="98125"/>
                    <a:pt x="1588770" y="95885"/>
                    <a:pt x="1590675" y="93345"/>
                  </a:cubicBezTo>
                  <a:cubicBezTo>
                    <a:pt x="1591945" y="89535"/>
                    <a:pt x="1593331" y="85762"/>
                    <a:pt x="1594485" y="81915"/>
                  </a:cubicBezTo>
                  <a:cubicBezTo>
                    <a:pt x="1595237" y="79407"/>
                    <a:pt x="1595327" y="76688"/>
                    <a:pt x="1596390" y="74295"/>
                  </a:cubicBezTo>
                  <a:cubicBezTo>
                    <a:pt x="1608387" y="47302"/>
                    <a:pt x="1598088" y="76822"/>
                    <a:pt x="1604010" y="59055"/>
                  </a:cubicBezTo>
                  <a:cubicBezTo>
                    <a:pt x="1606550" y="62230"/>
                    <a:pt x="1609812" y="64943"/>
                    <a:pt x="1611630" y="68580"/>
                  </a:cubicBezTo>
                  <a:cubicBezTo>
                    <a:pt x="1613078" y="71476"/>
                    <a:pt x="1612511" y="75033"/>
                    <a:pt x="1613535" y="78105"/>
                  </a:cubicBezTo>
                  <a:cubicBezTo>
                    <a:pt x="1614433" y="80799"/>
                    <a:pt x="1616075" y="83185"/>
                    <a:pt x="1617345" y="85725"/>
                  </a:cubicBezTo>
                  <a:cubicBezTo>
                    <a:pt x="1623832" y="81401"/>
                    <a:pt x="1623125" y="83561"/>
                    <a:pt x="1624965" y="76200"/>
                  </a:cubicBezTo>
                  <a:cubicBezTo>
                    <a:pt x="1625750" y="73059"/>
                    <a:pt x="1626085" y="69816"/>
                    <a:pt x="1626870" y="66675"/>
                  </a:cubicBezTo>
                  <a:cubicBezTo>
                    <a:pt x="1627357" y="64727"/>
                    <a:pt x="1627207" y="62214"/>
                    <a:pt x="1628775" y="60960"/>
                  </a:cubicBezTo>
                  <a:cubicBezTo>
                    <a:pt x="1630819" y="59324"/>
                    <a:pt x="1633855" y="59690"/>
                    <a:pt x="1636395" y="59055"/>
                  </a:cubicBezTo>
                  <a:cubicBezTo>
                    <a:pt x="1644826" y="53434"/>
                    <a:pt x="1640940" y="57876"/>
                    <a:pt x="1644015" y="47625"/>
                  </a:cubicBezTo>
                  <a:cubicBezTo>
                    <a:pt x="1645169" y="43778"/>
                    <a:pt x="1647825" y="36195"/>
                    <a:pt x="1647825" y="36195"/>
                  </a:cubicBezTo>
                  <a:cubicBezTo>
                    <a:pt x="1649095" y="38100"/>
                    <a:pt x="1650831" y="39766"/>
                    <a:pt x="1651635" y="41910"/>
                  </a:cubicBezTo>
                  <a:cubicBezTo>
                    <a:pt x="1652772" y="44942"/>
                    <a:pt x="1652755" y="48294"/>
                    <a:pt x="1653540" y="51435"/>
                  </a:cubicBezTo>
                  <a:cubicBezTo>
                    <a:pt x="1654027" y="53383"/>
                    <a:pt x="1654810" y="55245"/>
                    <a:pt x="1655445" y="57150"/>
                  </a:cubicBezTo>
                  <a:cubicBezTo>
                    <a:pt x="1665845" y="53683"/>
                    <a:pt x="1657803" y="58150"/>
                    <a:pt x="1663065" y="47625"/>
                  </a:cubicBezTo>
                  <a:cubicBezTo>
                    <a:pt x="1665113" y="43529"/>
                    <a:pt x="1670685" y="36195"/>
                    <a:pt x="1670685" y="36195"/>
                  </a:cubicBezTo>
                  <a:cubicBezTo>
                    <a:pt x="1671320" y="33655"/>
                    <a:pt x="1671138" y="30753"/>
                    <a:pt x="1672590" y="28575"/>
                  </a:cubicBezTo>
                  <a:cubicBezTo>
                    <a:pt x="1676877" y="22145"/>
                    <a:pt x="1681889" y="25482"/>
                    <a:pt x="1687830" y="26670"/>
                  </a:cubicBezTo>
                  <a:cubicBezTo>
                    <a:pt x="1690370" y="27940"/>
                    <a:pt x="1693294" y="28632"/>
                    <a:pt x="1695450" y="30480"/>
                  </a:cubicBezTo>
                  <a:cubicBezTo>
                    <a:pt x="1700832" y="35093"/>
                    <a:pt x="1701134" y="38006"/>
                    <a:pt x="1703070" y="43815"/>
                  </a:cubicBezTo>
                  <a:cubicBezTo>
                    <a:pt x="1704459" y="68816"/>
                    <a:pt x="1698754" y="89945"/>
                    <a:pt x="1708785" y="72390"/>
                  </a:cubicBezTo>
                  <a:cubicBezTo>
                    <a:pt x="1710194" y="69924"/>
                    <a:pt x="1710777" y="66952"/>
                    <a:pt x="1712595" y="64770"/>
                  </a:cubicBezTo>
                  <a:cubicBezTo>
                    <a:pt x="1714061" y="63011"/>
                    <a:pt x="1716405" y="62230"/>
                    <a:pt x="1718310" y="60960"/>
                  </a:cubicBezTo>
                  <a:cubicBezTo>
                    <a:pt x="1720215" y="63500"/>
                    <a:pt x="1723091" y="65545"/>
                    <a:pt x="1724025" y="68580"/>
                  </a:cubicBezTo>
                  <a:cubicBezTo>
                    <a:pt x="1725716" y="74076"/>
                    <a:pt x="1725117" y="80033"/>
                    <a:pt x="1725930" y="85725"/>
                  </a:cubicBezTo>
                  <a:cubicBezTo>
                    <a:pt x="1727079" y="93771"/>
                    <a:pt x="1727524" y="94317"/>
                    <a:pt x="1729740" y="100965"/>
                  </a:cubicBezTo>
                  <a:cubicBezTo>
                    <a:pt x="1730375" y="107315"/>
                    <a:pt x="1729053" y="114183"/>
                    <a:pt x="1731645" y="120015"/>
                  </a:cubicBezTo>
                  <a:cubicBezTo>
                    <a:pt x="1732461" y="121850"/>
                    <a:pt x="1735689" y="119224"/>
                    <a:pt x="1737360" y="118110"/>
                  </a:cubicBezTo>
                  <a:cubicBezTo>
                    <a:pt x="1739602" y="116616"/>
                    <a:pt x="1741170" y="114300"/>
                    <a:pt x="1743075" y="112395"/>
                  </a:cubicBezTo>
                  <a:cubicBezTo>
                    <a:pt x="1743710" y="110490"/>
                    <a:pt x="1744082" y="108476"/>
                    <a:pt x="1744980" y="106680"/>
                  </a:cubicBezTo>
                  <a:cubicBezTo>
                    <a:pt x="1746004" y="104632"/>
                    <a:pt x="1747888" y="103069"/>
                    <a:pt x="1748790" y="100965"/>
                  </a:cubicBezTo>
                  <a:cubicBezTo>
                    <a:pt x="1749821" y="98559"/>
                    <a:pt x="1750060" y="95885"/>
                    <a:pt x="1750695" y="93345"/>
                  </a:cubicBezTo>
                  <a:cubicBezTo>
                    <a:pt x="1751330" y="95885"/>
                    <a:pt x="1751628" y="103396"/>
                    <a:pt x="1752600" y="100965"/>
                  </a:cubicBezTo>
                  <a:cubicBezTo>
                    <a:pt x="1754736" y="95626"/>
                    <a:pt x="1753692" y="89512"/>
                    <a:pt x="1754505" y="83820"/>
                  </a:cubicBezTo>
                  <a:cubicBezTo>
                    <a:pt x="1755066" y="79892"/>
                    <a:pt x="1757127" y="70835"/>
                    <a:pt x="1758315" y="66675"/>
                  </a:cubicBezTo>
                  <a:cubicBezTo>
                    <a:pt x="1761432" y="55767"/>
                    <a:pt x="1758665" y="65574"/>
                    <a:pt x="1767840" y="53340"/>
                  </a:cubicBezTo>
                  <a:cubicBezTo>
                    <a:pt x="1769544" y="51068"/>
                    <a:pt x="1770380" y="48260"/>
                    <a:pt x="1771650" y="45720"/>
                  </a:cubicBezTo>
                  <a:cubicBezTo>
                    <a:pt x="1775046" y="8364"/>
                    <a:pt x="1770962" y="22234"/>
                    <a:pt x="1775460" y="30480"/>
                  </a:cubicBezTo>
                  <a:cubicBezTo>
                    <a:pt x="1778329" y="35739"/>
                    <a:pt x="1781810" y="40640"/>
                    <a:pt x="1784985" y="45720"/>
                  </a:cubicBezTo>
                  <a:cubicBezTo>
                    <a:pt x="1785620" y="50165"/>
                    <a:pt x="1786009" y="54652"/>
                    <a:pt x="1786890" y="59055"/>
                  </a:cubicBezTo>
                  <a:cubicBezTo>
                    <a:pt x="1787284" y="61024"/>
                    <a:pt x="1788243" y="62839"/>
                    <a:pt x="1788795" y="64770"/>
                  </a:cubicBezTo>
                  <a:cubicBezTo>
                    <a:pt x="1789514" y="67287"/>
                    <a:pt x="1790065" y="69850"/>
                    <a:pt x="1790700" y="72390"/>
                  </a:cubicBezTo>
                  <a:cubicBezTo>
                    <a:pt x="1792889" y="96471"/>
                    <a:pt x="1791691" y="101150"/>
                    <a:pt x="1794510" y="80010"/>
                  </a:cubicBezTo>
                  <a:cubicBezTo>
                    <a:pt x="1794716" y="78467"/>
                    <a:pt x="1797576" y="50413"/>
                    <a:pt x="1800225" y="49530"/>
                  </a:cubicBezTo>
                  <a:lnTo>
                    <a:pt x="1805940" y="47625"/>
                  </a:lnTo>
                  <a:cubicBezTo>
                    <a:pt x="1807845" y="48895"/>
                    <a:pt x="1809388" y="51111"/>
                    <a:pt x="1811655" y="51435"/>
                  </a:cubicBezTo>
                  <a:cubicBezTo>
                    <a:pt x="1821132" y="52789"/>
                    <a:pt x="1818517" y="49141"/>
                    <a:pt x="1821180" y="43815"/>
                  </a:cubicBezTo>
                  <a:cubicBezTo>
                    <a:pt x="1822836" y="40503"/>
                    <a:pt x="1824990" y="37465"/>
                    <a:pt x="1826895" y="34290"/>
                  </a:cubicBezTo>
                  <a:cubicBezTo>
                    <a:pt x="1828165" y="29845"/>
                    <a:pt x="1829377" y="25383"/>
                    <a:pt x="1830705" y="20955"/>
                  </a:cubicBezTo>
                  <a:cubicBezTo>
                    <a:pt x="1831282" y="19032"/>
                    <a:pt x="1831405" y="13634"/>
                    <a:pt x="1832610" y="15240"/>
                  </a:cubicBezTo>
                  <a:cubicBezTo>
                    <a:pt x="1833127" y="15929"/>
                    <a:pt x="1837571" y="32678"/>
                    <a:pt x="1838325" y="36195"/>
                  </a:cubicBezTo>
                  <a:cubicBezTo>
                    <a:pt x="1844509" y="65052"/>
                    <a:pt x="1838870" y="46268"/>
                    <a:pt x="1849755" y="76200"/>
                  </a:cubicBezTo>
                  <a:cubicBezTo>
                    <a:pt x="1852982" y="102012"/>
                    <a:pt x="1850074" y="81765"/>
                    <a:pt x="1853565" y="100965"/>
                  </a:cubicBezTo>
                  <a:cubicBezTo>
                    <a:pt x="1856679" y="118091"/>
                    <a:pt x="1854006" y="106537"/>
                    <a:pt x="1857375" y="120015"/>
                  </a:cubicBezTo>
                  <a:cubicBezTo>
                    <a:pt x="1858010" y="114300"/>
                    <a:pt x="1858759" y="108597"/>
                    <a:pt x="1859280" y="102870"/>
                  </a:cubicBezTo>
                  <a:cubicBezTo>
                    <a:pt x="1860030" y="94625"/>
                    <a:pt x="1860218" y="86328"/>
                    <a:pt x="1861185" y="78105"/>
                  </a:cubicBezTo>
                  <a:cubicBezTo>
                    <a:pt x="1861491" y="75505"/>
                    <a:pt x="1862522" y="73041"/>
                    <a:pt x="1863090" y="70485"/>
                  </a:cubicBezTo>
                  <a:cubicBezTo>
                    <a:pt x="1863792" y="67324"/>
                    <a:pt x="1864537" y="64165"/>
                    <a:pt x="1864995" y="60960"/>
                  </a:cubicBezTo>
                  <a:cubicBezTo>
                    <a:pt x="1865808" y="55268"/>
                    <a:pt x="1866265" y="49530"/>
                    <a:pt x="1866900" y="43815"/>
                  </a:cubicBezTo>
                  <a:cubicBezTo>
                    <a:pt x="1867535" y="47625"/>
                    <a:pt x="1868259" y="51421"/>
                    <a:pt x="1868805" y="55245"/>
                  </a:cubicBezTo>
                  <a:cubicBezTo>
                    <a:pt x="1869529" y="60313"/>
                    <a:pt x="1869794" y="65448"/>
                    <a:pt x="1870710" y="70485"/>
                  </a:cubicBezTo>
                  <a:cubicBezTo>
                    <a:pt x="1871069" y="72461"/>
                    <a:pt x="1872128" y="74252"/>
                    <a:pt x="1872615" y="76200"/>
                  </a:cubicBezTo>
                  <a:cubicBezTo>
                    <a:pt x="1874035" y="81880"/>
                    <a:pt x="1875155" y="87630"/>
                    <a:pt x="1876425" y="93345"/>
                  </a:cubicBezTo>
                  <a:cubicBezTo>
                    <a:pt x="1877060" y="90170"/>
                    <a:pt x="1877628" y="86981"/>
                    <a:pt x="1878330" y="83820"/>
                  </a:cubicBezTo>
                  <a:cubicBezTo>
                    <a:pt x="1879843" y="77011"/>
                    <a:pt x="1882187" y="69367"/>
                    <a:pt x="1884045" y="62865"/>
                  </a:cubicBezTo>
                  <a:cubicBezTo>
                    <a:pt x="1884897" y="51790"/>
                    <a:pt x="1886668" y="21735"/>
                    <a:pt x="1889760" y="11430"/>
                  </a:cubicBezTo>
                  <a:cubicBezTo>
                    <a:pt x="1891076" y="7044"/>
                    <a:pt x="1897380" y="0"/>
                    <a:pt x="1897380" y="0"/>
                  </a:cubicBezTo>
                  <a:cubicBezTo>
                    <a:pt x="1898650" y="1905"/>
                    <a:pt x="1900166" y="3667"/>
                    <a:pt x="1901190" y="5715"/>
                  </a:cubicBezTo>
                  <a:cubicBezTo>
                    <a:pt x="1903704" y="10744"/>
                    <a:pt x="1903370" y="15521"/>
                    <a:pt x="1905000" y="20955"/>
                  </a:cubicBezTo>
                  <a:cubicBezTo>
                    <a:pt x="1905983" y="24230"/>
                    <a:pt x="1907540" y="27305"/>
                    <a:pt x="1908810" y="30480"/>
                  </a:cubicBezTo>
                  <a:cubicBezTo>
                    <a:pt x="1909445" y="36195"/>
                    <a:pt x="1909955" y="41925"/>
                    <a:pt x="1910715" y="47625"/>
                  </a:cubicBezTo>
                  <a:cubicBezTo>
                    <a:pt x="1911225" y="51454"/>
                    <a:pt x="1909889" y="56324"/>
                    <a:pt x="1912620" y="59055"/>
                  </a:cubicBezTo>
                  <a:cubicBezTo>
                    <a:pt x="1914471" y="60906"/>
                    <a:pt x="1917700" y="57785"/>
                    <a:pt x="1920240" y="57150"/>
                  </a:cubicBezTo>
                  <a:cubicBezTo>
                    <a:pt x="1921510" y="54610"/>
                    <a:pt x="1922641" y="51996"/>
                    <a:pt x="1924050" y="49530"/>
                  </a:cubicBezTo>
                  <a:cubicBezTo>
                    <a:pt x="1925186" y="47542"/>
                    <a:pt x="1926930" y="45907"/>
                    <a:pt x="1927860" y="43815"/>
                  </a:cubicBezTo>
                  <a:cubicBezTo>
                    <a:pt x="1929491" y="40145"/>
                    <a:pt x="1930400" y="36195"/>
                    <a:pt x="1931670" y="32385"/>
                  </a:cubicBezTo>
                  <a:cubicBezTo>
                    <a:pt x="1932305" y="34925"/>
                    <a:pt x="1932544" y="37599"/>
                    <a:pt x="1933575" y="40005"/>
                  </a:cubicBezTo>
                  <a:cubicBezTo>
                    <a:pt x="1934477" y="42109"/>
                    <a:pt x="1936727" y="43527"/>
                    <a:pt x="1937385" y="45720"/>
                  </a:cubicBezTo>
                  <a:cubicBezTo>
                    <a:pt x="1938675" y="50021"/>
                    <a:pt x="1937678" y="54864"/>
                    <a:pt x="1939290" y="59055"/>
                  </a:cubicBezTo>
                  <a:cubicBezTo>
                    <a:pt x="1940934" y="63329"/>
                    <a:pt x="1945462" y="66141"/>
                    <a:pt x="1946910" y="70485"/>
                  </a:cubicBezTo>
                  <a:cubicBezTo>
                    <a:pt x="1947545" y="72390"/>
                    <a:pt x="1948328" y="74252"/>
                    <a:pt x="1948815" y="76200"/>
                  </a:cubicBezTo>
                  <a:cubicBezTo>
                    <a:pt x="1949600" y="79341"/>
                    <a:pt x="1949583" y="82693"/>
                    <a:pt x="1950720" y="85725"/>
                  </a:cubicBezTo>
                  <a:cubicBezTo>
                    <a:pt x="1951524" y="87869"/>
                    <a:pt x="1953260" y="89535"/>
                    <a:pt x="1954530" y="91440"/>
                  </a:cubicBezTo>
                  <a:cubicBezTo>
                    <a:pt x="1956435" y="90805"/>
                    <a:pt x="1959270" y="91290"/>
                    <a:pt x="1960245" y="89535"/>
                  </a:cubicBezTo>
                  <a:cubicBezTo>
                    <a:pt x="1962788" y="84958"/>
                    <a:pt x="1963194" y="79460"/>
                    <a:pt x="1964055" y="74295"/>
                  </a:cubicBezTo>
                  <a:cubicBezTo>
                    <a:pt x="1967009" y="56570"/>
                    <a:pt x="1965576" y="66708"/>
                    <a:pt x="1967865" y="43815"/>
                  </a:cubicBezTo>
                  <a:cubicBezTo>
                    <a:pt x="1968500" y="45720"/>
                    <a:pt x="1969376" y="47561"/>
                    <a:pt x="1969770" y="49530"/>
                  </a:cubicBezTo>
                  <a:cubicBezTo>
                    <a:pt x="1972283" y="62093"/>
                    <a:pt x="1970741" y="65454"/>
                    <a:pt x="1975485" y="78105"/>
                  </a:cubicBezTo>
                  <a:cubicBezTo>
                    <a:pt x="1977479" y="83423"/>
                    <a:pt x="1977595" y="91967"/>
                    <a:pt x="1983105" y="93345"/>
                  </a:cubicBezTo>
                  <a:lnTo>
                    <a:pt x="1990725" y="95250"/>
                  </a:lnTo>
                  <a:cubicBezTo>
                    <a:pt x="1993724" y="86254"/>
                    <a:pt x="1993076" y="89334"/>
                    <a:pt x="1994535" y="76200"/>
                  </a:cubicBezTo>
                  <a:cubicBezTo>
                    <a:pt x="1995149" y="70677"/>
                    <a:pt x="1993039" y="55299"/>
                    <a:pt x="2000250" y="49530"/>
                  </a:cubicBezTo>
                  <a:cubicBezTo>
                    <a:pt x="2001818" y="48276"/>
                    <a:pt x="2004060" y="48260"/>
                    <a:pt x="2005965" y="47625"/>
                  </a:cubicBezTo>
                  <a:cubicBezTo>
                    <a:pt x="2008505" y="49530"/>
                    <a:pt x="2011552" y="50901"/>
                    <a:pt x="2013585" y="53340"/>
                  </a:cubicBezTo>
                  <a:cubicBezTo>
                    <a:pt x="2014871" y="54883"/>
                    <a:pt x="2014938" y="57124"/>
                    <a:pt x="2015490" y="59055"/>
                  </a:cubicBezTo>
                  <a:cubicBezTo>
                    <a:pt x="2020274" y="75799"/>
                    <a:pt x="2014732" y="58687"/>
                    <a:pt x="2019300" y="72390"/>
                  </a:cubicBezTo>
                  <a:cubicBezTo>
                    <a:pt x="2021205" y="71755"/>
                    <a:pt x="2023472" y="71771"/>
                    <a:pt x="2025015" y="70485"/>
                  </a:cubicBezTo>
                  <a:cubicBezTo>
                    <a:pt x="2030338" y="66049"/>
                    <a:pt x="2030736" y="62847"/>
                    <a:pt x="2032635" y="57150"/>
                  </a:cubicBezTo>
                  <a:cubicBezTo>
                    <a:pt x="2034291" y="60462"/>
                    <a:pt x="2039826" y="71004"/>
                    <a:pt x="2040255" y="74295"/>
                  </a:cubicBezTo>
                  <a:cubicBezTo>
                    <a:pt x="2041736" y="85646"/>
                    <a:pt x="2041525" y="97155"/>
                    <a:pt x="2042160" y="108585"/>
                  </a:cubicBezTo>
                  <a:cubicBezTo>
                    <a:pt x="2044065" y="106045"/>
                    <a:pt x="2045630" y="103210"/>
                    <a:pt x="2047875" y="100965"/>
                  </a:cubicBezTo>
                  <a:cubicBezTo>
                    <a:pt x="2050120" y="98720"/>
                    <a:pt x="2053812" y="97942"/>
                    <a:pt x="2055495" y="95250"/>
                  </a:cubicBezTo>
                  <a:cubicBezTo>
                    <a:pt x="2057211" y="92504"/>
                    <a:pt x="2056765" y="88900"/>
                    <a:pt x="2057400" y="85725"/>
                  </a:cubicBezTo>
                  <a:cubicBezTo>
                    <a:pt x="2055450" y="31116"/>
                    <a:pt x="2055495" y="14594"/>
                    <a:pt x="2055495" y="36195"/>
                  </a:cubicBezTo>
                </a:path>
              </a:pathLst>
            </a:custGeom>
            <a:noFill/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3" name="CuadroTexto 32">
            <a:extLst>
              <a:ext uri="{FF2B5EF4-FFF2-40B4-BE49-F238E27FC236}">
                <a16:creationId xmlns:a16="http://schemas.microsoft.com/office/drawing/2014/main" id="{990C9DED-4C8B-4625-B145-38147D48B186}"/>
              </a:ext>
            </a:extLst>
          </p:cNvPr>
          <p:cNvSpPr txBox="1"/>
          <p:nvPr/>
        </p:nvSpPr>
        <p:spPr>
          <a:xfrm>
            <a:off x="2209075" y="4493384"/>
            <a:ext cx="6681018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b="0" i="0">
                <a:solidFill>
                  <a:schemeClr val="bg1">
                    <a:lumMod val="65000"/>
                  </a:schemeClr>
                </a:solidFill>
                <a:effectLst/>
                <a:latin typeface="Helvetica Neue"/>
              </a:rPr>
              <a:t>Maguire, M. J., &amp; Abel, A. D. (2013). </a:t>
            </a:r>
            <a:r>
              <a:rPr lang="en-GB" sz="1050" b="0" i="1">
                <a:solidFill>
                  <a:schemeClr val="bg1">
                    <a:lumMod val="65000"/>
                  </a:schemeClr>
                </a:solidFill>
                <a:effectLst/>
                <a:latin typeface="Helvetica Neue"/>
              </a:rPr>
              <a:t>What changes in neural oscillations can reveal about developmental cognitive neuroscience: Language development as a case in point. Developmental Cognitive Neuroscience, 6, 125–136.</a:t>
            </a:r>
            <a:r>
              <a:rPr lang="en-GB" sz="1050" b="0" i="0">
                <a:solidFill>
                  <a:schemeClr val="bg1">
                    <a:lumMod val="65000"/>
                  </a:schemeClr>
                </a:solidFill>
                <a:effectLst/>
                <a:latin typeface="Helvetica Neue"/>
              </a:rPr>
              <a:t> doi:10.1016/j.dcn.2013.08.002 </a:t>
            </a:r>
            <a:endParaRPr lang="es-CO" sz="1050">
              <a:solidFill>
                <a:schemeClr val="bg1">
                  <a:lumMod val="65000"/>
                </a:schemeClr>
              </a:solidFill>
              <a:latin typeface="Helvetica Neue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433095-5775-2C40-D911-3689ED0870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1E2EA6-E79D-4B97-96C4-ACA630D87DFC}" type="slidenum">
              <a:rPr lang="es-CO" smtClean="0"/>
              <a:t>10</a:t>
            </a:fld>
            <a:endParaRPr lang="es-CO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9018-A14B-B38C-B90C-8C49CB001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506" y="441699"/>
            <a:ext cx="4746000" cy="572700"/>
          </a:xfrm>
        </p:spPr>
        <p:txBody>
          <a:bodyPr/>
          <a:lstStyle/>
          <a:p>
            <a:r>
              <a:rPr lang="es-ES_tradnl" dirty="0"/>
              <a:t>Métricas de conectividad</a:t>
            </a:r>
            <a:r>
              <a:rPr lang="es-ES_tradnl" dirty="0">
                <a:solidFill>
                  <a:schemeClr val="dk1"/>
                </a:solidFill>
              </a:rPr>
              <a:t>.</a:t>
            </a:r>
            <a:endParaRPr lang="es-CO" dirty="0"/>
          </a:p>
        </p:txBody>
      </p:sp>
      <p:grpSp>
        <p:nvGrpSpPr>
          <p:cNvPr id="3" name="Google Shape;2524;p111">
            <a:extLst>
              <a:ext uri="{FF2B5EF4-FFF2-40B4-BE49-F238E27FC236}">
                <a16:creationId xmlns:a16="http://schemas.microsoft.com/office/drawing/2014/main" id="{F3625CDA-5940-DF03-B6BF-E4D28A3ADC89}"/>
              </a:ext>
            </a:extLst>
          </p:cNvPr>
          <p:cNvGrpSpPr/>
          <p:nvPr/>
        </p:nvGrpSpPr>
        <p:grpSpPr>
          <a:xfrm>
            <a:off x="5347796" y="662316"/>
            <a:ext cx="3041312" cy="2794109"/>
            <a:chOff x="-3939950" y="3460106"/>
            <a:chExt cx="1814125" cy="1545728"/>
          </a:xfrm>
        </p:grpSpPr>
        <p:sp>
          <p:nvSpPr>
            <p:cNvPr id="4" name="Google Shape;2525;p111">
              <a:extLst>
                <a:ext uri="{FF2B5EF4-FFF2-40B4-BE49-F238E27FC236}">
                  <a16:creationId xmlns:a16="http://schemas.microsoft.com/office/drawing/2014/main" id="{6033BA65-BA3F-149A-107E-4D992A8FA09D}"/>
                </a:ext>
              </a:extLst>
            </p:cNvPr>
            <p:cNvSpPr/>
            <p:nvPr/>
          </p:nvSpPr>
          <p:spPr>
            <a:xfrm>
              <a:off x="-2997776" y="4184603"/>
              <a:ext cx="871950" cy="821231"/>
            </a:xfrm>
            <a:custGeom>
              <a:avLst/>
              <a:gdLst/>
              <a:ahLst/>
              <a:cxnLst/>
              <a:rect l="l" t="t" r="r" b="b"/>
              <a:pathLst>
                <a:path w="58383" h="54987" extrusionOk="0">
                  <a:moveTo>
                    <a:pt x="52197" y="0"/>
                  </a:moveTo>
                  <a:lnTo>
                    <a:pt x="52197" y="0"/>
                  </a:lnTo>
                  <a:cubicBezTo>
                    <a:pt x="51391" y="876"/>
                    <a:pt x="50415" y="1634"/>
                    <a:pt x="49253" y="2252"/>
                  </a:cubicBezTo>
                  <a:cubicBezTo>
                    <a:pt x="47512" y="3181"/>
                    <a:pt x="45683" y="3483"/>
                    <a:pt x="44027" y="3483"/>
                  </a:cubicBezTo>
                  <a:cubicBezTo>
                    <a:pt x="43876" y="3483"/>
                    <a:pt x="43726" y="3480"/>
                    <a:pt x="43577" y="3475"/>
                  </a:cubicBezTo>
                  <a:cubicBezTo>
                    <a:pt x="42078" y="3454"/>
                    <a:pt x="40717" y="3257"/>
                    <a:pt x="39492" y="2880"/>
                  </a:cubicBezTo>
                  <a:cubicBezTo>
                    <a:pt x="38520" y="6269"/>
                    <a:pt x="36717" y="8709"/>
                    <a:pt x="34113" y="10139"/>
                  </a:cubicBezTo>
                  <a:cubicBezTo>
                    <a:pt x="32135" y="11224"/>
                    <a:pt x="29976" y="11570"/>
                    <a:pt x="28032" y="11570"/>
                  </a:cubicBezTo>
                  <a:cubicBezTo>
                    <a:pt x="24758" y="11570"/>
                    <a:pt x="22090" y="10593"/>
                    <a:pt x="21916" y="10527"/>
                  </a:cubicBezTo>
                  <a:lnTo>
                    <a:pt x="21957" y="10417"/>
                  </a:lnTo>
                  <a:lnTo>
                    <a:pt x="21957" y="10417"/>
                  </a:lnTo>
                  <a:cubicBezTo>
                    <a:pt x="21936" y="10435"/>
                    <a:pt x="21916" y="10453"/>
                    <a:pt x="21894" y="10471"/>
                  </a:cubicBezTo>
                  <a:cubicBezTo>
                    <a:pt x="19478" y="12434"/>
                    <a:pt x="16386" y="13422"/>
                    <a:pt x="12672" y="13422"/>
                  </a:cubicBezTo>
                  <a:cubicBezTo>
                    <a:pt x="11504" y="13422"/>
                    <a:pt x="10272" y="13324"/>
                    <a:pt x="8982" y="13128"/>
                  </a:cubicBezTo>
                  <a:cubicBezTo>
                    <a:pt x="5245" y="12560"/>
                    <a:pt x="2154" y="10190"/>
                    <a:pt x="0" y="7971"/>
                  </a:cubicBezTo>
                  <a:lnTo>
                    <a:pt x="0" y="31219"/>
                  </a:lnTo>
                  <a:cubicBezTo>
                    <a:pt x="648" y="33029"/>
                    <a:pt x="1867" y="35377"/>
                    <a:pt x="4095" y="36906"/>
                  </a:cubicBezTo>
                  <a:cubicBezTo>
                    <a:pt x="5674" y="37989"/>
                    <a:pt x="7572" y="38531"/>
                    <a:pt x="9764" y="38531"/>
                  </a:cubicBezTo>
                  <a:cubicBezTo>
                    <a:pt x="10735" y="38531"/>
                    <a:pt x="11764" y="38424"/>
                    <a:pt x="12848" y="38212"/>
                  </a:cubicBezTo>
                  <a:cubicBezTo>
                    <a:pt x="12687" y="36059"/>
                    <a:pt x="13216" y="33491"/>
                    <a:pt x="15065" y="30536"/>
                  </a:cubicBezTo>
                  <a:lnTo>
                    <a:pt x="16928" y="31702"/>
                  </a:lnTo>
                  <a:cubicBezTo>
                    <a:pt x="11941" y="39674"/>
                    <a:pt x="18334" y="43982"/>
                    <a:pt x="18609" y="44161"/>
                  </a:cubicBezTo>
                  <a:lnTo>
                    <a:pt x="17418" y="46008"/>
                  </a:lnTo>
                  <a:cubicBezTo>
                    <a:pt x="17366" y="45975"/>
                    <a:pt x="14401" y="44008"/>
                    <a:pt x="13258" y="40372"/>
                  </a:cubicBezTo>
                  <a:cubicBezTo>
                    <a:pt x="12034" y="40612"/>
                    <a:pt x="10867" y="40733"/>
                    <a:pt x="9754" y="40733"/>
                  </a:cubicBezTo>
                  <a:cubicBezTo>
                    <a:pt x="7112" y="40733"/>
                    <a:pt x="4795" y="40057"/>
                    <a:pt x="2835" y="38706"/>
                  </a:cubicBezTo>
                  <a:cubicBezTo>
                    <a:pt x="1672" y="37906"/>
                    <a:pt x="744" y="36939"/>
                    <a:pt x="1" y="35930"/>
                  </a:cubicBezTo>
                  <a:lnTo>
                    <a:pt x="1" y="37851"/>
                  </a:lnTo>
                  <a:cubicBezTo>
                    <a:pt x="1" y="50361"/>
                    <a:pt x="7149" y="54986"/>
                    <a:pt x="14708" y="54986"/>
                  </a:cubicBezTo>
                  <a:cubicBezTo>
                    <a:pt x="21445" y="54986"/>
                    <a:pt x="28508" y="51313"/>
                    <a:pt x="31131" y="46274"/>
                  </a:cubicBezTo>
                  <a:cubicBezTo>
                    <a:pt x="31182" y="46282"/>
                    <a:pt x="31235" y="46287"/>
                    <a:pt x="31286" y="46295"/>
                  </a:cubicBezTo>
                  <a:cubicBezTo>
                    <a:pt x="32349" y="44454"/>
                    <a:pt x="33345" y="41944"/>
                    <a:pt x="33204" y="39123"/>
                  </a:cubicBezTo>
                  <a:cubicBezTo>
                    <a:pt x="33029" y="35656"/>
                    <a:pt x="31181" y="32373"/>
                    <a:pt x="27710" y="29353"/>
                  </a:cubicBezTo>
                  <a:cubicBezTo>
                    <a:pt x="26194" y="31312"/>
                    <a:pt x="23831" y="33039"/>
                    <a:pt x="20152" y="33968"/>
                  </a:cubicBezTo>
                  <a:lnTo>
                    <a:pt x="19613" y="31838"/>
                  </a:lnTo>
                  <a:cubicBezTo>
                    <a:pt x="29769" y="29271"/>
                    <a:pt x="28052" y="19770"/>
                    <a:pt x="27974" y="19367"/>
                  </a:cubicBezTo>
                  <a:lnTo>
                    <a:pt x="30130" y="18942"/>
                  </a:lnTo>
                  <a:lnTo>
                    <a:pt x="30130" y="18942"/>
                  </a:lnTo>
                  <a:cubicBezTo>
                    <a:pt x="30145" y="19014"/>
                    <a:pt x="30948" y="23363"/>
                    <a:pt x="28890" y="27474"/>
                  </a:cubicBezTo>
                  <a:cubicBezTo>
                    <a:pt x="33004" y="30964"/>
                    <a:pt x="35196" y="34850"/>
                    <a:pt x="35399" y="39036"/>
                  </a:cubicBezTo>
                  <a:cubicBezTo>
                    <a:pt x="35534" y="41824"/>
                    <a:pt x="34764" y="44308"/>
                    <a:pt x="33795" y="46284"/>
                  </a:cubicBezTo>
                  <a:cubicBezTo>
                    <a:pt x="38250" y="45647"/>
                    <a:pt x="43629" y="41943"/>
                    <a:pt x="45743" y="35945"/>
                  </a:cubicBezTo>
                  <a:lnTo>
                    <a:pt x="45721" y="35938"/>
                  </a:lnTo>
                  <a:cubicBezTo>
                    <a:pt x="45743" y="35878"/>
                    <a:pt x="47891" y="29891"/>
                    <a:pt x="45151" y="24783"/>
                  </a:cubicBezTo>
                  <a:cubicBezTo>
                    <a:pt x="43388" y="21494"/>
                    <a:pt x="39969" y="19223"/>
                    <a:pt x="34990" y="18036"/>
                  </a:cubicBezTo>
                  <a:lnTo>
                    <a:pt x="35499" y="15897"/>
                  </a:lnTo>
                  <a:cubicBezTo>
                    <a:pt x="41125" y="17239"/>
                    <a:pt x="45028" y="19885"/>
                    <a:pt x="47098" y="23762"/>
                  </a:cubicBezTo>
                  <a:cubicBezTo>
                    <a:pt x="48030" y="25509"/>
                    <a:pt x="48485" y="27313"/>
                    <a:pt x="48660" y="29000"/>
                  </a:cubicBezTo>
                  <a:cubicBezTo>
                    <a:pt x="50942" y="26666"/>
                    <a:pt x="53872" y="22476"/>
                    <a:pt x="51640" y="18439"/>
                  </a:cubicBezTo>
                  <a:cubicBezTo>
                    <a:pt x="58382" y="13046"/>
                    <a:pt x="56434" y="3437"/>
                    <a:pt x="521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526;p111">
              <a:extLst>
                <a:ext uri="{FF2B5EF4-FFF2-40B4-BE49-F238E27FC236}">
                  <a16:creationId xmlns:a16="http://schemas.microsoft.com/office/drawing/2014/main" id="{F0E06BFC-71E5-7E9E-3F01-394CEEF2BEC8}"/>
                </a:ext>
              </a:extLst>
            </p:cNvPr>
            <p:cNvSpPr/>
            <p:nvPr/>
          </p:nvSpPr>
          <p:spPr>
            <a:xfrm>
              <a:off x="-2997776" y="3567668"/>
              <a:ext cx="787582" cy="784565"/>
            </a:xfrm>
            <a:custGeom>
              <a:avLst/>
              <a:gdLst/>
              <a:ahLst/>
              <a:cxnLst/>
              <a:rect l="l" t="t" r="r" b="b"/>
              <a:pathLst>
                <a:path w="52734" h="52532" extrusionOk="0">
                  <a:moveTo>
                    <a:pt x="36820" y="10047"/>
                  </a:moveTo>
                  <a:cubicBezTo>
                    <a:pt x="36813" y="10047"/>
                    <a:pt x="36793" y="10048"/>
                    <a:pt x="36773" y="10050"/>
                  </a:cubicBezTo>
                  <a:lnTo>
                    <a:pt x="36773" y="10050"/>
                  </a:lnTo>
                  <a:cubicBezTo>
                    <a:pt x="36773" y="10051"/>
                    <a:pt x="36773" y="10052"/>
                    <a:pt x="36773" y="10053"/>
                  </a:cubicBezTo>
                  <a:cubicBezTo>
                    <a:pt x="36820" y="10049"/>
                    <a:pt x="36829" y="10047"/>
                    <a:pt x="36820" y="10047"/>
                  </a:cubicBezTo>
                  <a:close/>
                  <a:moveTo>
                    <a:pt x="24966" y="0"/>
                  </a:moveTo>
                  <a:cubicBezTo>
                    <a:pt x="24296" y="0"/>
                    <a:pt x="23616" y="66"/>
                    <a:pt x="22930" y="207"/>
                  </a:cubicBezTo>
                  <a:cubicBezTo>
                    <a:pt x="24402" y="3948"/>
                    <a:pt x="24605" y="7457"/>
                    <a:pt x="23521" y="10672"/>
                  </a:cubicBezTo>
                  <a:cubicBezTo>
                    <a:pt x="21954" y="15318"/>
                    <a:pt x="18131" y="18074"/>
                    <a:pt x="16020" y="19293"/>
                  </a:cubicBezTo>
                  <a:cubicBezTo>
                    <a:pt x="17564" y="22352"/>
                    <a:pt x="17853" y="25634"/>
                    <a:pt x="17888" y="27334"/>
                  </a:cubicBezTo>
                  <a:cubicBezTo>
                    <a:pt x="18057" y="27325"/>
                    <a:pt x="18228" y="27320"/>
                    <a:pt x="18401" y="27320"/>
                  </a:cubicBezTo>
                  <a:cubicBezTo>
                    <a:pt x="20486" y="27320"/>
                    <a:pt x="22918" y="27987"/>
                    <a:pt x="25648" y="29852"/>
                  </a:cubicBezTo>
                  <a:lnTo>
                    <a:pt x="24409" y="31667"/>
                  </a:lnTo>
                  <a:cubicBezTo>
                    <a:pt x="22100" y="30089"/>
                    <a:pt x="20075" y="29530"/>
                    <a:pt x="18363" y="29530"/>
                  </a:cubicBezTo>
                  <a:cubicBezTo>
                    <a:pt x="14317" y="29530"/>
                    <a:pt x="12025" y="32655"/>
                    <a:pt x="11891" y="32843"/>
                  </a:cubicBezTo>
                  <a:lnTo>
                    <a:pt x="10094" y="31577"/>
                  </a:lnTo>
                  <a:cubicBezTo>
                    <a:pt x="10129" y="31528"/>
                    <a:pt x="12139" y="28753"/>
                    <a:pt x="15691" y="27711"/>
                  </a:cubicBezTo>
                  <a:cubicBezTo>
                    <a:pt x="15681" y="25838"/>
                    <a:pt x="15321" y="20252"/>
                    <a:pt x="11584" y="17073"/>
                  </a:cubicBezTo>
                  <a:cubicBezTo>
                    <a:pt x="9725" y="15491"/>
                    <a:pt x="7261" y="14698"/>
                    <a:pt x="4226" y="14698"/>
                  </a:cubicBezTo>
                  <a:cubicBezTo>
                    <a:pt x="2922" y="14698"/>
                    <a:pt x="1512" y="14844"/>
                    <a:pt x="0" y="15137"/>
                  </a:cubicBezTo>
                  <a:lnTo>
                    <a:pt x="0" y="45939"/>
                  </a:lnTo>
                  <a:cubicBezTo>
                    <a:pt x="1807" y="48200"/>
                    <a:pt x="5167" y="51633"/>
                    <a:pt x="9311" y="52262"/>
                  </a:cubicBezTo>
                  <a:cubicBezTo>
                    <a:pt x="10490" y="52442"/>
                    <a:pt x="11608" y="52531"/>
                    <a:pt x="12664" y="52531"/>
                  </a:cubicBezTo>
                  <a:cubicBezTo>
                    <a:pt x="15857" y="52531"/>
                    <a:pt x="18481" y="51713"/>
                    <a:pt x="20491" y="50086"/>
                  </a:cubicBezTo>
                  <a:cubicBezTo>
                    <a:pt x="24347" y="46967"/>
                    <a:pt x="24696" y="41821"/>
                    <a:pt x="24699" y="41770"/>
                  </a:cubicBezTo>
                  <a:lnTo>
                    <a:pt x="26893" y="41894"/>
                  </a:lnTo>
                  <a:cubicBezTo>
                    <a:pt x="26882" y="42106"/>
                    <a:pt x="26601" y="46463"/>
                    <a:pt x="23620" y="50062"/>
                  </a:cubicBezTo>
                  <a:cubicBezTo>
                    <a:pt x="24592" y="50324"/>
                    <a:pt x="26227" y="50673"/>
                    <a:pt x="28049" y="50673"/>
                  </a:cubicBezTo>
                  <a:cubicBezTo>
                    <a:pt x="29685" y="50673"/>
                    <a:pt x="31472" y="50392"/>
                    <a:pt x="33064" y="49515"/>
                  </a:cubicBezTo>
                  <a:cubicBezTo>
                    <a:pt x="35190" y="48345"/>
                    <a:pt x="36662" y="46261"/>
                    <a:pt x="37451" y="43321"/>
                  </a:cubicBezTo>
                  <a:cubicBezTo>
                    <a:pt x="36572" y="42830"/>
                    <a:pt x="35792" y="42219"/>
                    <a:pt x="35117" y="41483"/>
                  </a:cubicBezTo>
                  <a:cubicBezTo>
                    <a:pt x="31933" y="38008"/>
                    <a:pt x="32320" y="33129"/>
                    <a:pt x="32339" y="32923"/>
                  </a:cubicBezTo>
                  <a:lnTo>
                    <a:pt x="32339" y="32923"/>
                  </a:lnTo>
                  <a:lnTo>
                    <a:pt x="34529" y="33111"/>
                  </a:lnTo>
                  <a:cubicBezTo>
                    <a:pt x="34525" y="33153"/>
                    <a:pt x="34218" y="37261"/>
                    <a:pt x="36751" y="40011"/>
                  </a:cubicBezTo>
                  <a:cubicBezTo>
                    <a:pt x="37216" y="40518"/>
                    <a:pt x="37763" y="40941"/>
                    <a:pt x="38369" y="41299"/>
                  </a:cubicBezTo>
                  <a:lnTo>
                    <a:pt x="39181" y="41654"/>
                  </a:lnTo>
                  <a:cubicBezTo>
                    <a:pt x="39212" y="41667"/>
                    <a:pt x="41392" y="42589"/>
                    <a:pt x="44032" y="42589"/>
                  </a:cubicBezTo>
                  <a:cubicBezTo>
                    <a:pt x="45383" y="42589"/>
                    <a:pt x="46854" y="42348"/>
                    <a:pt x="48219" y="41620"/>
                  </a:cubicBezTo>
                  <a:cubicBezTo>
                    <a:pt x="50339" y="40490"/>
                    <a:pt x="51672" y="38907"/>
                    <a:pt x="52292" y="36777"/>
                  </a:cubicBezTo>
                  <a:cubicBezTo>
                    <a:pt x="52485" y="36116"/>
                    <a:pt x="52596" y="35434"/>
                    <a:pt x="52647" y="34744"/>
                  </a:cubicBezTo>
                  <a:cubicBezTo>
                    <a:pt x="52733" y="31252"/>
                    <a:pt x="51623" y="27431"/>
                    <a:pt x="48124" y="26492"/>
                  </a:cubicBezTo>
                  <a:cubicBezTo>
                    <a:pt x="50154" y="19258"/>
                    <a:pt x="45257" y="11698"/>
                    <a:pt x="39149" y="10282"/>
                  </a:cubicBezTo>
                  <a:lnTo>
                    <a:pt x="39149" y="10282"/>
                  </a:lnTo>
                  <a:cubicBezTo>
                    <a:pt x="40399" y="14526"/>
                    <a:pt x="40166" y="18119"/>
                    <a:pt x="38434" y="20982"/>
                  </a:cubicBezTo>
                  <a:cubicBezTo>
                    <a:pt x="35287" y="26187"/>
                    <a:pt x="28425" y="26923"/>
                    <a:pt x="28134" y="26950"/>
                  </a:cubicBezTo>
                  <a:lnTo>
                    <a:pt x="27916" y="24764"/>
                  </a:lnTo>
                  <a:cubicBezTo>
                    <a:pt x="27977" y="24757"/>
                    <a:pt x="33992" y="24097"/>
                    <a:pt x="36559" y="19835"/>
                  </a:cubicBezTo>
                  <a:cubicBezTo>
                    <a:pt x="38059" y="17344"/>
                    <a:pt x="37722" y="14653"/>
                    <a:pt x="36773" y="10053"/>
                  </a:cubicBezTo>
                  <a:lnTo>
                    <a:pt x="36773" y="10053"/>
                  </a:lnTo>
                  <a:cubicBezTo>
                    <a:pt x="36750" y="10054"/>
                    <a:pt x="36736" y="10055"/>
                    <a:pt x="36729" y="10055"/>
                  </a:cubicBezTo>
                  <a:cubicBezTo>
                    <a:pt x="36711" y="10055"/>
                    <a:pt x="36742" y="10052"/>
                    <a:pt x="36773" y="10050"/>
                  </a:cubicBezTo>
                  <a:lnTo>
                    <a:pt x="36773" y="10050"/>
                  </a:lnTo>
                  <a:cubicBezTo>
                    <a:pt x="36347" y="5587"/>
                    <a:pt x="31121" y="0"/>
                    <a:pt x="249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527;p111">
              <a:extLst>
                <a:ext uri="{FF2B5EF4-FFF2-40B4-BE49-F238E27FC236}">
                  <a16:creationId xmlns:a16="http://schemas.microsoft.com/office/drawing/2014/main" id="{1C08DA5D-A57E-3C96-B338-2667BD3D0E8A}"/>
                </a:ext>
              </a:extLst>
            </p:cNvPr>
            <p:cNvSpPr/>
            <p:nvPr/>
          </p:nvSpPr>
          <p:spPr>
            <a:xfrm>
              <a:off x="-2997776" y="3460106"/>
              <a:ext cx="336665" cy="367610"/>
            </a:xfrm>
            <a:custGeom>
              <a:avLst/>
              <a:gdLst/>
              <a:ahLst/>
              <a:cxnLst/>
              <a:rect l="l" t="t" r="r" b="b"/>
              <a:pathLst>
                <a:path w="22542" h="24614" extrusionOk="0">
                  <a:moveTo>
                    <a:pt x="9596" y="0"/>
                  </a:moveTo>
                  <a:cubicBezTo>
                    <a:pt x="3150" y="0"/>
                    <a:pt x="0" y="5275"/>
                    <a:pt x="0" y="12087"/>
                  </a:cubicBezTo>
                  <a:lnTo>
                    <a:pt x="0" y="20109"/>
                  </a:lnTo>
                  <a:cubicBezTo>
                    <a:pt x="1499" y="19840"/>
                    <a:pt x="2914" y="19706"/>
                    <a:pt x="4242" y="19706"/>
                  </a:cubicBezTo>
                  <a:cubicBezTo>
                    <a:pt x="7809" y="19706"/>
                    <a:pt x="10750" y="20675"/>
                    <a:pt x="13020" y="22610"/>
                  </a:cubicBezTo>
                  <a:cubicBezTo>
                    <a:pt x="13711" y="23204"/>
                    <a:pt x="14332" y="23876"/>
                    <a:pt x="14869" y="24613"/>
                  </a:cubicBezTo>
                  <a:cubicBezTo>
                    <a:pt x="16678" y="23568"/>
                    <a:pt x="20109" y="21139"/>
                    <a:pt x="21445" y="17154"/>
                  </a:cubicBezTo>
                  <a:cubicBezTo>
                    <a:pt x="22541" y="13886"/>
                    <a:pt x="22032" y="10184"/>
                    <a:pt x="19940" y="6138"/>
                  </a:cubicBezTo>
                  <a:cubicBezTo>
                    <a:pt x="18254" y="3412"/>
                    <a:pt x="14710" y="0"/>
                    <a:pt x="9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528;p111">
              <a:extLst>
                <a:ext uri="{FF2B5EF4-FFF2-40B4-BE49-F238E27FC236}">
                  <a16:creationId xmlns:a16="http://schemas.microsoft.com/office/drawing/2014/main" id="{58E77B70-B8E3-427D-FE96-7F0C5508051A}"/>
                </a:ext>
              </a:extLst>
            </p:cNvPr>
            <p:cNvSpPr/>
            <p:nvPr/>
          </p:nvSpPr>
          <p:spPr>
            <a:xfrm>
              <a:off x="-3864513" y="3855704"/>
              <a:ext cx="523322" cy="403036"/>
            </a:xfrm>
            <a:custGeom>
              <a:avLst/>
              <a:gdLst/>
              <a:ahLst/>
              <a:cxnLst/>
              <a:rect l="l" t="t" r="r" b="b"/>
              <a:pathLst>
                <a:path w="35040" h="26986" extrusionOk="0">
                  <a:moveTo>
                    <a:pt x="19067" y="1"/>
                  </a:moveTo>
                  <a:cubicBezTo>
                    <a:pt x="17966" y="1935"/>
                    <a:pt x="15264" y="5794"/>
                    <a:pt x="10732" y="6991"/>
                  </a:cubicBezTo>
                  <a:cubicBezTo>
                    <a:pt x="9487" y="7320"/>
                    <a:pt x="8203" y="7486"/>
                    <a:pt x="6914" y="7486"/>
                  </a:cubicBezTo>
                  <a:cubicBezTo>
                    <a:pt x="6909" y="7486"/>
                    <a:pt x="6905" y="7486"/>
                    <a:pt x="6900" y="7486"/>
                  </a:cubicBezTo>
                  <a:cubicBezTo>
                    <a:pt x="6168" y="7484"/>
                    <a:pt x="5436" y="7432"/>
                    <a:pt x="4711" y="7332"/>
                  </a:cubicBezTo>
                  <a:cubicBezTo>
                    <a:pt x="55" y="8948"/>
                    <a:pt x="0" y="15986"/>
                    <a:pt x="1278" y="19600"/>
                  </a:cubicBezTo>
                  <a:cubicBezTo>
                    <a:pt x="3232" y="18830"/>
                    <a:pt x="5735" y="18130"/>
                    <a:pt x="8377" y="18130"/>
                  </a:cubicBezTo>
                  <a:cubicBezTo>
                    <a:pt x="9285" y="18130"/>
                    <a:pt x="10211" y="18213"/>
                    <a:pt x="11135" y="18405"/>
                  </a:cubicBezTo>
                  <a:cubicBezTo>
                    <a:pt x="14027" y="19003"/>
                    <a:pt x="16677" y="20977"/>
                    <a:pt x="18221" y="23686"/>
                  </a:cubicBezTo>
                  <a:cubicBezTo>
                    <a:pt x="18840" y="24772"/>
                    <a:pt x="19236" y="25895"/>
                    <a:pt x="19410" y="26986"/>
                  </a:cubicBezTo>
                  <a:cubicBezTo>
                    <a:pt x="22525" y="26846"/>
                    <a:pt x="25144" y="25666"/>
                    <a:pt x="26402" y="23775"/>
                  </a:cubicBezTo>
                  <a:cubicBezTo>
                    <a:pt x="27468" y="22176"/>
                    <a:pt x="27490" y="20174"/>
                    <a:pt x="26467" y="17988"/>
                  </a:cubicBezTo>
                  <a:lnTo>
                    <a:pt x="25849" y="16668"/>
                  </a:lnTo>
                  <a:lnTo>
                    <a:pt x="27288" y="16438"/>
                  </a:lnTo>
                  <a:cubicBezTo>
                    <a:pt x="30004" y="16002"/>
                    <a:pt x="33363" y="13983"/>
                    <a:pt x="34035" y="11666"/>
                  </a:cubicBezTo>
                  <a:cubicBezTo>
                    <a:pt x="35040" y="8201"/>
                    <a:pt x="34398" y="4874"/>
                    <a:pt x="31953" y="990"/>
                  </a:cubicBezTo>
                  <a:cubicBezTo>
                    <a:pt x="31295" y="1331"/>
                    <a:pt x="30608" y="1610"/>
                    <a:pt x="29899" y="1824"/>
                  </a:cubicBezTo>
                  <a:cubicBezTo>
                    <a:pt x="28845" y="2138"/>
                    <a:pt x="27767" y="2295"/>
                    <a:pt x="26667" y="2295"/>
                  </a:cubicBezTo>
                  <a:cubicBezTo>
                    <a:pt x="24233" y="2295"/>
                    <a:pt x="21691" y="1528"/>
                    <a:pt x="19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529;p111">
              <a:extLst>
                <a:ext uri="{FF2B5EF4-FFF2-40B4-BE49-F238E27FC236}">
                  <a16:creationId xmlns:a16="http://schemas.microsoft.com/office/drawing/2014/main" id="{D2CA6D4D-1E74-A53C-A112-196829450BF2}"/>
                </a:ext>
              </a:extLst>
            </p:cNvPr>
            <p:cNvSpPr/>
            <p:nvPr/>
          </p:nvSpPr>
          <p:spPr>
            <a:xfrm>
              <a:off x="-3805475" y="3460106"/>
              <a:ext cx="735773" cy="944460"/>
            </a:xfrm>
            <a:custGeom>
              <a:avLst/>
              <a:gdLst/>
              <a:ahLst/>
              <a:cxnLst/>
              <a:rect l="l" t="t" r="r" b="b"/>
              <a:pathLst>
                <a:path w="49265" h="63238" extrusionOk="0">
                  <a:moveTo>
                    <a:pt x="39668" y="0"/>
                  </a:moveTo>
                  <a:cubicBezTo>
                    <a:pt x="33224" y="0"/>
                    <a:pt x="29268" y="5421"/>
                    <a:pt x="28388" y="8057"/>
                  </a:cubicBezTo>
                  <a:cubicBezTo>
                    <a:pt x="27022" y="7464"/>
                    <a:pt x="25660" y="7203"/>
                    <a:pt x="24344" y="7203"/>
                  </a:cubicBezTo>
                  <a:cubicBezTo>
                    <a:pt x="18179" y="7203"/>
                    <a:pt x="13007" y="12941"/>
                    <a:pt x="13007" y="17287"/>
                  </a:cubicBezTo>
                  <a:cubicBezTo>
                    <a:pt x="12719" y="17258"/>
                    <a:pt x="12433" y="17244"/>
                    <a:pt x="12148" y="17244"/>
                  </a:cubicBezTo>
                  <a:cubicBezTo>
                    <a:pt x="5772" y="17244"/>
                    <a:pt x="0" y="24256"/>
                    <a:pt x="744" y="31577"/>
                  </a:cubicBezTo>
                  <a:cubicBezTo>
                    <a:pt x="1494" y="31698"/>
                    <a:pt x="2252" y="31764"/>
                    <a:pt x="3015" y="31764"/>
                  </a:cubicBezTo>
                  <a:cubicBezTo>
                    <a:pt x="4076" y="31764"/>
                    <a:pt x="5146" y="31637"/>
                    <a:pt x="6217" y="31354"/>
                  </a:cubicBezTo>
                  <a:cubicBezTo>
                    <a:pt x="11180" y="30043"/>
                    <a:pt x="13652" y="24544"/>
                    <a:pt x="13677" y="24489"/>
                  </a:cubicBezTo>
                  <a:lnTo>
                    <a:pt x="14199" y="23304"/>
                  </a:lnTo>
                  <a:lnTo>
                    <a:pt x="15283" y="24010"/>
                  </a:lnTo>
                  <a:cubicBezTo>
                    <a:pt x="17903" y="25721"/>
                    <a:pt x="20396" y="26580"/>
                    <a:pt x="22725" y="26580"/>
                  </a:cubicBezTo>
                  <a:cubicBezTo>
                    <a:pt x="23609" y="26580"/>
                    <a:pt x="24469" y="26457"/>
                    <a:pt x="25304" y="26209"/>
                  </a:cubicBezTo>
                  <a:cubicBezTo>
                    <a:pt x="29830" y="24867"/>
                    <a:pt x="32429" y="20244"/>
                    <a:pt x="33053" y="19011"/>
                  </a:cubicBezTo>
                  <a:cubicBezTo>
                    <a:pt x="32227" y="17674"/>
                    <a:pt x="31588" y="16040"/>
                    <a:pt x="31137" y="14114"/>
                  </a:cubicBezTo>
                  <a:lnTo>
                    <a:pt x="33276" y="13614"/>
                  </a:lnTo>
                  <a:cubicBezTo>
                    <a:pt x="34106" y="17178"/>
                    <a:pt x="35621" y="19512"/>
                    <a:pt x="37778" y="20551"/>
                  </a:cubicBezTo>
                  <a:cubicBezTo>
                    <a:pt x="38747" y="21018"/>
                    <a:pt x="39758" y="21179"/>
                    <a:pt x="40693" y="21179"/>
                  </a:cubicBezTo>
                  <a:cubicBezTo>
                    <a:pt x="42763" y="21179"/>
                    <a:pt x="44457" y="20390"/>
                    <a:pt x="44481" y="20379"/>
                  </a:cubicBezTo>
                  <a:lnTo>
                    <a:pt x="45434" y="22359"/>
                  </a:lnTo>
                  <a:cubicBezTo>
                    <a:pt x="45309" y="22419"/>
                    <a:pt x="43271" y="23381"/>
                    <a:pt x="40701" y="23381"/>
                  </a:cubicBezTo>
                  <a:cubicBezTo>
                    <a:pt x="39486" y="23381"/>
                    <a:pt x="38152" y="23166"/>
                    <a:pt x="36845" y="22540"/>
                  </a:cubicBezTo>
                  <a:cubicBezTo>
                    <a:pt x="35992" y="22132"/>
                    <a:pt x="35222" y="21585"/>
                    <a:pt x="34534" y="20898"/>
                  </a:cubicBezTo>
                  <a:cubicBezTo>
                    <a:pt x="33722" y="22305"/>
                    <a:pt x="32181" y="24564"/>
                    <a:pt x="29858" y="26305"/>
                  </a:cubicBezTo>
                  <a:cubicBezTo>
                    <a:pt x="31758" y="29307"/>
                    <a:pt x="33688" y="33606"/>
                    <a:pt x="32191" y="38766"/>
                  </a:cubicBezTo>
                  <a:cubicBezTo>
                    <a:pt x="31473" y="41245"/>
                    <a:pt x="28918" y="43292"/>
                    <a:pt x="26223" y="44374"/>
                  </a:cubicBezTo>
                  <a:cubicBezTo>
                    <a:pt x="29576" y="46608"/>
                    <a:pt x="32549" y="47733"/>
                    <a:pt x="35101" y="47733"/>
                  </a:cubicBezTo>
                  <a:cubicBezTo>
                    <a:pt x="35970" y="47733"/>
                    <a:pt x="36789" y="47603"/>
                    <a:pt x="37559" y="47341"/>
                  </a:cubicBezTo>
                  <a:cubicBezTo>
                    <a:pt x="41495" y="46006"/>
                    <a:pt x="42869" y="41560"/>
                    <a:pt x="42883" y="41514"/>
                  </a:cubicBezTo>
                  <a:lnTo>
                    <a:pt x="44989" y="42137"/>
                  </a:lnTo>
                  <a:cubicBezTo>
                    <a:pt x="44923" y="42363"/>
                    <a:pt x="43303" y="47701"/>
                    <a:pt x="38288" y="49414"/>
                  </a:cubicBezTo>
                  <a:cubicBezTo>
                    <a:pt x="37283" y="49758"/>
                    <a:pt x="36224" y="49930"/>
                    <a:pt x="35110" y="49930"/>
                  </a:cubicBezTo>
                  <a:cubicBezTo>
                    <a:pt x="32212" y="49930"/>
                    <a:pt x="28955" y="48766"/>
                    <a:pt x="25378" y="46451"/>
                  </a:cubicBezTo>
                  <a:lnTo>
                    <a:pt x="25378" y="46451"/>
                  </a:lnTo>
                  <a:cubicBezTo>
                    <a:pt x="25624" y="48279"/>
                    <a:pt x="25260" y="50005"/>
                    <a:pt x="24278" y="51481"/>
                  </a:cubicBezTo>
                  <a:cubicBezTo>
                    <a:pt x="23170" y="53147"/>
                    <a:pt x="21387" y="54377"/>
                    <a:pt x="19188" y="55062"/>
                  </a:cubicBezTo>
                  <a:cubicBezTo>
                    <a:pt x="23182" y="55405"/>
                    <a:pt x="27830" y="57226"/>
                    <a:pt x="30154" y="63238"/>
                  </a:cubicBezTo>
                  <a:cubicBezTo>
                    <a:pt x="31408" y="60110"/>
                    <a:pt x="33923" y="57514"/>
                    <a:pt x="37170" y="56139"/>
                  </a:cubicBezTo>
                  <a:cubicBezTo>
                    <a:pt x="38856" y="55425"/>
                    <a:pt x="40630" y="55073"/>
                    <a:pt x="42429" y="55073"/>
                  </a:cubicBezTo>
                  <a:cubicBezTo>
                    <a:pt x="44711" y="55073"/>
                    <a:pt x="47032" y="55639"/>
                    <a:pt x="49265" y="56751"/>
                  </a:cubicBezTo>
                  <a:lnTo>
                    <a:pt x="49265" y="12087"/>
                  </a:lnTo>
                  <a:cubicBezTo>
                    <a:pt x="49265" y="5275"/>
                    <a:pt x="46114" y="0"/>
                    <a:pt x="396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530;p111">
              <a:extLst>
                <a:ext uri="{FF2B5EF4-FFF2-40B4-BE49-F238E27FC236}">
                  <a16:creationId xmlns:a16="http://schemas.microsoft.com/office/drawing/2014/main" id="{7BE8130D-C6AF-BA2E-C7EA-BEB374C7DB0A}"/>
                </a:ext>
              </a:extLst>
            </p:cNvPr>
            <p:cNvSpPr/>
            <p:nvPr/>
          </p:nvSpPr>
          <p:spPr>
            <a:xfrm>
              <a:off x="-3939950" y="4159288"/>
              <a:ext cx="870277" cy="846546"/>
            </a:xfrm>
            <a:custGeom>
              <a:avLst/>
              <a:gdLst/>
              <a:ahLst/>
              <a:cxnLst/>
              <a:rect l="l" t="t" r="r" b="b"/>
              <a:pathLst>
                <a:path w="58271" h="56682" extrusionOk="0">
                  <a:moveTo>
                    <a:pt x="13435" y="1"/>
                  </a:moveTo>
                  <a:cubicBezTo>
                    <a:pt x="10513" y="1"/>
                    <a:pt x="7714" y="1008"/>
                    <a:pt x="5856" y="1869"/>
                  </a:cubicBezTo>
                  <a:cubicBezTo>
                    <a:pt x="1770" y="5450"/>
                    <a:pt x="0" y="14831"/>
                    <a:pt x="6630" y="20134"/>
                  </a:cubicBezTo>
                  <a:cubicBezTo>
                    <a:pt x="3553" y="25702"/>
                    <a:pt x="10291" y="31561"/>
                    <a:pt x="11610" y="32440"/>
                  </a:cubicBezTo>
                  <a:cubicBezTo>
                    <a:pt x="11745" y="42208"/>
                    <a:pt x="20048" y="48082"/>
                    <a:pt x="25814" y="48082"/>
                  </a:cubicBezTo>
                  <a:cubicBezTo>
                    <a:pt x="26273" y="48082"/>
                    <a:pt x="26717" y="48044"/>
                    <a:pt x="27139" y="47969"/>
                  </a:cubicBezTo>
                  <a:cubicBezTo>
                    <a:pt x="29762" y="53008"/>
                    <a:pt x="36826" y="56681"/>
                    <a:pt x="43563" y="56681"/>
                  </a:cubicBezTo>
                  <a:cubicBezTo>
                    <a:pt x="51122" y="56681"/>
                    <a:pt x="58270" y="52056"/>
                    <a:pt x="58270" y="39546"/>
                  </a:cubicBezTo>
                  <a:lnTo>
                    <a:pt x="58270" y="12434"/>
                  </a:lnTo>
                  <a:cubicBezTo>
                    <a:pt x="56045" y="11128"/>
                    <a:pt x="53704" y="10460"/>
                    <a:pt x="51425" y="10460"/>
                  </a:cubicBezTo>
                  <a:cubicBezTo>
                    <a:pt x="49916" y="10460"/>
                    <a:pt x="48434" y="10753"/>
                    <a:pt x="47030" y="11347"/>
                  </a:cubicBezTo>
                  <a:cubicBezTo>
                    <a:pt x="43536" y="12826"/>
                    <a:pt x="41059" y="15991"/>
                    <a:pt x="40566" y="19607"/>
                  </a:cubicBezTo>
                  <a:lnTo>
                    <a:pt x="40377" y="20990"/>
                  </a:lnTo>
                  <a:lnTo>
                    <a:pt x="39078" y="20484"/>
                  </a:lnTo>
                  <a:cubicBezTo>
                    <a:pt x="37902" y="20026"/>
                    <a:pt x="36625" y="19831"/>
                    <a:pt x="35389" y="19831"/>
                  </a:cubicBezTo>
                  <a:cubicBezTo>
                    <a:pt x="33527" y="19831"/>
                    <a:pt x="31756" y="20273"/>
                    <a:pt x="30551" y="20928"/>
                  </a:cubicBezTo>
                  <a:cubicBezTo>
                    <a:pt x="27167" y="22766"/>
                    <a:pt x="24747" y="27172"/>
                    <a:pt x="26941" y="32729"/>
                  </a:cubicBezTo>
                  <a:cubicBezTo>
                    <a:pt x="27719" y="32533"/>
                    <a:pt x="28494" y="32436"/>
                    <a:pt x="29260" y="32436"/>
                  </a:cubicBezTo>
                  <a:cubicBezTo>
                    <a:pt x="32400" y="32436"/>
                    <a:pt x="35380" y="34064"/>
                    <a:pt x="37792" y="37124"/>
                  </a:cubicBezTo>
                  <a:cubicBezTo>
                    <a:pt x="37802" y="37116"/>
                    <a:pt x="37812" y="37107"/>
                    <a:pt x="37823" y="37098"/>
                  </a:cubicBezTo>
                  <a:cubicBezTo>
                    <a:pt x="39524" y="35778"/>
                    <a:pt x="41478" y="35121"/>
                    <a:pt x="43560" y="35121"/>
                  </a:cubicBezTo>
                  <a:cubicBezTo>
                    <a:pt x="45949" y="35121"/>
                    <a:pt x="48506" y="35986"/>
                    <a:pt x="51044" y="37708"/>
                  </a:cubicBezTo>
                  <a:lnTo>
                    <a:pt x="49810" y="39526"/>
                  </a:lnTo>
                  <a:cubicBezTo>
                    <a:pt x="47666" y="38070"/>
                    <a:pt x="45530" y="37337"/>
                    <a:pt x="43569" y="37337"/>
                  </a:cubicBezTo>
                  <a:cubicBezTo>
                    <a:pt x="41954" y="37337"/>
                    <a:pt x="40457" y="37834"/>
                    <a:pt x="39169" y="38834"/>
                  </a:cubicBezTo>
                  <a:cubicBezTo>
                    <a:pt x="36506" y="40901"/>
                    <a:pt x="35392" y="44677"/>
                    <a:pt x="36520" y="47812"/>
                  </a:cubicBezTo>
                  <a:lnTo>
                    <a:pt x="34452" y="48557"/>
                  </a:lnTo>
                  <a:cubicBezTo>
                    <a:pt x="33265" y="45256"/>
                    <a:pt x="34021" y="41409"/>
                    <a:pt x="36219" y="38682"/>
                  </a:cubicBezTo>
                  <a:cubicBezTo>
                    <a:pt x="34206" y="36046"/>
                    <a:pt x="31750" y="34637"/>
                    <a:pt x="29204" y="34637"/>
                  </a:cubicBezTo>
                  <a:cubicBezTo>
                    <a:pt x="28585" y="34637"/>
                    <a:pt x="27962" y="34720"/>
                    <a:pt x="27338" y="34889"/>
                  </a:cubicBezTo>
                  <a:cubicBezTo>
                    <a:pt x="24083" y="35771"/>
                    <a:pt x="21602" y="38827"/>
                    <a:pt x="21435" y="42154"/>
                  </a:cubicBezTo>
                  <a:lnTo>
                    <a:pt x="19240" y="42045"/>
                  </a:lnTo>
                  <a:cubicBezTo>
                    <a:pt x="19419" y="38464"/>
                    <a:pt x="21696" y="35139"/>
                    <a:pt x="24885" y="33506"/>
                  </a:cubicBezTo>
                  <a:cubicBezTo>
                    <a:pt x="22345" y="26997"/>
                    <a:pt x="25145" y="21363"/>
                    <a:pt x="29500" y="18997"/>
                  </a:cubicBezTo>
                  <a:cubicBezTo>
                    <a:pt x="30949" y="18210"/>
                    <a:pt x="33098" y="17633"/>
                    <a:pt x="35402" y="17633"/>
                  </a:cubicBezTo>
                  <a:cubicBezTo>
                    <a:pt x="36028" y="17633"/>
                    <a:pt x="36664" y="17676"/>
                    <a:pt x="37301" y="17768"/>
                  </a:cubicBezTo>
                  <a:cubicBezTo>
                    <a:pt x="35221" y="11788"/>
                    <a:pt x="30599" y="10369"/>
                    <a:pt x="26682" y="10369"/>
                  </a:cubicBezTo>
                  <a:cubicBezTo>
                    <a:pt x="25488" y="10369"/>
                    <a:pt x="24359" y="10501"/>
                    <a:pt x="23388" y="10676"/>
                  </a:cubicBezTo>
                  <a:lnTo>
                    <a:pt x="21546" y="11008"/>
                  </a:lnTo>
                  <a:lnTo>
                    <a:pt x="22153" y="9238"/>
                  </a:lnTo>
                  <a:cubicBezTo>
                    <a:pt x="22609" y="7908"/>
                    <a:pt x="22313" y="6117"/>
                    <a:pt x="21360" y="4446"/>
                  </a:cubicBezTo>
                  <a:cubicBezTo>
                    <a:pt x="20124" y="2277"/>
                    <a:pt x="18023" y="700"/>
                    <a:pt x="15739" y="228"/>
                  </a:cubicBezTo>
                  <a:cubicBezTo>
                    <a:pt x="14972" y="69"/>
                    <a:pt x="14199" y="1"/>
                    <a:pt x="134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" name="Oval 190">
            <a:extLst>
              <a:ext uri="{FF2B5EF4-FFF2-40B4-BE49-F238E27FC236}">
                <a16:creationId xmlns:a16="http://schemas.microsoft.com/office/drawing/2014/main" id="{002F861E-4436-A629-F07D-56855018E9C1}"/>
              </a:ext>
            </a:extLst>
          </p:cNvPr>
          <p:cNvSpPr/>
          <p:nvPr/>
        </p:nvSpPr>
        <p:spPr>
          <a:xfrm>
            <a:off x="6535043" y="909986"/>
            <a:ext cx="114969" cy="1149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0B5567DF-3AD3-A0F3-78C8-7D6A625B93BF}"/>
              </a:ext>
            </a:extLst>
          </p:cNvPr>
          <p:cNvSpPr/>
          <p:nvPr/>
        </p:nvSpPr>
        <p:spPr>
          <a:xfrm>
            <a:off x="7097298" y="909985"/>
            <a:ext cx="114969" cy="1149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18FAB5E-25C3-E852-3476-4E6120DB0913}"/>
              </a:ext>
            </a:extLst>
          </p:cNvPr>
          <p:cNvSpPr/>
          <p:nvPr/>
        </p:nvSpPr>
        <p:spPr>
          <a:xfrm>
            <a:off x="7097298" y="1377413"/>
            <a:ext cx="114969" cy="1149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DA747980-E267-5062-0E8E-7C7DD753D5F6}"/>
              </a:ext>
            </a:extLst>
          </p:cNvPr>
          <p:cNvSpPr/>
          <p:nvPr/>
        </p:nvSpPr>
        <p:spPr>
          <a:xfrm>
            <a:off x="7556843" y="1377412"/>
            <a:ext cx="114969" cy="1149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98DF586F-35B6-B8AF-2EF9-B71045A1449E}"/>
              </a:ext>
            </a:extLst>
          </p:cNvPr>
          <p:cNvSpPr/>
          <p:nvPr/>
        </p:nvSpPr>
        <p:spPr>
          <a:xfrm>
            <a:off x="6077571" y="1395937"/>
            <a:ext cx="114969" cy="1149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2A0E05E9-1B4A-E9FA-1E3D-D342392A81B1}"/>
              </a:ext>
            </a:extLst>
          </p:cNvPr>
          <p:cNvSpPr/>
          <p:nvPr/>
        </p:nvSpPr>
        <p:spPr>
          <a:xfrm>
            <a:off x="6537116" y="1395936"/>
            <a:ext cx="114969" cy="1149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171197B2-5801-5F9E-6F18-A7F1F4B6AC91}"/>
              </a:ext>
            </a:extLst>
          </p:cNvPr>
          <p:cNvSpPr/>
          <p:nvPr/>
        </p:nvSpPr>
        <p:spPr>
          <a:xfrm>
            <a:off x="6075498" y="1926180"/>
            <a:ext cx="114969" cy="1149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81DD5A56-46A8-C99F-972D-12A1A73D41F1}"/>
              </a:ext>
            </a:extLst>
          </p:cNvPr>
          <p:cNvSpPr/>
          <p:nvPr/>
        </p:nvSpPr>
        <p:spPr>
          <a:xfrm>
            <a:off x="6535043" y="1926179"/>
            <a:ext cx="114969" cy="1149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10F266A7-12F4-3775-03F1-ADB1ACF000B1}"/>
              </a:ext>
            </a:extLst>
          </p:cNvPr>
          <p:cNvSpPr/>
          <p:nvPr/>
        </p:nvSpPr>
        <p:spPr>
          <a:xfrm>
            <a:off x="5651915" y="1922861"/>
            <a:ext cx="114969" cy="1149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1723807B-F877-699A-4B81-9EC247592ABF}"/>
              </a:ext>
            </a:extLst>
          </p:cNvPr>
          <p:cNvSpPr/>
          <p:nvPr/>
        </p:nvSpPr>
        <p:spPr>
          <a:xfrm>
            <a:off x="7522766" y="1922862"/>
            <a:ext cx="114969" cy="1149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1138D08E-A77A-DA78-7B59-454FD708076A}"/>
              </a:ext>
            </a:extLst>
          </p:cNvPr>
          <p:cNvSpPr/>
          <p:nvPr/>
        </p:nvSpPr>
        <p:spPr>
          <a:xfrm>
            <a:off x="7982311" y="1922861"/>
            <a:ext cx="114969" cy="1149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B6ADFA7C-4938-0029-DB0F-56CCC55DEB8A}"/>
              </a:ext>
            </a:extLst>
          </p:cNvPr>
          <p:cNvSpPr/>
          <p:nvPr/>
        </p:nvSpPr>
        <p:spPr>
          <a:xfrm>
            <a:off x="7099183" y="1919543"/>
            <a:ext cx="114969" cy="1149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3FED4414-D4C1-56B3-A238-50C99492D423}"/>
              </a:ext>
            </a:extLst>
          </p:cNvPr>
          <p:cNvGrpSpPr/>
          <p:nvPr/>
        </p:nvGrpSpPr>
        <p:grpSpPr>
          <a:xfrm flipV="1">
            <a:off x="6077571" y="2412130"/>
            <a:ext cx="1594241" cy="600921"/>
            <a:chOff x="6258154" y="3137170"/>
            <a:chExt cx="1594241" cy="600921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EBCB5BB-A560-32A3-6711-4291BB265E4C}"/>
                </a:ext>
              </a:extLst>
            </p:cNvPr>
            <p:cNvSpPr/>
            <p:nvPr/>
          </p:nvSpPr>
          <p:spPr>
            <a:xfrm>
              <a:off x="6715626" y="3137171"/>
              <a:ext cx="114969" cy="1149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EF4D608E-5877-97EB-5600-74C17B53D75C}"/>
                </a:ext>
              </a:extLst>
            </p:cNvPr>
            <p:cNvSpPr/>
            <p:nvPr/>
          </p:nvSpPr>
          <p:spPr>
            <a:xfrm>
              <a:off x="7277881" y="3137170"/>
              <a:ext cx="114969" cy="1149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E838B4B9-14EC-BB9B-3086-804A02F97A64}"/>
                </a:ext>
              </a:extLst>
            </p:cNvPr>
            <p:cNvSpPr/>
            <p:nvPr/>
          </p:nvSpPr>
          <p:spPr>
            <a:xfrm>
              <a:off x="7277881" y="3604598"/>
              <a:ext cx="114969" cy="1149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80FBA00A-407A-B6DE-E129-5553D108CCC8}"/>
                </a:ext>
              </a:extLst>
            </p:cNvPr>
            <p:cNvSpPr/>
            <p:nvPr/>
          </p:nvSpPr>
          <p:spPr>
            <a:xfrm>
              <a:off x="7737426" y="3604597"/>
              <a:ext cx="114969" cy="1149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0ED11929-418C-BDCD-37DE-C4344FEFF7C4}"/>
                </a:ext>
              </a:extLst>
            </p:cNvPr>
            <p:cNvSpPr/>
            <p:nvPr/>
          </p:nvSpPr>
          <p:spPr>
            <a:xfrm>
              <a:off x="6258154" y="3623122"/>
              <a:ext cx="114969" cy="1149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A4A39F52-71CB-5162-E7A8-527F417FA722}"/>
                </a:ext>
              </a:extLst>
            </p:cNvPr>
            <p:cNvSpPr/>
            <p:nvPr/>
          </p:nvSpPr>
          <p:spPr>
            <a:xfrm>
              <a:off x="6717699" y="3623121"/>
              <a:ext cx="114969" cy="1149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C7DC619B-0296-7631-E890-B18F73B0EC2C}"/>
              </a:ext>
            </a:extLst>
          </p:cNvPr>
          <p:cNvCxnSpPr>
            <a:cxnSpLocks/>
            <a:stCxn id="201" idx="5"/>
            <a:endCxn id="209" idx="3"/>
          </p:cNvCxnSpPr>
          <p:nvPr/>
        </p:nvCxnSpPr>
        <p:spPr>
          <a:xfrm>
            <a:off x="5750047" y="2020993"/>
            <a:ext cx="344361" cy="40797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D851CD1F-6CE7-F6D0-76A8-D24BD3084047}"/>
              </a:ext>
            </a:extLst>
          </p:cNvPr>
          <p:cNvCxnSpPr>
            <a:cxnSpLocks/>
            <a:stCxn id="209" idx="5"/>
            <a:endCxn id="200" idx="3"/>
          </p:cNvCxnSpPr>
          <p:nvPr/>
        </p:nvCxnSpPr>
        <p:spPr>
          <a:xfrm flipV="1">
            <a:off x="6175703" y="2024311"/>
            <a:ext cx="376177" cy="40465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3B917804-A80D-23E0-9F81-F54B3C4C9FC1}"/>
              </a:ext>
            </a:extLst>
          </p:cNvPr>
          <p:cNvCxnSpPr>
            <a:cxnSpLocks/>
            <a:stCxn id="199" idx="5"/>
            <a:endCxn id="210" idx="3"/>
          </p:cNvCxnSpPr>
          <p:nvPr/>
        </p:nvCxnSpPr>
        <p:spPr>
          <a:xfrm>
            <a:off x="6173630" y="2024312"/>
            <a:ext cx="380323" cy="40465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DAFBF35A-B96E-9041-F557-D82FB65D68D0}"/>
              </a:ext>
            </a:extLst>
          </p:cNvPr>
          <p:cNvCxnSpPr>
            <a:cxnSpLocks/>
            <a:stCxn id="191" idx="4"/>
            <a:endCxn id="198" idx="0"/>
          </p:cNvCxnSpPr>
          <p:nvPr/>
        </p:nvCxnSpPr>
        <p:spPr>
          <a:xfrm>
            <a:off x="6592528" y="1024955"/>
            <a:ext cx="2073" cy="37098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F7AEF27E-FF0D-60E6-4E47-431CDC20ABC6}"/>
              </a:ext>
            </a:extLst>
          </p:cNvPr>
          <p:cNvCxnSpPr>
            <a:cxnSpLocks/>
            <a:stCxn id="195" idx="4"/>
            <a:endCxn id="204" idx="0"/>
          </p:cNvCxnSpPr>
          <p:nvPr/>
        </p:nvCxnSpPr>
        <p:spPr>
          <a:xfrm>
            <a:off x="7154783" y="1492382"/>
            <a:ext cx="1885" cy="42716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D147214A-357D-3852-4951-2612F874B997}"/>
              </a:ext>
            </a:extLst>
          </p:cNvPr>
          <p:cNvCxnSpPr>
            <a:cxnSpLocks/>
            <a:stCxn id="204" idx="6"/>
            <a:endCxn id="202" idx="2"/>
          </p:cNvCxnSpPr>
          <p:nvPr/>
        </p:nvCxnSpPr>
        <p:spPr>
          <a:xfrm>
            <a:off x="7214152" y="1977028"/>
            <a:ext cx="308614" cy="331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33A6987B-330B-2F28-0CC2-999B654A6FEE}"/>
              </a:ext>
            </a:extLst>
          </p:cNvPr>
          <p:cNvCxnSpPr>
            <a:cxnSpLocks/>
            <a:stCxn id="204" idx="7"/>
            <a:endCxn id="196" idx="3"/>
          </p:cNvCxnSpPr>
          <p:nvPr/>
        </p:nvCxnSpPr>
        <p:spPr>
          <a:xfrm flipV="1">
            <a:off x="7197315" y="1475544"/>
            <a:ext cx="376365" cy="46083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55717AA0-5976-1EEA-C2AA-D1CD87DC9AB2}"/>
              </a:ext>
            </a:extLst>
          </p:cNvPr>
          <p:cNvCxnSpPr>
            <a:cxnSpLocks/>
            <a:stCxn id="204" idx="5"/>
            <a:endCxn id="208" idx="3"/>
          </p:cNvCxnSpPr>
          <p:nvPr/>
        </p:nvCxnSpPr>
        <p:spPr>
          <a:xfrm>
            <a:off x="7197315" y="2017675"/>
            <a:ext cx="376365" cy="42981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Google Shape;547;p43">
            <a:extLst>
              <a:ext uri="{FF2B5EF4-FFF2-40B4-BE49-F238E27FC236}">
                <a16:creationId xmlns:a16="http://schemas.microsoft.com/office/drawing/2014/main" id="{9F402EFB-BFBB-36FE-BAD8-0122137E0F43}"/>
              </a:ext>
            </a:extLst>
          </p:cNvPr>
          <p:cNvSpPr txBox="1">
            <a:spLocks/>
          </p:cNvSpPr>
          <p:nvPr/>
        </p:nvSpPr>
        <p:spPr>
          <a:xfrm>
            <a:off x="1585818" y="1255378"/>
            <a:ext cx="14811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r>
              <a:rPr lang="es-CO" sz="1800"/>
              <a:t>Coherencia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2690AADC-B14A-CA53-73C4-2459626036AD}"/>
              </a:ext>
            </a:extLst>
          </p:cNvPr>
          <p:cNvSpPr txBox="1"/>
          <p:nvPr/>
        </p:nvSpPr>
        <p:spPr>
          <a:xfrm>
            <a:off x="1595284" y="1776478"/>
            <a:ext cx="26891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Fira Sans Condensed" panose="020B0503050000020004" pitchFamily="34" charset="0"/>
              </a:rPr>
              <a:t>Método matemático que se usa para observar si dos electrodos o regiones del cerebro tienen una actividad oscilatoria neuronal similar entre si</a:t>
            </a:r>
          </a:p>
        </p:txBody>
      </p:sp>
      <p:pic>
        <p:nvPicPr>
          <p:cNvPr id="239" name="Graphic 238" descr="Connected with solid fill">
            <a:extLst>
              <a:ext uri="{FF2B5EF4-FFF2-40B4-BE49-F238E27FC236}">
                <a16:creationId xmlns:a16="http://schemas.microsoft.com/office/drawing/2014/main" id="{263A88D8-F72C-87C9-2C53-09813C8EA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89" y="1760472"/>
            <a:ext cx="914400" cy="914400"/>
          </a:xfrm>
          <a:prstGeom prst="rect">
            <a:avLst/>
          </a:prstGeom>
        </p:spPr>
      </p:pic>
      <p:pic>
        <p:nvPicPr>
          <p:cNvPr id="243" name="Picture 242">
            <a:extLst>
              <a:ext uri="{FF2B5EF4-FFF2-40B4-BE49-F238E27FC236}">
                <a16:creationId xmlns:a16="http://schemas.microsoft.com/office/drawing/2014/main" id="{9319F843-5E31-BCFA-4B6B-40BE0B6B2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428" y="2985476"/>
            <a:ext cx="4316124" cy="917926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10F3B204-F31E-982A-6C74-F86F46D03E29}"/>
              </a:ext>
            </a:extLst>
          </p:cNvPr>
          <p:cNvSpPr txBox="1"/>
          <p:nvPr/>
        </p:nvSpPr>
        <p:spPr>
          <a:xfrm>
            <a:off x="688506" y="4016527"/>
            <a:ext cx="39402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i="1" dirty="0">
                <a:latin typeface="Fira Sans Condensed" panose="020B0503050000020004" pitchFamily="34" charset="0"/>
              </a:rPr>
              <a:t>Extensión del coeficiente de Pearson (R) para frecuencia </a:t>
            </a:r>
            <a:r>
              <a:rPr lang="el-GR" sz="12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λ</a:t>
            </a:r>
            <a:endParaRPr lang="es-CO" sz="1200" i="1" dirty="0">
              <a:latin typeface="Fira Sans Condensed" panose="020B0503050000020004" pitchFamily="34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D69A4E45-8960-9B5A-2602-6C1F4E0EF933}"/>
              </a:ext>
            </a:extLst>
          </p:cNvPr>
          <p:cNvSpPr txBox="1"/>
          <p:nvPr/>
        </p:nvSpPr>
        <p:spPr>
          <a:xfrm>
            <a:off x="5359961" y="3704903"/>
            <a:ext cx="295834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050" dirty="0">
                <a:solidFill>
                  <a:schemeClr val="accent5"/>
                </a:solidFill>
                <a:latin typeface="Fira Sans Condensed" panose="020B0503050000020004" pitchFamily="34" charset="0"/>
              </a:rPr>
              <a:t>Rossini, P. M., Di </a:t>
            </a:r>
            <a:r>
              <a:rPr lang="es-CO" sz="1050" dirty="0" err="1">
                <a:solidFill>
                  <a:schemeClr val="accent5"/>
                </a:solidFill>
                <a:latin typeface="Fira Sans Condensed" panose="020B0503050000020004" pitchFamily="34" charset="0"/>
              </a:rPr>
              <a:t>Iorio</a:t>
            </a:r>
            <a:r>
              <a:rPr lang="es-CO" sz="1050" dirty="0">
                <a:solidFill>
                  <a:schemeClr val="accent5"/>
                </a:solidFill>
                <a:latin typeface="Fira Sans Condensed" panose="020B0503050000020004" pitchFamily="34" charset="0"/>
              </a:rPr>
              <a:t>, R., Bentivoglio, M., Bertini, G., Ferreri, F., </a:t>
            </a:r>
            <a:r>
              <a:rPr lang="es-CO" sz="1050" dirty="0" err="1">
                <a:solidFill>
                  <a:schemeClr val="accent5"/>
                </a:solidFill>
                <a:latin typeface="Fira Sans Condensed" panose="020B0503050000020004" pitchFamily="34" charset="0"/>
              </a:rPr>
              <a:t>Gerloff</a:t>
            </a:r>
            <a:r>
              <a:rPr lang="es-CO" sz="1050" dirty="0">
                <a:solidFill>
                  <a:schemeClr val="accent5"/>
                </a:solidFill>
                <a:latin typeface="Fira Sans Condensed" panose="020B0503050000020004" pitchFamily="34" charset="0"/>
              </a:rPr>
              <a:t>, C., … </a:t>
            </a:r>
            <a:r>
              <a:rPr lang="es-CO" sz="1050" dirty="0" err="1">
                <a:solidFill>
                  <a:schemeClr val="accent5"/>
                </a:solidFill>
                <a:latin typeface="Fira Sans Condensed" panose="020B0503050000020004" pitchFamily="34" charset="0"/>
              </a:rPr>
              <a:t>Hallett</a:t>
            </a:r>
            <a:r>
              <a:rPr lang="es-CO" sz="1050" dirty="0">
                <a:solidFill>
                  <a:schemeClr val="accent5"/>
                </a:solidFill>
                <a:latin typeface="Fira Sans Condensed" panose="020B0503050000020004" pitchFamily="34" charset="0"/>
              </a:rPr>
              <a:t>, M. (2019). </a:t>
            </a:r>
            <a:r>
              <a:rPr lang="es-CO" sz="1050" dirty="0" err="1">
                <a:solidFill>
                  <a:schemeClr val="accent5"/>
                </a:solidFill>
                <a:latin typeface="Fira Sans Condensed" panose="020B0503050000020004" pitchFamily="34" charset="0"/>
              </a:rPr>
              <a:t>Methods</a:t>
            </a:r>
            <a:r>
              <a:rPr lang="es-CO" sz="1050" dirty="0">
                <a:solidFill>
                  <a:schemeClr val="accent5"/>
                </a:solidFill>
                <a:latin typeface="Fira Sans Condensed" panose="020B0503050000020004" pitchFamily="34" charset="0"/>
              </a:rPr>
              <a:t> </a:t>
            </a:r>
            <a:r>
              <a:rPr lang="es-CO" sz="1050" dirty="0" err="1">
                <a:solidFill>
                  <a:schemeClr val="accent5"/>
                </a:solidFill>
                <a:latin typeface="Fira Sans Condensed" panose="020B0503050000020004" pitchFamily="34" charset="0"/>
              </a:rPr>
              <a:t>for</a:t>
            </a:r>
            <a:r>
              <a:rPr lang="es-CO" sz="1050" dirty="0">
                <a:solidFill>
                  <a:schemeClr val="accent5"/>
                </a:solidFill>
                <a:latin typeface="Fira Sans Condensed" panose="020B0503050000020004" pitchFamily="34" charset="0"/>
              </a:rPr>
              <a:t> </a:t>
            </a:r>
            <a:r>
              <a:rPr lang="es-CO" sz="1050" dirty="0" err="1">
                <a:solidFill>
                  <a:schemeClr val="accent5"/>
                </a:solidFill>
                <a:latin typeface="Fira Sans Condensed" panose="020B0503050000020004" pitchFamily="34" charset="0"/>
              </a:rPr>
              <a:t>analysis</a:t>
            </a:r>
            <a:r>
              <a:rPr lang="es-CO" sz="1050" dirty="0">
                <a:solidFill>
                  <a:schemeClr val="accent5"/>
                </a:solidFill>
                <a:latin typeface="Fira Sans Condensed" panose="020B0503050000020004" pitchFamily="34" charset="0"/>
              </a:rPr>
              <a:t> </a:t>
            </a:r>
            <a:r>
              <a:rPr lang="es-CO" sz="1050" dirty="0" err="1">
                <a:solidFill>
                  <a:schemeClr val="accent5"/>
                </a:solidFill>
                <a:latin typeface="Fira Sans Condensed" panose="020B0503050000020004" pitchFamily="34" charset="0"/>
              </a:rPr>
              <a:t>of</a:t>
            </a:r>
            <a:r>
              <a:rPr lang="es-CO" sz="1050" dirty="0">
                <a:solidFill>
                  <a:schemeClr val="accent5"/>
                </a:solidFill>
                <a:latin typeface="Fira Sans Condensed" panose="020B0503050000020004" pitchFamily="34" charset="0"/>
              </a:rPr>
              <a:t> </a:t>
            </a:r>
            <a:r>
              <a:rPr lang="es-CO" sz="1050" dirty="0" err="1">
                <a:solidFill>
                  <a:schemeClr val="accent5"/>
                </a:solidFill>
                <a:latin typeface="Fira Sans Condensed" panose="020B0503050000020004" pitchFamily="34" charset="0"/>
              </a:rPr>
              <a:t>brain</a:t>
            </a:r>
            <a:r>
              <a:rPr lang="es-CO" sz="1050" dirty="0">
                <a:solidFill>
                  <a:schemeClr val="accent5"/>
                </a:solidFill>
                <a:latin typeface="Fira Sans Condensed" panose="020B0503050000020004" pitchFamily="34" charset="0"/>
              </a:rPr>
              <a:t> </a:t>
            </a:r>
            <a:r>
              <a:rPr lang="es-CO" sz="1050" dirty="0" err="1">
                <a:solidFill>
                  <a:schemeClr val="accent5"/>
                </a:solidFill>
                <a:latin typeface="Fira Sans Condensed" panose="020B0503050000020004" pitchFamily="34" charset="0"/>
              </a:rPr>
              <a:t>connectivity</a:t>
            </a:r>
            <a:r>
              <a:rPr lang="es-CO" sz="1050" dirty="0">
                <a:solidFill>
                  <a:schemeClr val="accent5"/>
                </a:solidFill>
                <a:latin typeface="Fira Sans Condensed" panose="020B0503050000020004" pitchFamily="34" charset="0"/>
              </a:rPr>
              <a:t>: </a:t>
            </a:r>
            <a:r>
              <a:rPr lang="es-CO" sz="1050" dirty="0" err="1">
                <a:solidFill>
                  <a:schemeClr val="accent5"/>
                </a:solidFill>
                <a:latin typeface="Fira Sans Condensed" panose="020B0503050000020004" pitchFamily="34" charset="0"/>
              </a:rPr>
              <a:t>an</a:t>
            </a:r>
            <a:r>
              <a:rPr lang="es-CO" sz="1050" dirty="0">
                <a:solidFill>
                  <a:schemeClr val="accent5"/>
                </a:solidFill>
                <a:latin typeface="Fira Sans Condensed" panose="020B0503050000020004" pitchFamily="34" charset="0"/>
              </a:rPr>
              <a:t> IFCN-</a:t>
            </a:r>
            <a:r>
              <a:rPr lang="es-CO" sz="1050" dirty="0" err="1">
                <a:solidFill>
                  <a:schemeClr val="accent5"/>
                </a:solidFill>
                <a:latin typeface="Fira Sans Condensed" panose="020B0503050000020004" pitchFamily="34" charset="0"/>
              </a:rPr>
              <a:t>sponsored</a:t>
            </a:r>
            <a:r>
              <a:rPr lang="es-CO" sz="1050" dirty="0">
                <a:solidFill>
                  <a:schemeClr val="accent5"/>
                </a:solidFill>
                <a:latin typeface="Fira Sans Condensed" panose="020B0503050000020004" pitchFamily="34" charset="0"/>
              </a:rPr>
              <a:t> </a:t>
            </a:r>
            <a:r>
              <a:rPr lang="es-CO" sz="1050" dirty="0" err="1">
                <a:solidFill>
                  <a:schemeClr val="accent5"/>
                </a:solidFill>
                <a:latin typeface="Fira Sans Condensed" panose="020B0503050000020004" pitchFamily="34" charset="0"/>
              </a:rPr>
              <a:t>review</a:t>
            </a:r>
            <a:r>
              <a:rPr lang="es-CO" sz="1050" dirty="0">
                <a:solidFill>
                  <a:schemeClr val="accent5"/>
                </a:solidFill>
                <a:latin typeface="Fira Sans Condensed" panose="020B0503050000020004" pitchFamily="34" charset="0"/>
              </a:rPr>
              <a:t>. </a:t>
            </a:r>
            <a:r>
              <a:rPr lang="es-CO" sz="1050" dirty="0" err="1">
                <a:solidFill>
                  <a:schemeClr val="accent5"/>
                </a:solidFill>
                <a:latin typeface="Fira Sans Condensed" panose="020B0503050000020004" pitchFamily="34" charset="0"/>
              </a:rPr>
              <a:t>Clinical</a:t>
            </a:r>
            <a:r>
              <a:rPr lang="es-CO" sz="1050" dirty="0">
                <a:solidFill>
                  <a:schemeClr val="accent5"/>
                </a:solidFill>
                <a:latin typeface="Fira Sans Condensed" panose="020B0503050000020004" pitchFamily="34" charset="0"/>
              </a:rPr>
              <a:t> </a:t>
            </a:r>
            <a:r>
              <a:rPr lang="es-CO" sz="1050" dirty="0" err="1">
                <a:solidFill>
                  <a:schemeClr val="accent5"/>
                </a:solidFill>
                <a:latin typeface="Fira Sans Condensed" panose="020B0503050000020004" pitchFamily="34" charset="0"/>
              </a:rPr>
              <a:t>Neurophysiology</a:t>
            </a:r>
            <a:r>
              <a:rPr lang="es-CO" sz="1050" dirty="0">
                <a:solidFill>
                  <a:schemeClr val="accent5"/>
                </a:solidFill>
                <a:latin typeface="Fira Sans Condensed" panose="020B0503050000020004" pitchFamily="34" charset="0"/>
              </a:rPr>
              <a:t>. doi:10.1016/j.clinph.2019.06.006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D1AFA72-47B8-842E-5055-2EE5D7A7FC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1E2EA6-E79D-4B97-96C4-ACA630D87DFC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47139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9018-A14B-B38C-B90C-8C49CB001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506" y="441699"/>
            <a:ext cx="4746000" cy="572700"/>
          </a:xfrm>
        </p:spPr>
        <p:txBody>
          <a:bodyPr/>
          <a:lstStyle/>
          <a:p>
            <a:r>
              <a:rPr lang="es-ES_tradnl" dirty="0"/>
              <a:t>Métricas de conectividad</a:t>
            </a:r>
            <a:r>
              <a:rPr lang="es-ES_tradnl" dirty="0">
                <a:solidFill>
                  <a:schemeClr val="dk1"/>
                </a:solidFill>
              </a:rPr>
              <a:t>.</a:t>
            </a:r>
            <a:endParaRPr lang="es-CO" dirty="0"/>
          </a:p>
        </p:txBody>
      </p:sp>
      <p:grpSp>
        <p:nvGrpSpPr>
          <p:cNvPr id="3" name="Google Shape;2524;p111">
            <a:extLst>
              <a:ext uri="{FF2B5EF4-FFF2-40B4-BE49-F238E27FC236}">
                <a16:creationId xmlns:a16="http://schemas.microsoft.com/office/drawing/2014/main" id="{F3625CDA-5940-DF03-B6BF-E4D28A3ADC89}"/>
              </a:ext>
            </a:extLst>
          </p:cNvPr>
          <p:cNvGrpSpPr/>
          <p:nvPr/>
        </p:nvGrpSpPr>
        <p:grpSpPr>
          <a:xfrm>
            <a:off x="5347796" y="662316"/>
            <a:ext cx="3041312" cy="2794109"/>
            <a:chOff x="-3939950" y="3460106"/>
            <a:chExt cx="1814125" cy="1545728"/>
          </a:xfrm>
        </p:grpSpPr>
        <p:sp>
          <p:nvSpPr>
            <p:cNvPr id="4" name="Google Shape;2525;p111">
              <a:extLst>
                <a:ext uri="{FF2B5EF4-FFF2-40B4-BE49-F238E27FC236}">
                  <a16:creationId xmlns:a16="http://schemas.microsoft.com/office/drawing/2014/main" id="{6033BA65-BA3F-149A-107E-4D992A8FA09D}"/>
                </a:ext>
              </a:extLst>
            </p:cNvPr>
            <p:cNvSpPr/>
            <p:nvPr/>
          </p:nvSpPr>
          <p:spPr>
            <a:xfrm>
              <a:off x="-2997776" y="4184603"/>
              <a:ext cx="871950" cy="821231"/>
            </a:xfrm>
            <a:custGeom>
              <a:avLst/>
              <a:gdLst/>
              <a:ahLst/>
              <a:cxnLst/>
              <a:rect l="l" t="t" r="r" b="b"/>
              <a:pathLst>
                <a:path w="58383" h="54987" extrusionOk="0">
                  <a:moveTo>
                    <a:pt x="52197" y="0"/>
                  </a:moveTo>
                  <a:lnTo>
                    <a:pt x="52197" y="0"/>
                  </a:lnTo>
                  <a:cubicBezTo>
                    <a:pt x="51391" y="876"/>
                    <a:pt x="50415" y="1634"/>
                    <a:pt x="49253" y="2252"/>
                  </a:cubicBezTo>
                  <a:cubicBezTo>
                    <a:pt x="47512" y="3181"/>
                    <a:pt x="45683" y="3483"/>
                    <a:pt x="44027" y="3483"/>
                  </a:cubicBezTo>
                  <a:cubicBezTo>
                    <a:pt x="43876" y="3483"/>
                    <a:pt x="43726" y="3480"/>
                    <a:pt x="43577" y="3475"/>
                  </a:cubicBezTo>
                  <a:cubicBezTo>
                    <a:pt x="42078" y="3454"/>
                    <a:pt x="40717" y="3257"/>
                    <a:pt x="39492" y="2880"/>
                  </a:cubicBezTo>
                  <a:cubicBezTo>
                    <a:pt x="38520" y="6269"/>
                    <a:pt x="36717" y="8709"/>
                    <a:pt x="34113" y="10139"/>
                  </a:cubicBezTo>
                  <a:cubicBezTo>
                    <a:pt x="32135" y="11224"/>
                    <a:pt x="29976" y="11570"/>
                    <a:pt x="28032" y="11570"/>
                  </a:cubicBezTo>
                  <a:cubicBezTo>
                    <a:pt x="24758" y="11570"/>
                    <a:pt x="22090" y="10593"/>
                    <a:pt x="21916" y="10527"/>
                  </a:cubicBezTo>
                  <a:lnTo>
                    <a:pt x="21957" y="10417"/>
                  </a:lnTo>
                  <a:lnTo>
                    <a:pt x="21957" y="10417"/>
                  </a:lnTo>
                  <a:cubicBezTo>
                    <a:pt x="21936" y="10435"/>
                    <a:pt x="21916" y="10453"/>
                    <a:pt x="21894" y="10471"/>
                  </a:cubicBezTo>
                  <a:cubicBezTo>
                    <a:pt x="19478" y="12434"/>
                    <a:pt x="16386" y="13422"/>
                    <a:pt x="12672" y="13422"/>
                  </a:cubicBezTo>
                  <a:cubicBezTo>
                    <a:pt x="11504" y="13422"/>
                    <a:pt x="10272" y="13324"/>
                    <a:pt x="8982" y="13128"/>
                  </a:cubicBezTo>
                  <a:cubicBezTo>
                    <a:pt x="5245" y="12560"/>
                    <a:pt x="2154" y="10190"/>
                    <a:pt x="0" y="7971"/>
                  </a:cubicBezTo>
                  <a:lnTo>
                    <a:pt x="0" y="31219"/>
                  </a:lnTo>
                  <a:cubicBezTo>
                    <a:pt x="648" y="33029"/>
                    <a:pt x="1867" y="35377"/>
                    <a:pt x="4095" y="36906"/>
                  </a:cubicBezTo>
                  <a:cubicBezTo>
                    <a:pt x="5674" y="37989"/>
                    <a:pt x="7572" y="38531"/>
                    <a:pt x="9764" y="38531"/>
                  </a:cubicBezTo>
                  <a:cubicBezTo>
                    <a:pt x="10735" y="38531"/>
                    <a:pt x="11764" y="38424"/>
                    <a:pt x="12848" y="38212"/>
                  </a:cubicBezTo>
                  <a:cubicBezTo>
                    <a:pt x="12687" y="36059"/>
                    <a:pt x="13216" y="33491"/>
                    <a:pt x="15065" y="30536"/>
                  </a:cubicBezTo>
                  <a:lnTo>
                    <a:pt x="16928" y="31702"/>
                  </a:lnTo>
                  <a:cubicBezTo>
                    <a:pt x="11941" y="39674"/>
                    <a:pt x="18334" y="43982"/>
                    <a:pt x="18609" y="44161"/>
                  </a:cubicBezTo>
                  <a:lnTo>
                    <a:pt x="17418" y="46008"/>
                  </a:lnTo>
                  <a:cubicBezTo>
                    <a:pt x="17366" y="45975"/>
                    <a:pt x="14401" y="44008"/>
                    <a:pt x="13258" y="40372"/>
                  </a:cubicBezTo>
                  <a:cubicBezTo>
                    <a:pt x="12034" y="40612"/>
                    <a:pt x="10867" y="40733"/>
                    <a:pt x="9754" y="40733"/>
                  </a:cubicBezTo>
                  <a:cubicBezTo>
                    <a:pt x="7112" y="40733"/>
                    <a:pt x="4795" y="40057"/>
                    <a:pt x="2835" y="38706"/>
                  </a:cubicBezTo>
                  <a:cubicBezTo>
                    <a:pt x="1672" y="37906"/>
                    <a:pt x="744" y="36939"/>
                    <a:pt x="1" y="35930"/>
                  </a:cubicBezTo>
                  <a:lnTo>
                    <a:pt x="1" y="37851"/>
                  </a:lnTo>
                  <a:cubicBezTo>
                    <a:pt x="1" y="50361"/>
                    <a:pt x="7149" y="54986"/>
                    <a:pt x="14708" y="54986"/>
                  </a:cubicBezTo>
                  <a:cubicBezTo>
                    <a:pt x="21445" y="54986"/>
                    <a:pt x="28508" y="51313"/>
                    <a:pt x="31131" y="46274"/>
                  </a:cubicBezTo>
                  <a:cubicBezTo>
                    <a:pt x="31182" y="46282"/>
                    <a:pt x="31235" y="46287"/>
                    <a:pt x="31286" y="46295"/>
                  </a:cubicBezTo>
                  <a:cubicBezTo>
                    <a:pt x="32349" y="44454"/>
                    <a:pt x="33345" y="41944"/>
                    <a:pt x="33204" y="39123"/>
                  </a:cubicBezTo>
                  <a:cubicBezTo>
                    <a:pt x="33029" y="35656"/>
                    <a:pt x="31181" y="32373"/>
                    <a:pt x="27710" y="29353"/>
                  </a:cubicBezTo>
                  <a:cubicBezTo>
                    <a:pt x="26194" y="31312"/>
                    <a:pt x="23831" y="33039"/>
                    <a:pt x="20152" y="33968"/>
                  </a:cubicBezTo>
                  <a:lnTo>
                    <a:pt x="19613" y="31838"/>
                  </a:lnTo>
                  <a:cubicBezTo>
                    <a:pt x="29769" y="29271"/>
                    <a:pt x="28052" y="19770"/>
                    <a:pt x="27974" y="19367"/>
                  </a:cubicBezTo>
                  <a:lnTo>
                    <a:pt x="30130" y="18942"/>
                  </a:lnTo>
                  <a:lnTo>
                    <a:pt x="30130" y="18942"/>
                  </a:lnTo>
                  <a:cubicBezTo>
                    <a:pt x="30145" y="19014"/>
                    <a:pt x="30948" y="23363"/>
                    <a:pt x="28890" y="27474"/>
                  </a:cubicBezTo>
                  <a:cubicBezTo>
                    <a:pt x="33004" y="30964"/>
                    <a:pt x="35196" y="34850"/>
                    <a:pt x="35399" y="39036"/>
                  </a:cubicBezTo>
                  <a:cubicBezTo>
                    <a:pt x="35534" y="41824"/>
                    <a:pt x="34764" y="44308"/>
                    <a:pt x="33795" y="46284"/>
                  </a:cubicBezTo>
                  <a:cubicBezTo>
                    <a:pt x="38250" y="45647"/>
                    <a:pt x="43629" y="41943"/>
                    <a:pt x="45743" y="35945"/>
                  </a:cubicBezTo>
                  <a:lnTo>
                    <a:pt x="45721" y="35938"/>
                  </a:lnTo>
                  <a:cubicBezTo>
                    <a:pt x="45743" y="35878"/>
                    <a:pt x="47891" y="29891"/>
                    <a:pt x="45151" y="24783"/>
                  </a:cubicBezTo>
                  <a:cubicBezTo>
                    <a:pt x="43388" y="21494"/>
                    <a:pt x="39969" y="19223"/>
                    <a:pt x="34990" y="18036"/>
                  </a:cubicBezTo>
                  <a:lnTo>
                    <a:pt x="35499" y="15897"/>
                  </a:lnTo>
                  <a:cubicBezTo>
                    <a:pt x="41125" y="17239"/>
                    <a:pt x="45028" y="19885"/>
                    <a:pt x="47098" y="23762"/>
                  </a:cubicBezTo>
                  <a:cubicBezTo>
                    <a:pt x="48030" y="25509"/>
                    <a:pt x="48485" y="27313"/>
                    <a:pt x="48660" y="29000"/>
                  </a:cubicBezTo>
                  <a:cubicBezTo>
                    <a:pt x="50942" y="26666"/>
                    <a:pt x="53872" y="22476"/>
                    <a:pt x="51640" y="18439"/>
                  </a:cubicBezTo>
                  <a:cubicBezTo>
                    <a:pt x="58382" y="13046"/>
                    <a:pt x="56434" y="3437"/>
                    <a:pt x="521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526;p111">
              <a:extLst>
                <a:ext uri="{FF2B5EF4-FFF2-40B4-BE49-F238E27FC236}">
                  <a16:creationId xmlns:a16="http://schemas.microsoft.com/office/drawing/2014/main" id="{F0E06BFC-71E5-7E9E-3F01-394CEEF2BEC8}"/>
                </a:ext>
              </a:extLst>
            </p:cNvPr>
            <p:cNvSpPr/>
            <p:nvPr/>
          </p:nvSpPr>
          <p:spPr>
            <a:xfrm>
              <a:off x="-2997776" y="3567668"/>
              <a:ext cx="787582" cy="784565"/>
            </a:xfrm>
            <a:custGeom>
              <a:avLst/>
              <a:gdLst/>
              <a:ahLst/>
              <a:cxnLst/>
              <a:rect l="l" t="t" r="r" b="b"/>
              <a:pathLst>
                <a:path w="52734" h="52532" extrusionOk="0">
                  <a:moveTo>
                    <a:pt x="36820" y="10047"/>
                  </a:moveTo>
                  <a:cubicBezTo>
                    <a:pt x="36813" y="10047"/>
                    <a:pt x="36793" y="10048"/>
                    <a:pt x="36773" y="10050"/>
                  </a:cubicBezTo>
                  <a:lnTo>
                    <a:pt x="36773" y="10050"/>
                  </a:lnTo>
                  <a:cubicBezTo>
                    <a:pt x="36773" y="10051"/>
                    <a:pt x="36773" y="10052"/>
                    <a:pt x="36773" y="10053"/>
                  </a:cubicBezTo>
                  <a:cubicBezTo>
                    <a:pt x="36820" y="10049"/>
                    <a:pt x="36829" y="10047"/>
                    <a:pt x="36820" y="10047"/>
                  </a:cubicBezTo>
                  <a:close/>
                  <a:moveTo>
                    <a:pt x="24966" y="0"/>
                  </a:moveTo>
                  <a:cubicBezTo>
                    <a:pt x="24296" y="0"/>
                    <a:pt x="23616" y="66"/>
                    <a:pt x="22930" y="207"/>
                  </a:cubicBezTo>
                  <a:cubicBezTo>
                    <a:pt x="24402" y="3948"/>
                    <a:pt x="24605" y="7457"/>
                    <a:pt x="23521" y="10672"/>
                  </a:cubicBezTo>
                  <a:cubicBezTo>
                    <a:pt x="21954" y="15318"/>
                    <a:pt x="18131" y="18074"/>
                    <a:pt x="16020" y="19293"/>
                  </a:cubicBezTo>
                  <a:cubicBezTo>
                    <a:pt x="17564" y="22352"/>
                    <a:pt x="17853" y="25634"/>
                    <a:pt x="17888" y="27334"/>
                  </a:cubicBezTo>
                  <a:cubicBezTo>
                    <a:pt x="18057" y="27325"/>
                    <a:pt x="18228" y="27320"/>
                    <a:pt x="18401" y="27320"/>
                  </a:cubicBezTo>
                  <a:cubicBezTo>
                    <a:pt x="20486" y="27320"/>
                    <a:pt x="22918" y="27987"/>
                    <a:pt x="25648" y="29852"/>
                  </a:cubicBezTo>
                  <a:lnTo>
                    <a:pt x="24409" y="31667"/>
                  </a:lnTo>
                  <a:cubicBezTo>
                    <a:pt x="22100" y="30089"/>
                    <a:pt x="20075" y="29530"/>
                    <a:pt x="18363" y="29530"/>
                  </a:cubicBezTo>
                  <a:cubicBezTo>
                    <a:pt x="14317" y="29530"/>
                    <a:pt x="12025" y="32655"/>
                    <a:pt x="11891" y="32843"/>
                  </a:cubicBezTo>
                  <a:lnTo>
                    <a:pt x="10094" y="31577"/>
                  </a:lnTo>
                  <a:cubicBezTo>
                    <a:pt x="10129" y="31528"/>
                    <a:pt x="12139" y="28753"/>
                    <a:pt x="15691" y="27711"/>
                  </a:cubicBezTo>
                  <a:cubicBezTo>
                    <a:pt x="15681" y="25838"/>
                    <a:pt x="15321" y="20252"/>
                    <a:pt x="11584" y="17073"/>
                  </a:cubicBezTo>
                  <a:cubicBezTo>
                    <a:pt x="9725" y="15491"/>
                    <a:pt x="7261" y="14698"/>
                    <a:pt x="4226" y="14698"/>
                  </a:cubicBezTo>
                  <a:cubicBezTo>
                    <a:pt x="2922" y="14698"/>
                    <a:pt x="1512" y="14844"/>
                    <a:pt x="0" y="15137"/>
                  </a:cubicBezTo>
                  <a:lnTo>
                    <a:pt x="0" y="45939"/>
                  </a:lnTo>
                  <a:cubicBezTo>
                    <a:pt x="1807" y="48200"/>
                    <a:pt x="5167" y="51633"/>
                    <a:pt x="9311" y="52262"/>
                  </a:cubicBezTo>
                  <a:cubicBezTo>
                    <a:pt x="10490" y="52442"/>
                    <a:pt x="11608" y="52531"/>
                    <a:pt x="12664" y="52531"/>
                  </a:cubicBezTo>
                  <a:cubicBezTo>
                    <a:pt x="15857" y="52531"/>
                    <a:pt x="18481" y="51713"/>
                    <a:pt x="20491" y="50086"/>
                  </a:cubicBezTo>
                  <a:cubicBezTo>
                    <a:pt x="24347" y="46967"/>
                    <a:pt x="24696" y="41821"/>
                    <a:pt x="24699" y="41770"/>
                  </a:cubicBezTo>
                  <a:lnTo>
                    <a:pt x="26893" y="41894"/>
                  </a:lnTo>
                  <a:cubicBezTo>
                    <a:pt x="26882" y="42106"/>
                    <a:pt x="26601" y="46463"/>
                    <a:pt x="23620" y="50062"/>
                  </a:cubicBezTo>
                  <a:cubicBezTo>
                    <a:pt x="24592" y="50324"/>
                    <a:pt x="26227" y="50673"/>
                    <a:pt x="28049" y="50673"/>
                  </a:cubicBezTo>
                  <a:cubicBezTo>
                    <a:pt x="29685" y="50673"/>
                    <a:pt x="31472" y="50392"/>
                    <a:pt x="33064" y="49515"/>
                  </a:cubicBezTo>
                  <a:cubicBezTo>
                    <a:pt x="35190" y="48345"/>
                    <a:pt x="36662" y="46261"/>
                    <a:pt x="37451" y="43321"/>
                  </a:cubicBezTo>
                  <a:cubicBezTo>
                    <a:pt x="36572" y="42830"/>
                    <a:pt x="35792" y="42219"/>
                    <a:pt x="35117" y="41483"/>
                  </a:cubicBezTo>
                  <a:cubicBezTo>
                    <a:pt x="31933" y="38008"/>
                    <a:pt x="32320" y="33129"/>
                    <a:pt x="32339" y="32923"/>
                  </a:cubicBezTo>
                  <a:lnTo>
                    <a:pt x="32339" y="32923"/>
                  </a:lnTo>
                  <a:lnTo>
                    <a:pt x="34529" y="33111"/>
                  </a:lnTo>
                  <a:cubicBezTo>
                    <a:pt x="34525" y="33153"/>
                    <a:pt x="34218" y="37261"/>
                    <a:pt x="36751" y="40011"/>
                  </a:cubicBezTo>
                  <a:cubicBezTo>
                    <a:pt x="37216" y="40518"/>
                    <a:pt x="37763" y="40941"/>
                    <a:pt x="38369" y="41299"/>
                  </a:cubicBezTo>
                  <a:lnTo>
                    <a:pt x="39181" y="41654"/>
                  </a:lnTo>
                  <a:cubicBezTo>
                    <a:pt x="39212" y="41667"/>
                    <a:pt x="41392" y="42589"/>
                    <a:pt x="44032" y="42589"/>
                  </a:cubicBezTo>
                  <a:cubicBezTo>
                    <a:pt x="45383" y="42589"/>
                    <a:pt x="46854" y="42348"/>
                    <a:pt x="48219" y="41620"/>
                  </a:cubicBezTo>
                  <a:cubicBezTo>
                    <a:pt x="50339" y="40490"/>
                    <a:pt x="51672" y="38907"/>
                    <a:pt x="52292" y="36777"/>
                  </a:cubicBezTo>
                  <a:cubicBezTo>
                    <a:pt x="52485" y="36116"/>
                    <a:pt x="52596" y="35434"/>
                    <a:pt x="52647" y="34744"/>
                  </a:cubicBezTo>
                  <a:cubicBezTo>
                    <a:pt x="52733" y="31252"/>
                    <a:pt x="51623" y="27431"/>
                    <a:pt x="48124" y="26492"/>
                  </a:cubicBezTo>
                  <a:cubicBezTo>
                    <a:pt x="50154" y="19258"/>
                    <a:pt x="45257" y="11698"/>
                    <a:pt x="39149" y="10282"/>
                  </a:cubicBezTo>
                  <a:lnTo>
                    <a:pt x="39149" y="10282"/>
                  </a:lnTo>
                  <a:cubicBezTo>
                    <a:pt x="40399" y="14526"/>
                    <a:pt x="40166" y="18119"/>
                    <a:pt x="38434" y="20982"/>
                  </a:cubicBezTo>
                  <a:cubicBezTo>
                    <a:pt x="35287" y="26187"/>
                    <a:pt x="28425" y="26923"/>
                    <a:pt x="28134" y="26950"/>
                  </a:cubicBezTo>
                  <a:lnTo>
                    <a:pt x="27916" y="24764"/>
                  </a:lnTo>
                  <a:cubicBezTo>
                    <a:pt x="27977" y="24757"/>
                    <a:pt x="33992" y="24097"/>
                    <a:pt x="36559" y="19835"/>
                  </a:cubicBezTo>
                  <a:cubicBezTo>
                    <a:pt x="38059" y="17344"/>
                    <a:pt x="37722" y="14653"/>
                    <a:pt x="36773" y="10053"/>
                  </a:cubicBezTo>
                  <a:lnTo>
                    <a:pt x="36773" y="10053"/>
                  </a:lnTo>
                  <a:cubicBezTo>
                    <a:pt x="36750" y="10054"/>
                    <a:pt x="36736" y="10055"/>
                    <a:pt x="36729" y="10055"/>
                  </a:cubicBezTo>
                  <a:cubicBezTo>
                    <a:pt x="36711" y="10055"/>
                    <a:pt x="36742" y="10052"/>
                    <a:pt x="36773" y="10050"/>
                  </a:cubicBezTo>
                  <a:lnTo>
                    <a:pt x="36773" y="10050"/>
                  </a:lnTo>
                  <a:cubicBezTo>
                    <a:pt x="36347" y="5587"/>
                    <a:pt x="31121" y="0"/>
                    <a:pt x="249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527;p111">
              <a:extLst>
                <a:ext uri="{FF2B5EF4-FFF2-40B4-BE49-F238E27FC236}">
                  <a16:creationId xmlns:a16="http://schemas.microsoft.com/office/drawing/2014/main" id="{1C08DA5D-A57E-3C96-B338-2667BD3D0E8A}"/>
                </a:ext>
              </a:extLst>
            </p:cNvPr>
            <p:cNvSpPr/>
            <p:nvPr/>
          </p:nvSpPr>
          <p:spPr>
            <a:xfrm>
              <a:off x="-2997776" y="3460106"/>
              <a:ext cx="336665" cy="367610"/>
            </a:xfrm>
            <a:custGeom>
              <a:avLst/>
              <a:gdLst/>
              <a:ahLst/>
              <a:cxnLst/>
              <a:rect l="l" t="t" r="r" b="b"/>
              <a:pathLst>
                <a:path w="22542" h="24614" extrusionOk="0">
                  <a:moveTo>
                    <a:pt x="9596" y="0"/>
                  </a:moveTo>
                  <a:cubicBezTo>
                    <a:pt x="3150" y="0"/>
                    <a:pt x="0" y="5275"/>
                    <a:pt x="0" y="12087"/>
                  </a:cubicBezTo>
                  <a:lnTo>
                    <a:pt x="0" y="20109"/>
                  </a:lnTo>
                  <a:cubicBezTo>
                    <a:pt x="1499" y="19840"/>
                    <a:pt x="2914" y="19706"/>
                    <a:pt x="4242" y="19706"/>
                  </a:cubicBezTo>
                  <a:cubicBezTo>
                    <a:pt x="7809" y="19706"/>
                    <a:pt x="10750" y="20675"/>
                    <a:pt x="13020" y="22610"/>
                  </a:cubicBezTo>
                  <a:cubicBezTo>
                    <a:pt x="13711" y="23204"/>
                    <a:pt x="14332" y="23876"/>
                    <a:pt x="14869" y="24613"/>
                  </a:cubicBezTo>
                  <a:cubicBezTo>
                    <a:pt x="16678" y="23568"/>
                    <a:pt x="20109" y="21139"/>
                    <a:pt x="21445" y="17154"/>
                  </a:cubicBezTo>
                  <a:cubicBezTo>
                    <a:pt x="22541" y="13886"/>
                    <a:pt x="22032" y="10184"/>
                    <a:pt x="19940" y="6138"/>
                  </a:cubicBezTo>
                  <a:cubicBezTo>
                    <a:pt x="18254" y="3412"/>
                    <a:pt x="14710" y="0"/>
                    <a:pt x="9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528;p111">
              <a:extLst>
                <a:ext uri="{FF2B5EF4-FFF2-40B4-BE49-F238E27FC236}">
                  <a16:creationId xmlns:a16="http://schemas.microsoft.com/office/drawing/2014/main" id="{58E77B70-B8E3-427D-FE96-7F0C5508051A}"/>
                </a:ext>
              </a:extLst>
            </p:cNvPr>
            <p:cNvSpPr/>
            <p:nvPr/>
          </p:nvSpPr>
          <p:spPr>
            <a:xfrm>
              <a:off x="-3864513" y="3855704"/>
              <a:ext cx="523322" cy="403036"/>
            </a:xfrm>
            <a:custGeom>
              <a:avLst/>
              <a:gdLst/>
              <a:ahLst/>
              <a:cxnLst/>
              <a:rect l="l" t="t" r="r" b="b"/>
              <a:pathLst>
                <a:path w="35040" h="26986" extrusionOk="0">
                  <a:moveTo>
                    <a:pt x="19067" y="1"/>
                  </a:moveTo>
                  <a:cubicBezTo>
                    <a:pt x="17966" y="1935"/>
                    <a:pt x="15264" y="5794"/>
                    <a:pt x="10732" y="6991"/>
                  </a:cubicBezTo>
                  <a:cubicBezTo>
                    <a:pt x="9487" y="7320"/>
                    <a:pt x="8203" y="7486"/>
                    <a:pt x="6914" y="7486"/>
                  </a:cubicBezTo>
                  <a:cubicBezTo>
                    <a:pt x="6909" y="7486"/>
                    <a:pt x="6905" y="7486"/>
                    <a:pt x="6900" y="7486"/>
                  </a:cubicBezTo>
                  <a:cubicBezTo>
                    <a:pt x="6168" y="7484"/>
                    <a:pt x="5436" y="7432"/>
                    <a:pt x="4711" y="7332"/>
                  </a:cubicBezTo>
                  <a:cubicBezTo>
                    <a:pt x="55" y="8948"/>
                    <a:pt x="0" y="15986"/>
                    <a:pt x="1278" y="19600"/>
                  </a:cubicBezTo>
                  <a:cubicBezTo>
                    <a:pt x="3232" y="18830"/>
                    <a:pt x="5735" y="18130"/>
                    <a:pt x="8377" y="18130"/>
                  </a:cubicBezTo>
                  <a:cubicBezTo>
                    <a:pt x="9285" y="18130"/>
                    <a:pt x="10211" y="18213"/>
                    <a:pt x="11135" y="18405"/>
                  </a:cubicBezTo>
                  <a:cubicBezTo>
                    <a:pt x="14027" y="19003"/>
                    <a:pt x="16677" y="20977"/>
                    <a:pt x="18221" y="23686"/>
                  </a:cubicBezTo>
                  <a:cubicBezTo>
                    <a:pt x="18840" y="24772"/>
                    <a:pt x="19236" y="25895"/>
                    <a:pt x="19410" y="26986"/>
                  </a:cubicBezTo>
                  <a:cubicBezTo>
                    <a:pt x="22525" y="26846"/>
                    <a:pt x="25144" y="25666"/>
                    <a:pt x="26402" y="23775"/>
                  </a:cubicBezTo>
                  <a:cubicBezTo>
                    <a:pt x="27468" y="22176"/>
                    <a:pt x="27490" y="20174"/>
                    <a:pt x="26467" y="17988"/>
                  </a:cubicBezTo>
                  <a:lnTo>
                    <a:pt x="25849" y="16668"/>
                  </a:lnTo>
                  <a:lnTo>
                    <a:pt x="27288" y="16438"/>
                  </a:lnTo>
                  <a:cubicBezTo>
                    <a:pt x="30004" y="16002"/>
                    <a:pt x="33363" y="13983"/>
                    <a:pt x="34035" y="11666"/>
                  </a:cubicBezTo>
                  <a:cubicBezTo>
                    <a:pt x="35040" y="8201"/>
                    <a:pt x="34398" y="4874"/>
                    <a:pt x="31953" y="990"/>
                  </a:cubicBezTo>
                  <a:cubicBezTo>
                    <a:pt x="31295" y="1331"/>
                    <a:pt x="30608" y="1610"/>
                    <a:pt x="29899" y="1824"/>
                  </a:cubicBezTo>
                  <a:cubicBezTo>
                    <a:pt x="28845" y="2138"/>
                    <a:pt x="27767" y="2295"/>
                    <a:pt x="26667" y="2295"/>
                  </a:cubicBezTo>
                  <a:cubicBezTo>
                    <a:pt x="24233" y="2295"/>
                    <a:pt x="21691" y="1528"/>
                    <a:pt x="19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529;p111">
              <a:extLst>
                <a:ext uri="{FF2B5EF4-FFF2-40B4-BE49-F238E27FC236}">
                  <a16:creationId xmlns:a16="http://schemas.microsoft.com/office/drawing/2014/main" id="{D2CA6D4D-1E74-A53C-A112-196829450BF2}"/>
                </a:ext>
              </a:extLst>
            </p:cNvPr>
            <p:cNvSpPr/>
            <p:nvPr/>
          </p:nvSpPr>
          <p:spPr>
            <a:xfrm>
              <a:off x="-3805475" y="3460106"/>
              <a:ext cx="735773" cy="944460"/>
            </a:xfrm>
            <a:custGeom>
              <a:avLst/>
              <a:gdLst/>
              <a:ahLst/>
              <a:cxnLst/>
              <a:rect l="l" t="t" r="r" b="b"/>
              <a:pathLst>
                <a:path w="49265" h="63238" extrusionOk="0">
                  <a:moveTo>
                    <a:pt x="39668" y="0"/>
                  </a:moveTo>
                  <a:cubicBezTo>
                    <a:pt x="33224" y="0"/>
                    <a:pt x="29268" y="5421"/>
                    <a:pt x="28388" y="8057"/>
                  </a:cubicBezTo>
                  <a:cubicBezTo>
                    <a:pt x="27022" y="7464"/>
                    <a:pt x="25660" y="7203"/>
                    <a:pt x="24344" y="7203"/>
                  </a:cubicBezTo>
                  <a:cubicBezTo>
                    <a:pt x="18179" y="7203"/>
                    <a:pt x="13007" y="12941"/>
                    <a:pt x="13007" y="17287"/>
                  </a:cubicBezTo>
                  <a:cubicBezTo>
                    <a:pt x="12719" y="17258"/>
                    <a:pt x="12433" y="17244"/>
                    <a:pt x="12148" y="17244"/>
                  </a:cubicBezTo>
                  <a:cubicBezTo>
                    <a:pt x="5772" y="17244"/>
                    <a:pt x="0" y="24256"/>
                    <a:pt x="744" y="31577"/>
                  </a:cubicBezTo>
                  <a:cubicBezTo>
                    <a:pt x="1494" y="31698"/>
                    <a:pt x="2252" y="31764"/>
                    <a:pt x="3015" y="31764"/>
                  </a:cubicBezTo>
                  <a:cubicBezTo>
                    <a:pt x="4076" y="31764"/>
                    <a:pt x="5146" y="31637"/>
                    <a:pt x="6217" y="31354"/>
                  </a:cubicBezTo>
                  <a:cubicBezTo>
                    <a:pt x="11180" y="30043"/>
                    <a:pt x="13652" y="24544"/>
                    <a:pt x="13677" y="24489"/>
                  </a:cubicBezTo>
                  <a:lnTo>
                    <a:pt x="14199" y="23304"/>
                  </a:lnTo>
                  <a:lnTo>
                    <a:pt x="15283" y="24010"/>
                  </a:lnTo>
                  <a:cubicBezTo>
                    <a:pt x="17903" y="25721"/>
                    <a:pt x="20396" y="26580"/>
                    <a:pt x="22725" y="26580"/>
                  </a:cubicBezTo>
                  <a:cubicBezTo>
                    <a:pt x="23609" y="26580"/>
                    <a:pt x="24469" y="26457"/>
                    <a:pt x="25304" y="26209"/>
                  </a:cubicBezTo>
                  <a:cubicBezTo>
                    <a:pt x="29830" y="24867"/>
                    <a:pt x="32429" y="20244"/>
                    <a:pt x="33053" y="19011"/>
                  </a:cubicBezTo>
                  <a:cubicBezTo>
                    <a:pt x="32227" y="17674"/>
                    <a:pt x="31588" y="16040"/>
                    <a:pt x="31137" y="14114"/>
                  </a:cubicBezTo>
                  <a:lnTo>
                    <a:pt x="33276" y="13614"/>
                  </a:lnTo>
                  <a:cubicBezTo>
                    <a:pt x="34106" y="17178"/>
                    <a:pt x="35621" y="19512"/>
                    <a:pt x="37778" y="20551"/>
                  </a:cubicBezTo>
                  <a:cubicBezTo>
                    <a:pt x="38747" y="21018"/>
                    <a:pt x="39758" y="21179"/>
                    <a:pt x="40693" y="21179"/>
                  </a:cubicBezTo>
                  <a:cubicBezTo>
                    <a:pt x="42763" y="21179"/>
                    <a:pt x="44457" y="20390"/>
                    <a:pt x="44481" y="20379"/>
                  </a:cubicBezTo>
                  <a:lnTo>
                    <a:pt x="45434" y="22359"/>
                  </a:lnTo>
                  <a:cubicBezTo>
                    <a:pt x="45309" y="22419"/>
                    <a:pt x="43271" y="23381"/>
                    <a:pt x="40701" y="23381"/>
                  </a:cubicBezTo>
                  <a:cubicBezTo>
                    <a:pt x="39486" y="23381"/>
                    <a:pt x="38152" y="23166"/>
                    <a:pt x="36845" y="22540"/>
                  </a:cubicBezTo>
                  <a:cubicBezTo>
                    <a:pt x="35992" y="22132"/>
                    <a:pt x="35222" y="21585"/>
                    <a:pt x="34534" y="20898"/>
                  </a:cubicBezTo>
                  <a:cubicBezTo>
                    <a:pt x="33722" y="22305"/>
                    <a:pt x="32181" y="24564"/>
                    <a:pt x="29858" y="26305"/>
                  </a:cubicBezTo>
                  <a:cubicBezTo>
                    <a:pt x="31758" y="29307"/>
                    <a:pt x="33688" y="33606"/>
                    <a:pt x="32191" y="38766"/>
                  </a:cubicBezTo>
                  <a:cubicBezTo>
                    <a:pt x="31473" y="41245"/>
                    <a:pt x="28918" y="43292"/>
                    <a:pt x="26223" y="44374"/>
                  </a:cubicBezTo>
                  <a:cubicBezTo>
                    <a:pt x="29576" y="46608"/>
                    <a:pt x="32549" y="47733"/>
                    <a:pt x="35101" y="47733"/>
                  </a:cubicBezTo>
                  <a:cubicBezTo>
                    <a:pt x="35970" y="47733"/>
                    <a:pt x="36789" y="47603"/>
                    <a:pt x="37559" y="47341"/>
                  </a:cubicBezTo>
                  <a:cubicBezTo>
                    <a:pt x="41495" y="46006"/>
                    <a:pt x="42869" y="41560"/>
                    <a:pt x="42883" y="41514"/>
                  </a:cubicBezTo>
                  <a:lnTo>
                    <a:pt x="44989" y="42137"/>
                  </a:lnTo>
                  <a:cubicBezTo>
                    <a:pt x="44923" y="42363"/>
                    <a:pt x="43303" y="47701"/>
                    <a:pt x="38288" y="49414"/>
                  </a:cubicBezTo>
                  <a:cubicBezTo>
                    <a:pt x="37283" y="49758"/>
                    <a:pt x="36224" y="49930"/>
                    <a:pt x="35110" y="49930"/>
                  </a:cubicBezTo>
                  <a:cubicBezTo>
                    <a:pt x="32212" y="49930"/>
                    <a:pt x="28955" y="48766"/>
                    <a:pt x="25378" y="46451"/>
                  </a:cubicBezTo>
                  <a:lnTo>
                    <a:pt x="25378" y="46451"/>
                  </a:lnTo>
                  <a:cubicBezTo>
                    <a:pt x="25624" y="48279"/>
                    <a:pt x="25260" y="50005"/>
                    <a:pt x="24278" y="51481"/>
                  </a:cubicBezTo>
                  <a:cubicBezTo>
                    <a:pt x="23170" y="53147"/>
                    <a:pt x="21387" y="54377"/>
                    <a:pt x="19188" y="55062"/>
                  </a:cubicBezTo>
                  <a:cubicBezTo>
                    <a:pt x="23182" y="55405"/>
                    <a:pt x="27830" y="57226"/>
                    <a:pt x="30154" y="63238"/>
                  </a:cubicBezTo>
                  <a:cubicBezTo>
                    <a:pt x="31408" y="60110"/>
                    <a:pt x="33923" y="57514"/>
                    <a:pt x="37170" y="56139"/>
                  </a:cubicBezTo>
                  <a:cubicBezTo>
                    <a:pt x="38856" y="55425"/>
                    <a:pt x="40630" y="55073"/>
                    <a:pt x="42429" y="55073"/>
                  </a:cubicBezTo>
                  <a:cubicBezTo>
                    <a:pt x="44711" y="55073"/>
                    <a:pt x="47032" y="55639"/>
                    <a:pt x="49265" y="56751"/>
                  </a:cubicBezTo>
                  <a:lnTo>
                    <a:pt x="49265" y="12087"/>
                  </a:lnTo>
                  <a:cubicBezTo>
                    <a:pt x="49265" y="5275"/>
                    <a:pt x="46114" y="0"/>
                    <a:pt x="396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530;p111">
              <a:extLst>
                <a:ext uri="{FF2B5EF4-FFF2-40B4-BE49-F238E27FC236}">
                  <a16:creationId xmlns:a16="http://schemas.microsoft.com/office/drawing/2014/main" id="{7BE8130D-C6AF-BA2E-C7EA-BEB374C7DB0A}"/>
                </a:ext>
              </a:extLst>
            </p:cNvPr>
            <p:cNvSpPr/>
            <p:nvPr/>
          </p:nvSpPr>
          <p:spPr>
            <a:xfrm>
              <a:off x="-3939950" y="4159288"/>
              <a:ext cx="870277" cy="846546"/>
            </a:xfrm>
            <a:custGeom>
              <a:avLst/>
              <a:gdLst/>
              <a:ahLst/>
              <a:cxnLst/>
              <a:rect l="l" t="t" r="r" b="b"/>
              <a:pathLst>
                <a:path w="58271" h="56682" extrusionOk="0">
                  <a:moveTo>
                    <a:pt x="13435" y="1"/>
                  </a:moveTo>
                  <a:cubicBezTo>
                    <a:pt x="10513" y="1"/>
                    <a:pt x="7714" y="1008"/>
                    <a:pt x="5856" y="1869"/>
                  </a:cubicBezTo>
                  <a:cubicBezTo>
                    <a:pt x="1770" y="5450"/>
                    <a:pt x="0" y="14831"/>
                    <a:pt x="6630" y="20134"/>
                  </a:cubicBezTo>
                  <a:cubicBezTo>
                    <a:pt x="3553" y="25702"/>
                    <a:pt x="10291" y="31561"/>
                    <a:pt x="11610" y="32440"/>
                  </a:cubicBezTo>
                  <a:cubicBezTo>
                    <a:pt x="11745" y="42208"/>
                    <a:pt x="20048" y="48082"/>
                    <a:pt x="25814" y="48082"/>
                  </a:cubicBezTo>
                  <a:cubicBezTo>
                    <a:pt x="26273" y="48082"/>
                    <a:pt x="26717" y="48044"/>
                    <a:pt x="27139" y="47969"/>
                  </a:cubicBezTo>
                  <a:cubicBezTo>
                    <a:pt x="29762" y="53008"/>
                    <a:pt x="36826" y="56681"/>
                    <a:pt x="43563" y="56681"/>
                  </a:cubicBezTo>
                  <a:cubicBezTo>
                    <a:pt x="51122" y="56681"/>
                    <a:pt x="58270" y="52056"/>
                    <a:pt x="58270" y="39546"/>
                  </a:cubicBezTo>
                  <a:lnTo>
                    <a:pt x="58270" y="12434"/>
                  </a:lnTo>
                  <a:cubicBezTo>
                    <a:pt x="56045" y="11128"/>
                    <a:pt x="53704" y="10460"/>
                    <a:pt x="51425" y="10460"/>
                  </a:cubicBezTo>
                  <a:cubicBezTo>
                    <a:pt x="49916" y="10460"/>
                    <a:pt x="48434" y="10753"/>
                    <a:pt x="47030" y="11347"/>
                  </a:cubicBezTo>
                  <a:cubicBezTo>
                    <a:pt x="43536" y="12826"/>
                    <a:pt x="41059" y="15991"/>
                    <a:pt x="40566" y="19607"/>
                  </a:cubicBezTo>
                  <a:lnTo>
                    <a:pt x="40377" y="20990"/>
                  </a:lnTo>
                  <a:lnTo>
                    <a:pt x="39078" y="20484"/>
                  </a:lnTo>
                  <a:cubicBezTo>
                    <a:pt x="37902" y="20026"/>
                    <a:pt x="36625" y="19831"/>
                    <a:pt x="35389" y="19831"/>
                  </a:cubicBezTo>
                  <a:cubicBezTo>
                    <a:pt x="33527" y="19831"/>
                    <a:pt x="31756" y="20273"/>
                    <a:pt x="30551" y="20928"/>
                  </a:cubicBezTo>
                  <a:cubicBezTo>
                    <a:pt x="27167" y="22766"/>
                    <a:pt x="24747" y="27172"/>
                    <a:pt x="26941" y="32729"/>
                  </a:cubicBezTo>
                  <a:cubicBezTo>
                    <a:pt x="27719" y="32533"/>
                    <a:pt x="28494" y="32436"/>
                    <a:pt x="29260" y="32436"/>
                  </a:cubicBezTo>
                  <a:cubicBezTo>
                    <a:pt x="32400" y="32436"/>
                    <a:pt x="35380" y="34064"/>
                    <a:pt x="37792" y="37124"/>
                  </a:cubicBezTo>
                  <a:cubicBezTo>
                    <a:pt x="37802" y="37116"/>
                    <a:pt x="37812" y="37107"/>
                    <a:pt x="37823" y="37098"/>
                  </a:cubicBezTo>
                  <a:cubicBezTo>
                    <a:pt x="39524" y="35778"/>
                    <a:pt x="41478" y="35121"/>
                    <a:pt x="43560" y="35121"/>
                  </a:cubicBezTo>
                  <a:cubicBezTo>
                    <a:pt x="45949" y="35121"/>
                    <a:pt x="48506" y="35986"/>
                    <a:pt x="51044" y="37708"/>
                  </a:cubicBezTo>
                  <a:lnTo>
                    <a:pt x="49810" y="39526"/>
                  </a:lnTo>
                  <a:cubicBezTo>
                    <a:pt x="47666" y="38070"/>
                    <a:pt x="45530" y="37337"/>
                    <a:pt x="43569" y="37337"/>
                  </a:cubicBezTo>
                  <a:cubicBezTo>
                    <a:pt x="41954" y="37337"/>
                    <a:pt x="40457" y="37834"/>
                    <a:pt x="39169" y="38834"/>
                  </a:cubicBezTo>
                  <a:cubicBezTo>
                    <a:pt x="36506" y="40901"/>
                    <a:pt x="35392" y="44677"/>
                    <a:pt x="36520" y="47812"/>
                  </a:cubicBezTo>
                  <a:lnTo>
                    <a:pt x="34452" y="48557"/>
                  </a:lnTo>
                  <a:cubicBezTo>
                    <a:pt x="33265" y="45256"/>
                    <a:pt x="34021" y="41409"/>
                    <a:pt x="36219" y="38682"/>
                  </a:cubicBezTo>
                  <a:cubicBezTo>
                    <a:pt x="34206" y="36046"/>
                    <a:pt x="31750" y="34637"/>
                    <a:pt x="29204" y="34637"/>
                  </a:cubicBezTo>
                  <a:cubicBezTo>
                    <a:pt x="28585" y="34637"/>
                    <a:pt x="27962" y="34720"/>
                    <a:pt x="27338" y="34889"/>
                  </a:cubicBezTo>
                  <a:cubicBezTo>
                    <a:pt x="24083" y="35771"/>
                    <a:pt x="21602" y="38827"/>
                    <a:pt x="21435" y="42154"/>
                  </a:cubicBezTo>
                  <a:lnTo>
                    <a:pt x="19240" y="42045"/>
                  </a:lnTo>
                  <a:cubicBezTo>
                    <a:pt x="19419" y="38464"/>
                    <a:pt x="21696" y="35139"/>
                    <a:pt x="24885" y="33506"/>
                  </a:cubicBezTo>
                  <a:cubicBezTo>
                    <a:pt x="22345" y="26997"/>
                    <a:pt x="25145" y="21363"/>
                    <a:pt x="29500" y="18997"/>
                  </a:cubicBezTo>
                  <a:cubicBezTo>
                    <a:pt x="30949" y="18210"/>
                    <a:pt x="33098" y="17633"/>
                    <a:pt x="35402" y="17633"/>
                  </a:cubicBezTo>
                  <a:cubicBezTo>
                    <a:pt x="36028" y="17633"/>
                    <a:pt x="36664" y="17676"/>
                    <a:pt x="37301" y="17768"/>
                  </a:cubicBezTo>
                  <a:cubicBezTo>
                    <a:pt x="35221" y="11788"/>
                    <a:pt x="30599" y="10369"/>
                    <a:pt x="26682" y="10369"/>
                  </a:cubicBezTo>
                  <a:cubicBezTo>
                    <a:pt x="25488" y="10369"/>
                    <a:pt x="24359" y="10501"/>
                    <a:pt x="23388" y="10676"/>
                  </a:cubicBezTo>
                  <a:lnTo>
                    <a:pt x="21546" y="11008"/>
                  </a:lnTo>
                  <a:lnTo>
                    <a:pt x="22153" y="9238"/>
                  </a:lnTo>
                  <a:cubicBezTo>
                    <a:pt x="22609" y="7908"/>
                    <a:pt x="22313" y="6117"/>
                    <a:pt x="21360" y="4446"/>
                  </a:cubicBezTo>
                  <a:cubicBezTo>
                    <a:pt x="20124" y="2277"/>
                    <a:pt x="18023" y="700"/>
                    <a:pt x="15739" y="228"/>
                  </a:cubicBezTo>
                  <a:cubicBezTo>
                    <a:pt x="14972" y="69"/>
                    <a:pt x="14199" y="1"/>
                    <a:pt x="134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" name="Oval 190">
            <a:extLst>
              <a:ext uri="{FF2B5EF4-FFF2-40B4-BE49-F238E27FC236}">
                <a16:creationId xmlns:a16="http://schemas.microsoft.com/office/drawing/2014/main" id="{002F861E-4436-A629-F07D-56855018E9C1}"/>
              </a:ext>
            </a:extLst>
          </p:cNvPr>
          <p:cNvSpPr/>
          <p:nvPr/>
        </p:nvSpPr>
        <p:spPr>
          <a:xfrm>
            <a:off x="6535043" y="909986"/>
            <a:ext cx="114969" cy="1149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0B5567DF-3AD3-A0F3-78C8-7D6A625B93BF}"/>
              </a:ext>
            </a:extLst>
          </p:cNvPr>
          <p:cNvSpPr/>
          <p:nvPr/>
        </p:nvSpPr>
        <p:spPr>
          <a:xfrm>
            <a:off x="7097298" y="909985"/>
            <a:ext cx="114969" cy="1149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18FAB5E-25C3-E852-3476-4E6120DB0913}"/>
              </a:ext>
            </a:extLst>
          </p:cNvPr>
          <p:cNvSpPr/>
          <p:nvPr/>
        </p:nvSpPr>
        <p:spPr>
          <a:xfrm>
            <a:off x="7097298" y="1377413"/>
            <a:ext cx="114969" cy="1149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DA747980-E267-5062-0E8E-7C7DD753D5F6}"/>
              </a:ext>
            </a:extLst>
          </p:cNvPr>
          <p:cNvSpPr/>
          <p:nvPr/>
        </p:nvSpPr>
        <p:spPr>
          <a:xfrm>
            <a:off x="7556843" y="1377412"/>
            <a:ext cx="114969" cy="1149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98DF586F-35B6-B8AF-2EF9-B71045A1449E}"/>
              </a:ext>
            </a:extLst>
          </p:cNvPr>
          <p:cNvSpPr/>
          <p:nvPr/>
        </p:nvSpPr>
        <p:spPr>
          <a:xfrm>
            <a:off x="6077571" y="1395937"/>
            <a:ext cx="114969" cy="1149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2A0E05E9-1B4A-E9FA-1E3D-D342392A81B1}"/>
              </a:ext>
            </a:extLst>
          </p:cNvPr>
          <p:cNvSpPr/>
          <p:nvPr/>
        </p:nvSpPr>
        <p:spPr>
          <a:xfrm>
            <a:off x="6537116" y="1395936"/>
            <a:ext cx="114969" cy="1149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171197B2-5801-5F9E-6F18-A7F1F4B6AC91}"/>
              </a:ext>
            </a:extLst>
          </p:cNvPr>
          <p:cNvSpPr/>
          <p:nvPr/>
        </p:nvSpPr>
        <p:spPr>
          <a:xfrm>
            <a:off x="6075498" y="1926180"/>
            <a:ext cx="114969" cy="1149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81DD5A56-46A8-C99F-972D-12A1A73D41F1}"/>
              </a:ext>
            </a:extLst>
          </p:cNvPr>
          <p:cNvSpPr/>
          <p:nvPr/>
        </p:nvSpPr>
        <p:spPr>
          <a:xfrm>
            <a:off x="6535043" y="1926179"/>
            <a:ext cx="114969" cy="1149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10F266A7-12F4-3775-03F1-ADB1ACF000B1}"/>
              </a:ext>
            </a:extLst>
          </p:cNvPr>
          <p:cNvSpPr/>
          <p:nvPr/>
        </p:nvSpPr>
        <p:spPr>
          <a:xfrm>
            <a:off x="5651915" y="1922861"/>
            <a:ext cx="114969" cy="1149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1723807B-F877-699A-4B81-9EC247592ABF}"/>
              </a:ext>
            </a:extLst>
          </p:cNvPr>
          <p:cNvSpPr/>
          <p:nvPr/>
        </p:nvSpPr>
        <p:spPr>
          <a:xfrm>
            <a:off x="7522766" y="1922862"/>
            <a:ext cx="114969" cy="1149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1138D08E-A77A-DA78-7B59-454FD708076A}"/>
              </a:ext>
            </a:extLst>
          </p:cNvPr>
          <p:cNvSpPr/>
          <p:nvPr/>
        </p:nvSpPr>
        <p:spPr>
          <a:xfrm>
            <a:off x="7982311" y="1922861"/>
            <a:ext cx="114969" cy="1149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B6ADFA7C-4938-0029-DB0F-56CCC55DEB8A}"/>
              </a:ext>
            </a:extLst>
          </p:cNvPr>
          <p:cNvSpPr/>
          <p:nvPr/>
        </p:nvSpPr>
        <p:spPr>
          <a:xfrm>
            <a:off x="7099183" y="1919543"/>
            <a:ext cx="114969" cy="1149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3FED4414-D4C1-56B3-A238-50C99492D423}"/>
              </a:ext>
            </a:extLst>
          </p:cNvPr>
          <p:cNvGrpSpPr/>
          <p:nvPr/>
        </p:nvGrpSpPr>
        <p:grpSpPr>
          <a:xfrm flipV="1">
            <a:off x="6077571" y="2412130"/>
            <a:ext cx="1594241" cy="600921"/>
            <a:chOff x="6258154" y="3137170"/>
            <a:chExt cx="1594241" cy="600921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EBCB5BB-A560-32A3-6711-4291BB265E4C}"/>
                </a:ext>
              </a:extLst>
            </p:cNvPr>
            <p:cNvSpPr/>
            <p:nvPr/>
          </p:nvSpPr>
          <p:spPr>
            <a:xfrm>
              <a:off x="6715626" y="3137171"/>
              <a:ext cx="114969" cy="1149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EF4D608E-5877-97EB-5600-74C17B53D75C}"/>
                </a:ext>
              </a:extLst>
            </p:cNvPr>
            <p:cNvSpPr/>
            <p:nvPr/>
          </p:nvSpPr>
          <p:spPr>
            <a:xfrm>
              <a:off x="7277881" y="3137170"/>
              <a:ext cx="114969" cy="1149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E838B4B9-14EC-BB9B-3086-804A02F97A64}"/>
                </a:ext>
              </a:extLst>
            </p:cNvPr>
            <p:cNvSpPr/>
            <p:nvPr/>
          </p:nvSpPr>
          <p:spPr>
            <a:xfrm>
              <a:off x="7277881" y="3604598"/>
              <a:ext cx="114969" cy="1149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80FBA00A-407A-B6DE-E129-5553D108CCC8}"/>
                </a:ext>
              </a:extLst>
            </p:cNvPr>
            <p:cNvSpPr/>
            <p:nvPr/>
          </p:nvSpPr>
          <p:spPr>
            <a:xfrm>
              <a:off x="7737426" y="3604597"/>
              <a:ext cx="114969" cy="1149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0ED11929-418C-BDCD-37DE-C4344FEFF7C4}"/>
                </a:ext>
              </a:extLst>
            </p:cNvPr>
            <p:cNvSpPr/>
            <p:nvPr/>
          </p:nvSpPr>
          <p:spPr>
            <a:xfrm>
              <a:off x="6258154" y="3623122"/>
              <a:ext cx="114969" cy="1149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A4A39F52-71CB-5162-E7A8-527F417FA722}"/>
                </a:ext>
              </a:extLst>
            </p:cNvPr>
            <p:cNvSpPr/>
            <p:nvPr/>
          </p:nvSpPr>
          <p:spPr>
            <a:xfrm>
              <a:off x="6717699" y="3623121"/>
              <a:ext cx="114969" cy="1149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C7DC619B-0296-7631-E890-B18F73B0EC2C}"/>
              </a:ext>
            </a:extLst>
          </p:cNvPr>
          <p:cNvCxnSpPr>
            <a:cxnSpLocks/>
            <a:stCxn id="201" idx="5"/>
            <a:endCxn id="209" idx="3"/>
          </p:cNvCxnSpPr>
          <p:nvPr/>
        </p:nvCxnSpPr>
        <p:spPr>
          <a:xfrm>
            <a:off x="5750047" y="2020993"/>
            <a:ext cx="344361" cy="40797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D851CD1F-6CE7-F6D0-76A8-D24BD3084047}"/>
              </a:ext>
            </a:extLst>
          </p:cNvPr>
          <p:cNvCxnSpPr>
            <a:cxnSpLocks/>
            <a:stCxn id="209" idx="5"/>
            <a:endCxn id="200" idx="3"/>
          </p:cNvCxnSpPr>
          <p:nvPr/>
        </p:nvCxnSpPr>
        <p:spPr>
          <a:xfrm flipV="1">
            <a:off x="6175703" y="2024311"/>
            <a:ext cx="376177" cy="40465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3B917804-A80D-23E0-9F81-F54B3C4C9FC1}"/>
              </a:ext>
            </a:extLst>
          </p:cNvPr>
          <p:cNvCxnSpPr>
            <a:cxnSpLocks/>
            <a:stCxn id="199" idx="5"/>
            <a:endCxn id="210" idx="3"/>
          </p:cNvCxnSpPr>
          <p:nvPr/>
        </p:nvCxnSpPr>
        <p:spPr>
          <a:xfrm>
            <a:off x="6173630" y="2024312"/>
            <a:ext cx="380323" cy="40465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DAFBF35A-B96E-9041-F557-D82FB65D68D0}"/>
              </a:ext>
            </a:extLst>
          </p:cNvPr>
          <p:cNvCxnSpPr>
            <a:cxnSpLocks/>
            <a:stCxn id="191" idx="4"/>
            <a:endCxn id="198" idx="0"/>
          </p:cNvCxnSpPr>
          <p:nvPr/>
        </p:nvCxnSpPr>
        <p:spPr>
          <a:xfrm>
            <a:off x="6592528" y="1024955"/>
            <a:ext cx="2073" cy="37098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F7AEF27E-FF0D-60E6-4E47-431CDC20ABC6}"/>
              </a:ext>
            </a:extLst>
          </p:cNvPr>
          <p:cNvCxnSpPr>
            <a:cxnSpLocks/>
            <a:stCxn id="195" idx="4"/>
            <a:endCxn id="204" idx="0"/>
          </p:cNvCxnSpPr>
          <p:nvPr/>
        </p:nvCxnSpPr>
        <p:spPr>
          <a:xfrm>
            <a:off x="7154783" y="1492382"/>
            <a:ext cx="1885" cy="42716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D147214A-357D-3852-4951-2612F874B997}"/>
              </a:ext>
            </a:extLst>
          </p:cNvPr>
          <p:cNvCxnSpPr>
            <a:cxnSpLocks/>
            <a:stCxn id="204" idx="6"/>
            <a:endCxn id="202" idx="2"/>
          </p:cNvCxnSpPr>
          <p:nvPr/>
        </p:nvCxnSpPr>
        <p:spPr>
          <a:xfrm>
            <a:off x="7214152" y="1977028"/>
            <a:ext cx="308614" cy="331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33A6987B-330B-2F28-0CC2-999B654A6FEE}"/>
              </a:ext>
            </a:extLst>
          </p:cNvPr>
          <p:cNvCxnSpPr>
            <a:cxnSpLocks/>
            <a:stCxn id="204" idx="7"/>
            <a:endCxn id="196" idx="3"/>
          </p:cNvCxnSpPr>
          <p:nvPr/>
        </p:nvCxnSpPr>
        <p:spPr>
          <a:xfrm flipV="1">
            <a:off x="7197315" y="1475544"/>
            <a:ext cx="376365" cy="46083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55717AA0-5976-1EEA-C2AA-D1CD87DC9AB2}"/>
              </a:ext>
            </a:extLst>
          </p:cNvPr>
          <p:cNvCxnSpPr>
            <a:cxnSpLocks/>
            <a:stCxn id="204" idx="5"/>
            <a:endCxn id="208" idx="3"/>
          </p:cNvCxnSpPr>
          <p:nvPr/>
        </p:nvCxnSpPr>
        <p:spPr>
          <a:xfrm>
            <a:off x="7197315" y="2017675"/>
            <a:ext cx="376365" cy="42981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Google Shape;547;p43">
            <a:extLst>
              <a:ext uri="{FF2B5EF4-FFF2-40B4-BE49-F238E27FC236}">
                <a16:creationId xmlns:a16="http://schemas.microsoft.com/office/drawing/2014/main" id="{9F402EFB-BFBB-36FE-BAD8-0122137E0F43}"/>
              </a:ext>
            </a:extLst>
          </p:cNvPr>
          <p:cNvSpPr txBox="1">
            <a:spLocks/>
          </p:cNvSpPr>
          <p:nvPr/>
        </p:nvSpPr>
        <p:spPr>
          <a:xfrm>
            <a:off x="1585818" y="1255378"/>
            <a:ext cx="14811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r>
              <a:rPr lang="es-CO" sz="1800" dirty="0"/>
              <a:t>Fase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2690AADC-B14A-CA53-73C4-2459626036AD}"/>
              </a:ext>
            </a:extLst>
          </p:cNvPr>
          <p:cNvSpPr txBox="1"/>
          <p:nvPr/>
        </p:nvSpPr>
        <p:spPr>
          <a:xfrm>
            <a:off x="1595284" y="1776478"/>
            <a:ext cx="30785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Fira Sans Condensed" panose="020B0503050000020004" pitchFamily="34" charset="0"/>
              </a:rPr>
              <a:t>El valor crucial de fase (PLV) mide la relación entre las fases o la consistencia de las diferencias de la actividad oscilatoria de dos regiones sin importar la amplitud en el tiempo.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10F3B204-F31E-982A-6C74-F86F46D03E29}"/>
              </a:ext>
            </a:extLst>
          </p:cNvPr>
          <p:cNvSpPr txBox="1"/>
          <p:nvPr/>
        </p:nvSpPr>
        <p:spPr>
          <a:xfrm>
            <a:off x="594252" y="3946805"/>
            <a:ext cx="4498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i="1" dirty="0">
                <a:latin typeface="Fira Sans Condensed" panose="020B0503050000020004" pitchFamily="34" charset="0"/>
              </a:rPr>
              <a:t>Sumatoria de la resta de la transformada de Hilbert para t de m y n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D69A4E45-8960-9B5A-2602-6C1F4E0EF933}"/>
              </a:ext>
            </a:extLst>
          </p:cNvPr>
          <p:cNvSpPr txBox="1"/>
          <p:nvPr/>
        </p:nvSpPr>
        <p:spPr>
          <a:xfrm>
            <a:off x="5359961" y="3704903"/>
            <a:ext cx="295834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050" dirty="0">
                <a:solidFill>
                  <a:schemeClr val="accent5"/>
                </a:solidFill>
                <a:latin typeface="Fira Sans Condensed" panose="020B0503050000020004" pitchFamily="34" charset="0"/>
              </a:rPr>
              <a:t>Rossini, P. M., Di </a:t>
            </a:r>
            <a:r>
              <a:rPr lang="es-CO" sz="1050" dirty="0" err="1">
                <a:solidFill>
                  <a:schemeClr val="accent5"/>
                </a:solidFill>
                <a:latin typeface="Fira Sans Condensed" panose="020B0503050000020004" pitchFamily="34" charset="0"/>
              </a:rPr>
              <a:t>Iorio</a:t>
            </a:r>
            <a:r>
              <a:rPr lang="es-CO" sz="1050" dirty="0">
                <a:solidFill>
                  <a:schemeClr val="accent5"/>
                </a:solidFill>
                <a:latin typeface="Fira Sans Condensed" panose="020B0503050000020004" pitchFamily="34" charset="0"/>
              </a:rPr>
              <a:t>, R., Bentivoglio, M., Bertini, G., Ferreri, F., </a:t>
            </a:r>
            <a:r>
              <a:rPr lang="es-CO" sz="1050" dirty="0" err="1">
                <a:solidFill>
                  <a:schemeClr val="accent5"/>
                </a:solidFill>
                <a:latin typeface="Fira Sans Condensed" panose="020B0503050000020004" pitchFamily="34" charset="0"/>
              </a:rPr>
              <a:t>Gerloff</a:t>
            </a:r>
            <a:r>
              <a:rPr lang="es-CO" sz="1050" dirty="0">
                <a:solidFill>
                  <a:schemeClr val="accent5"/>
                </a:solidFill>
                <a:latin typeface="Fira Sans Condensed" panose="020B0503050000020004" pitchFamily="34" charset="0"/>
              </a:rPr>
              <a:t>, C., … </a:t>
            </a:r>
            <a:r>
              <a:rPr lang="es-CO" sz="1050" dirty="0" err="1">
                <a:solidFill>
                  <a:schemeClr val="accent5"/>
                </a:solidFill>
                <a:latin typeface="Fira Sans Condensed" panose="020B0503050000020004" pitchFamily="34" charset="0"/>
              </a:rPr>
              <a:t>Hallett</a:t>
            </a:r>
            <a:r>
              <a:rPr lang="es-CO" sz="1050" dirty="0">
                <a:solidFill>
                  <a:schemeClr val="accent5"/>
                </a:solidFill>
                <a:latin typeface="Fira Sans Condensed" panose="020B0503050000020004" pitchFamily="34" charset="0"/>
              </a:rPr>
              <a:t>, M. (2019). </a:t>
            </a:r>
            <a:r>
              <a:rPr lang="es-CO" sz="1050" dirty="0" err="1">
                <a:solidFill>
                  <a:schemeClr val="accent5"/>
                </a:solidFill>
                <a:latin typeface="Fira Sans Condensed" panose="020B0503050000020004" pitchFamily="34" charset="0"/>
              </a:rPr>
              <a:t>Methods</a:t>
            </a:r>
            <a:r>
              <a:rPr lang="es-CO" sz="1050" dirty="0">
                <a:solidFill>
                  <a:schemeClr val="accent5"/>
                </a:solidFill>
                <a:latin typeface="Fira Sans Condensed" panose="020B0503050000020004" pitchFamily="34" charset="0"/>
              </a:rPr>
              <a:t> </a:t>
            </a:r>
            <a:r>
              <a:rPr lang="es-CO" sz="1050" dirty="0" err="1">
                <a:solidFill>
                  <a:schemeClr val="accent5"/>
                </a:solidFill>
                <a:latin typeface="Fira Sans Condensed" panose="020B0503050000020004" pitchFamily="34" charset="0"/>
              </a:rPr>
              <a:t>for</a:t>
            </a:r>
            <a:r>
              <a:rPr lang="es-CO" sz="1050" dirty="0">
                <a:solidFill>
                  <a:schemeClr val="accent5"/>
                </a:solidFill>
                <a:latin typeface="Fira Sans Condensed" panose="020B0503050000020004" pitchFamily="34" charset="0"/>
              </a:rPr>
              <a:t> </a:t>
            </a:r>
            <a:r>
              <a:rPr lang="es-CO" sz="1050" dirty="0" err="1">
                <a:solidFill>
                  <a:schemeClr val="accent5"/>
                </a:solidFill>
                <a:latin typeface="Fira Sans Condensed" panose="020B0503050000020004" pitchFamily="34" charset="0"/>
              </a:rPr>
              <a:t>analysis</a:t>
            </a:r>
            <a:r>
              <a:rPr lang="es-CO" sz="1050" dirty="0">
                <a:solidFill>
                  <a:schemeClr val="accent5"/>
                </a:solidFill>
                <a:latin typeface="Fira Sans Condensed" panose="020B0503050000020004" pitchFamily="34" charset="0"/>
              </a:rPr>
              <a:t> </a:t>
            </a:r>
            <a:r>
              <a:rPr lang="es-CO" sz="1050" dirty="0" err="1">
                <a:solidFill>
                  <a:schemeClr val="accent5"/>
                </a:solidFill>
                <a:latin typeface="Fira Sans Condensed" panose="020B0503050000020004" pitchFamily="34" charset="0"/>
              </a:rPr>
              <a:t>of</a:t>
            </a:r>
            <a:r>
              <a:rPr lang="es-CO" sz="1050" dirty="0">
                <a:solidFill>
                  <a:schemeClr val="accent5"/>
                </a:solidFill>
                <a:latin typeface="Fira Sans Condensed" panose="020B0503050000020004" pitchFamily="34" charset="0"/>
              </a:rPr>
              <a:t> </a:t>
            </a:r>
            <a:r>
              <a:rPr lang="es-CO" sz="1050" dirty="0" err="1">
                <a:solidFill>
                  <a:schemeClr val="accent5"/>
                </a:solidFill>
                <a:latin typeface="Fira Sans Condensed" panose="020B0503050000020004" pitchFamily="34" charset="0"/>
              </a:rPr>
              <a:t>brain</a:t>
            </a:r>
            <a:r>
              <a:rPr lang="es-CO" sz="1050" dirty="0">
                <a:solidFill>
                  <a:schemeClr val="accent5"/>
                </a:solidFill>
                <a:latin typeface="Fira Sans Condensed" panose="020B0503050000020004" pitchFamily="34" charset="0"/>
              </a:rPr>
              <a:t> </a:t>
            </a:r>
            <a:r>
              <a:rPr lang="es-CO" sz="1050" dirty="0" err="1">
                <a:solidFill>
                  <a:schemeClr val="accent5"/>
                </a:solidFill>
                <a:latin typeface="Fira Sans Condensed" panose="020B0503050000020004" pitchFamily="34" charset="0"/>
              </a:rPr>
              <a:t>connectivity</a:t>
            </a:r>
            <a:r>
              <a:rPr lang="es-CO" sz="1050" dirty="0">
                <a:solidFill>
                  <a:schemeClr val="accent5"/>
                </a:solidFill>
                <a:latin typeface="Fira Sans Condensed" panose="020B0503050000020004" pitchFamily="34" charset="0"/>
              </a:rPr>
              <a:t>: </a:t>
            </a:r>
            <a:r>
              <a:rPr lang="es-CO" sz="1050" dirty="0" err="1">
                <a:solidFill>
                  <a:schemeClr val="accent5"/>
                </a:solidFill>
                <a:latin typeface="Fira Sans Condensed" panose="020B0503050000020004" pitchFamily="34" charset="0"/>
              </a:rPr>
              <a:t>an</a:t>
            </a:r>
            <a:r>
              <a:rPr lang="es-CO" sz="1050" dirty="0">
                <a:solidFill>
                  <a:schemeClr val="accent5"/>
                </a:solidFill>
                <a:latin typeface="Fira Sans Condensed" panose="020B0503050000020004" pitchFamily="34" charset="0"/>
              </a:rPr>
              <a:t> IFCN-</a:t>
            </a:r>
            <a:r>
              <a:rPr lang="es-CO" sz="1050" dirty="0" err="1">
                <a:solidFill>
                  <a:schemeClr val="accent5"/>
                </a:solidFill>
                <a:latin typeface="Fira Sans Condensed" panose="020B0503050000020004" pitchFamily="34" charset="0"/>
              </a:rPr>
              <a:t>sponsored</a:t>
            </a:r>
            <a:r>
              <a:rPr lang="es-CO" sz="1050" dirty="0">
                <a:solidFill>
                  <a:schemeClr val="accent5"/>
                </a:solidFill>
                <a:latin typeface="Fira Sans Condensed" panose="020B0503050000020004" pitchFamily="34" charset="0"/>
              </a:rPr>
              <a:t> </a:t>
            </a:r>
            <a:r>
              <a:rPr lang="es-CO" sz="1050" dirty="0" err="1">
                <a:solidFill>
                  <a:schemeClr val="accent5"/>
                </a:solidFill>
                <a:latin typeface="Fira Sans Condensed" panose="020B0503050000020004" pitchFamily="34" charset="0"/>
              </a:rPr>
              <a:t>review</a:t>
            </a:r>
            <a:r>
              <a:rPr lang="es-CO" sz="1050" dirty="0">
                <a:solidFill>
                  <a:schemeClr val="accent5"/>
                </a:solidFill>
                <a:latin typeface="Fira Sans Condensed" panose="020B0503050000020004" pitchFamily="34" charset="0"/>
              </a:rPr>
              <a:t>. </a:t>
            </a:r>
            <a:r>
              <a:rPr lang="es-CO" sz="1050" dirty="0" err="1">
                <a:solidFill>
                  <a:schemeClr val="accent5"/>
                </a:solidFill>
                <a:latin typeface="Fira Sans Condensed" panose="020B0503050000020004" pitchFamily="34" charset="0"/>
              </a:rPr>
              <a:t>Clinical</a:t>
            </a:r>
            <a:r>
              <a:rPr lang="es-CO" sz="1050" dirty="0">
                <a:solidFill>
                  <a:schemeClr val="accent5"/>
                </a:solidFill>
                <a:latin typeface="Fira Sans Condensed" panose="020B0503050000020004" pitchFamily="34" charset="0"/>
              </a:rPr>
              <a:t> </a:t>
            </a:r>
            <a:r>
              <a:rPr lang="es-CO" sz="1050" dirty="0" err="1">
                <a:solidFill>
                  <a:schemeClr val="accent5"/>
                </a:solidFill>
                <a:latin typeface="Fira Sans Condensed" panose="020B0503050000020004" pitchFamily="34" charset="0"/>
              </a:rPr>
              <a:t>Neurophysiology</a:t>
            </a:r>
            <a:r>
              <a:rPr lang="es-CO" sz="1050" dirty="0">
                <a:solidFill>
                  <a:schemeClr val="accent5"/>
                </a:solidFill>
                <a:latin typeface="Fira Sans Condensed" panose="020B0503050000020004" pitchFamily="34" charset="0"/>
              </a:rPr>
              <a:t>. doi:10.1016/j.clinph.2019.06.006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6AE83A6-1B8C-339B-AEE4-62AAC7A66328}"/>
              </a:ext>
            </a:extLst>
          </p:cNvPr>
          <p:cNvGrpSpPr/>
          <p:nvPr/>
        </p:nvGrpSpPr>
        <p:grpSpPr>
          <a:xfrm>
            <a:off x="357770" y="1977058"/>
            <a:ext cx="1120140" cy="659130"/>
            <a:chOff x="394850" y="1978070"/>
            <a:chExt cx="1120140" cy="659130"/>
          </a:xfrm>
          <a:solidFill>
            <a:schemeClr val="accent2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46B22CB-C0F1-1943-425A-6C73B84919CF}"/>
                </a:ext>
              </a:extLst>
            </p:cNvPr>
            <p:cNvSpPr/>
            <p:nvPr/>
          </p:nvSpPr>
          <p:spPr>
            <a:xfrm flipH="1">
              <a:off x="394850" y="1978070"/>
              <a:ext cx="1120140" cy="659130"/>
            </a:xfrm>
            <a:custGeom>
              <a:avLst/>
              <a:gdLst>
                <a:gd name="connsiteX0" fmla="*/ 590550 w 647700"/>
                <a:gd name="connsiteY0" fmla="*/ 590550 h 647700"/>
                <a:gd name="connsiteX1" fmla="*/ 0 w 647700"/>
                <a:gd name="connsiteY1" fmla="*/ 590550 h 647700"/>
                <a:gd name="connsiteX2" fmla="*/ 0 w 647700"/>
                <a:gd name="connsiteY2" fmla="*/ 647700 h 647700"/>
                <a:gd name="connsiteX3" fmla="*/ 647700 w 647700"/>
                <a:gd name="connsiteY3" fmla="*/ 647700 h 647700"/>
                <a:gd name="connsiteX4" fmla="*/ 647700 w 647700"/>
                <a:gd name="connsiteY4" fmla="*/ 0 h 647700"/>
                <a:gd name="connsiteX5" fmla="*/ 590550 w 647700"/>
                <a:gd name="connsiteY5" fmla="*/ 0 h 647700"/>
                <a:gd name="connsiteX0" fmla="*/ 1051560 w 1108710"/>
                <a:gd name="connsiteY0" fmla="*/ 590550 h 659130"/>
                <a:gd name="connsiteX1" fmla="*/ 461010 w 1108710"/>
                <a:gd name="connsiteY1" fmla="*/ 590550 h 659130"/>
                <a:gd name="connsiteX2" fmla="*/ 0 w 1108710"/>
                <a:gd name="connsiteY2" fmla="*/ 659130 h 659130"/>
                <a:gd name="connsiteX3" fmla="*/ 1108710 w 1108710"/>
                <a:gd name="connsiteY3" fmla="*/ 647700 h 659130"/>
                <a:gd name="connsiteX4" fmla="*/ 1108710 w 1108710"/>
                <a:gd name="connsiteY4" fmla="*/ 0 h 659130"/>
                <a:gd name="connsiteX5" fmla="*/ 1051560 w 1108710"/>
                <a:gd name="connsiteY5" fmla="*/ 0 h 659130"/>
                <a:gd name="connsiteX6" fmla="*/ 1051560 w 1108710"/>
                <a:gd name="connsiteY6" fmla="*/ 590550 h 659130"/>
                <a:gd name="connsiteX0" fmla="*/ 1055370 w 1112520"/>
                <a:gd name="connsiteY0" fmla="*/ 590550 h 659130"/>
                <a:gd name="connsiteX1" fmla="*/ 0 w 1112520"/>
                <a:gd name="connsiteY1" fmla="*/ 567690 h 659130"/>
                <a:gd name="connsiteX2" fmla="*/ 3810 w 1112520"/>
                <a:gd name="connsiteY2" fmla="*/ 659130 h 659130"/>
                <a:gd name="connsiteX3" fmla="*/ 1112520 w 1112520"/>
                <a:gd name="connsiteY3" fmla="*/ 647700 h 659130"/>
                <a:gd name="connsiteX4" fmla="*/ 1112520 w 1112520"/>
                <a:gd name="connsiteY4" fmla="*/ 0 h 659130"/>
                <a:gd name="connsiteX5" fmla="*/ 1055370 w 1112520"/>
                <a:gd name="connsiteY5" fmla="*/ 0 h 659130"/>
                <a:gd name="connsiteX6" fmla="*/ 1055370 w 1112520"/>
                <a:gd name="connsiteY6" fmla="*/ 590550 h 659130"/>
                <a:gd name="connsiteX0" fmla="*/ 1062990 w 1120140"/>
                <a:gd name="connsiteY0" fmla="*/ 590550 h 659130"/>
                <a:gd name="connsiteX1" fmla="*/ 0 w 1120140"/>
                <a:gd name="connsiteY1" fmla="*/ 594360 h 659130"/>
                <a:gd name="connsiteX2" fmla="*/ 11430 w 1120140"/>
                <a:gd name="connsiteY2" fmla="*/ 659130 h 659130"/>
                <a:gd name="connsiteX3" fmla="*/ 1120140 w 1120140"/>
                <a:gd name="connsiteY3" fmla="*/ 647700 h 659130"/>
                <a:gd name="connsiteX4" fmla="*/ 1120140 w 1120140"/>
                <a:gd name="connsiteY4" fmla="*/ 0 h 659130"/>
                <a:gd name="connsiteX5" fmla="*/ 1062990 w 1120140"/>
                <a:gd name="connsiteY5" fmla="*/ 0 h 659130"/>
                <a:gd name="connsiteX6" fmla="*/ 1062990 w 1120140"/>
                <a:gd name="connsiteY6" fmla="*/ 590550 h 659130"/>
                <a:gd name="connsiteX0" fmla="*/ 1062990 w 1120140"/>
                <a:gd name="connsiteY0" fmla="*/ 590550 h 659130"/>
                <a:gd name="connsiteX1" fmla="*/ 0 w 1120140"/>
                <a:gd name="connsiteY1" fmla="*/ 594360 h 659130"/>
                <a:gd name="connsiteX2" fmla="*/ 7620 w 1120140"/>
                <a:gd name="connsiteY2" fmla="*/ 659130 h 659130"/>
                <a:gd name="connsiteX3" fmla="*/ 1120140 w 1120140"/>
                <a:gd name="connsiteY3" fmla="*/ 647700 h 659130"/>
                <a:gd name="connsiteX4" fmla="*/ 1120140 w 1120140"/>
                <a:gd name="connsiteY4" fmla="*/ 0 h 659130"/>
                <a:gd name="connsiteX5" fmla="*/ 1062990 w 1120140"/>
                <a:gd name="connsiteY5" fmla="*/ 0 h 659130"/>
                <a:gd name="connsiteX6" fmla="*/ 1062990 w 1120140"/>
                <a:gd name="connsiteY6" fmla="*/ 590550 h 65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0140" h="659130">
                  <a:moveTo>
                    <a:pt x="1062990" y="590550"/>
                  </a:moveTo>
                  <a:lnTo>
                    <a:pt x="0" y="594360"/>
                  </a:lnTo>
                  <a:lnTo>
                    <a:pt x="7620" y="659130"/>
                  </a:lnTo>
                  <a:lnTo>
                    <a:pt x="1120140" y="647700"/>
                  </a:lnTo>
                  <a:lnTo>
                    <a:pt x="1120140" y="0"/>
                  </a:lnTo>
                  <a:lnTo>
                    <a:pt x="1062990" y="0"/>
                  </a:lnTo>
                  <a:lnTo>
                    <a:pt x="1062990" y="5905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O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7A2069C-9CA7-6910-0BF6-2421BC6C4BEF}"/>
                </a:ext>
              </a:extLst>
            </p:cNvPr>
            <p:cNvSpPr/>
            <p:nvPr/>
          </p:nvSpPr>
          <p:spPr>
            <a:xfrm flipH="1">
              <a:off x="493911" y="2057127"/>
              <a:ext cx="548639" cy="442912"/>
            </a:xfrm>
            <a:custGeom>
              <a:avLst/>
              <a:gdLst>
                <a:gd name="connsiteX0" fmla="*/ 0 w 548639"/>
                <a:gd name="connsiteY0" fmla="*/ 384810 h 442912"/>
                <a:gd name="connsiteX1" fmla="*/ 0 w 548639"/>
                <a:gd name="connsiteY1" fmla="*/ 441960 h 442912"/>
                <a:gd name="connsiteX2" fmla="*/ 4763 w 548639"/>
                <a:gd name="connsiteY2" fmla="*/ 441960 h 442912"/>
                <a:gd name="connsiteX3" fmla="*/ 203835 w 548639"/>
                <a:gd name="connsiteY3" fmla="*/ 215265 h 442912"/>
                <a:gd name="connsiteX4" fmla="*/ 274320 w 548639"/>
                <a:gd name="connsiteY4" fmla="*/ 56198 h 442912"/>
                <a:gd name="connsiteX5" fmla="*/ 344805 w 548639"/>
                <a:gd name="connsiteY5" fmla="*/ 215265 h 442912"/>
                <a:gd name="connsiteX6" fmla="*/ 535305 w 548639"/>
                <a:gd name="connsiteY6" fmla="*/ 442913 h 442912"/>
                <a:gd name="connsiteX7" fmla="*/ 543878 w 548639"/>
                <a:gd name="connsiteY7" fmla="*/ 442913 h 442912"/>
                <a:gd name="connsiteX8" fmla="*/ 548640 w 548639"/>
                <a:gd name="connsiteY8" fmla="*/ 442913 h 442912"/>
                <a:gd name="connsiteX9" fmla="*/ 548640 w 548639"/>
                <a:gd name="connsiteY9" fmla="*/ 385763 h 442912"/>
                <a:gd name="connsiteX10" fmla="*/ 541973 w 548639"/>
                <a:gd name="connsiteY10" fmla="*/ 385763 h 442912"/>
                <a:gd name="connsiteX11" fmla="*/ 401955 w 548639"/>
                <a:gd name="connsiteY11" fmla="*/ 210503 h 442912"/>
                <a:gd name="connsiteX12" fmla="*/ 275273 w 548639"/>
                <a:gd name="connsiteY12" fmla="*/ 0 h 442912"/>
                <a:gd name="connsiteX13" fmla="*/ 146685 w 548639"/>
                <a:gd name="connsiteY13" fmla="*/ 208598 h 442912"/>
                <a:gd name="connsiteX14" fmla="*/ 6667 w 548639"/>
                <a:gd name="connsiteY14" fmla="*/ 383858 h 442912"/>
                <a:gd name="connsiteX15" fmla="*/ 0 w 548639"/>
                <a:gd name="connsiteY15" fmla="*/ 384810 h 4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48639" h="442912">
                  <a:moveTo>
                    <a:pt x="0" y="384810"/>
                  </a:moveTo>
                  <a:lnTo>
                    <a:pt x="0" y="441960"/>
                  </a:lnTo>
                  <a:cubicBezTo>
                    <a:pt x="953" y="441960"/>
                    <a:pt x="2858" y="441960"/>
                    <a:pt x="4763" y="441960"/>
                  </a:cubicBezTo>
                  <a:cubicBezTo>
                    <a:pt x="120968" y="445770"/>
                    <a:pt x="187643" y="369570"/>
                    <a:pt x="203835" y="215265"/>
                  </a:cubicBezTo>
                  <a:cubicBezTo>
                    <a:pt x="220027" y="56198"/>
                    <a:pt x="259080" y="56198"/>
                    <a:pt x="274320" y="56198"/>
                  </a:cubicBezTo>
                  <a:cubicBezTo>
                    <a:pt x="289560" y="56198"/>
                    <a:pt x="328613" y="56198"/>
                    <a:pt x="344805" y="215265"/>
                  </a:cubicBezTo>
                  <a:cubicBezTo>
                    <a:pt x="360045" y="365760"/>
                    <a:pt x="423863" y="442913"/>
                    <a:pt x="535305" y="442913"/>
                  </a:cubicBezTo>
                  <a:cubicBezTo>
                    <a:pt x="538163" y="442913"/>
                    <a:pt x="541020" y="442913"/>
                    <a:pt x="543878" y="442913"/>
                  </a:cubicBezTo>
                  <a:cubicBezTo>
                    <a:pt x="545783" y="442913"/>
                    <a:pt x="547688" y="442913"/>
                    <a:pt x="548640" y="442913"/>
                  </a:cubicBezTo>
                  <a:lnTo>
                    <a:pt x="548640" y="385763"/>
                  </a:lnTo>
                  <a:cubicBezTo>
                    <a:pt x="546735" y="385763"/>
                    <a:pt x="543878" y="385763"/>
                    <a:pt x="541973" y="385763"/>
                  </a:cubicBezTo>
                  <a:cubicBezTo>
                    <a:pt x="508635" y="386715"/>
                    <a:pt x="420053" y="390525"/>
                    <a:pt x="401955" y="210503"/>
                  </a:cubicBezTo>
                  <a:cubicBezTo>
                    <a:pt x="386715" y="62865"/>
                    <a:pt x="349568" y="0"/>
                    <a:pt x="275273" y="0"/>
                  </a:cubicBezTo>
                  <a:cubicBezTo>
                    <a:pt x="200977" y="0"/>
                    <a:pt x="161925" y="61913"/>
                    <a:pt x="146685" y="208598"/>
                  </a:cubicBezTo>
                  <a:cubicBezTo>
                    <a:pt x="128588" y="388620"/>
                    <a:pt x="40005" y="385763"/>
                    <a:pt x="6667" y="383858"/>
                  </a:cubicBezTo>
                  <a:cubicBezTo>
                    <a:pt x="4763" y="384810"/>
                    <a:pt x="1905" y="384810"/>
                    <a:pt x="0" y="384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O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9D153AE-A2EB-A36B-3345-BB780869230F}"/>
                </a:ext>
              </a:extLst>
            </p:cNvPr>
            <p:cNvSpPr/>
            <p:nvPr/>
          </p:nvSpPr>
          <p:spPr>
            <a:xfrm flipH="1">
              <a:off x="758705" y="2256200"/>
              <a:ext cx="19050" cy="47625"/>
            </a:xfrm>
            <a:custGeom>
              <a:avLst/>
              <a:gdLst>
                <a:gd name="connsiteX0" fmla="*/ 0 w 19050"/>
                <a:gd name="connsiteY0" fmla="*/ 0 h 47625"/>
                <a:gd name="connsiteX1" fmla="*/ 19050 w 19050"/>
                <a:gd name="connsiteY1" fmla="*/ 0 h 47625"/>
                <a:gd name="connsiteX2" fmla="*/ 19050 w 19050"/>
                <a:gd name="connsiteY2" fmla="*/ 47625 h 47625"/>
                <a:gd name="connsiteX3" fmla="*/ 0 w 19050"/>
                <a:gd name="connsiteY3" fmla="*/ 4762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47625">
                  <a:moveTo>
                    <a:pt x="0" y="0"/>
                  </a:moveTo>
                  <a:lnTo>
                    <a:pt x="19050" y="0"/>
                  </a:lnTo>
                  <a:lnTo>
                    <a:pt x="19050" y="47625"/>
                  </a:lnTo>
                  <a:lnTo>
                    <a:pt x="0" y="476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O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8DBC43A-03C3-DD97-5C6E-4057AA6FDB8A}"/>
                </a:ext>
              </a:extLst>
            </p:cNvPr>
            <p:cNvSpPr/>
            <p:nvPr/>
          </p:nvSpPr>
          <p:spPr>
            <a:xfrm flipH="1">
              <a:off x="758705" y="2341925"/>
              <a:ext cx="19050" cy="47625"/>
            </a:xfrm>
            <a:custGeom>
              <a:avLst/>
              <a:gdLst>
                <a:gd name="connsiteX0" fmla="*/ 0 w 19050"/>
                <a:gd name="connsiteY0" fmla="*/ 0 h 47625"/>
                <a:gd name="connsiteX1" fmla="*/ 19050 w 19050"/>
                <a:gd name="connsiteY1" fmla="*/ 0 h 47625"/>
                <a:gd name="connsiteX2" fmla="*/ 19050 w 19050"/>
                <a:gd name="connsiteY2" fmla="*/ 47625 h 47625"/>
                <a:gd name="connsiteX3" fmla="*/ 0 w 19050"/>
                <a:gd name="connsiteY3" fmla="*/ 4762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47625">
                  <a:moveTo>
                    <a:pt x="0" y="0"/>
                  </a:moveTo>
                  <a:lnTo>
                    <a:pt x="19050" y="0"/>
                  </a:lnTo>
                  <a:lnTo>
                    <a:pt x="19050" y="47625"/>
                  </a:lnTo>
                  <a:lnTo>
                    <a:pt x="0" y="476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O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0779070-2F84-A10A-D62E-3DC6891216D5}"/>
                </a:ext>
              </a:extLst>
            </p:cNvPr>
            <p:cNvSpPr/>
            <p:nvPr/>
          </p:nvSpPr>
          <p:spPr>
            <a:xfrm flipH="1">
              <a:off x="758705" y="2173332"/>
              <a:ext cx="19050" cy="47625"/>
            </a:xfrm>
            <a:custGeom>
              <a:avLst/>
              <a:gdLst>
                <a:gd name="connsiteX0" fmla="*/ 0 w 19050"/>
                <a:gd name="connsiteY0" fmla="*/ 0 h 47625"/>
                <a:gd name="connsiteX1" fmla="*/ 19050 w 19050"/>
                <a:gd name="connsiteY1" fmla="*/ 0 h 47625"/>
                <a:gd name="connsiteX2" fmla="*/ 19050 w 19050"/>
                <a:gd name="connsiteY2" fmla="*/ 47625 h 47625"/>
                <a:gd name="connsiteX3" fmla="*/ 0 w 19050"/>
                <a:gd name="connsiteY3" fmla="*/ 4762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47625">
                  <a:moveTo>
                    <a:pt x="0" y="0"/>
                  </a:moveTo>
                  <a:lnTo>
                    <a:pt x="19050" y="0"/>
                  </a:lnTo>
                  <a:lnTo>
                    <a:pt x="19050" y="47625"/>
                  </a:lnTo>
                  <a:lnTo>
                    <a:pt x="0" y="476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O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D86626F-DFED-8FE6-3930-B578B0BE695B}"/>
                </a:ext>
              </a:extLst>
            </p:cNvPr>
            <p:cNvSpPr/>
            <p:nvPr/>
          </p:nvSpPr>
          <p:spPr>
            <a:xfrm flipH="1">
              <a:off x="758705" y="2427650"/>
              <a:ext cx="19050" cy="45719"/>
            </a:xfrm>
            <a:custGeom>
              <a:avLst/>
              <a:gdLst>
                <a:gd name="connsiteX0" fmla="*/ 0 w 19050"/>
                <a:gd name="connsiteY0" fmla="*/ 0 h 45719"/>
                <a:gd name="connsiteX1" fmla="*/ 19050 w 19050"/>
                <a:gd name="connsiteY1" fmla="*/ 0 h 45719"/>
                <a:gd name="connsiteX2" fmla="*/ 19050 w 19050"/>
                <a:gd name="connsiteY2" fmla="*/ 45720 h 45719"/>
                <a:gd name="connsiteX3" fmla="*/ 0 w 19050"/>
                <a:gd name="connsiteY3" fmla="*/ 4572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45719">
                  <a:moveTo>
                    <a:pt x="0" y="0"/>
                  </a:moveTo>
                  <a:lnTo>
                    <a:pt x="19050" y="0"/>
                  </a:lnTo>
                  <a:lnTo>
                    <a:pt x="19050" y="45720"/>
                  </a:lnTo>
                  <a:lnTo>
                    <a:pt x="0" y="457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O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477DDEA-6C14-EA09-1041-8999043D18F1}"/>
                </a:ext>
              </a:extLst>
            </p:cNvPr>
            <p:cNvSpPr/>
            <p:nvPr/>
          </p:nvSpPr>
          <p:spPr>
            <a:xfrm flipH="1">
              <a:off x="828497" y="2057127"/>
              <a:ext cx="548639" cy="442912"/>
            </a:xfrm>
            <a:custGeom>
              <a:avLst/>
              <a:gdLst>
                <a:gd name="connsiteX0" fmla="*/ 0 w 548639"/>
                <a:gd name="connsiteY0" fmla="*/ 384810 h 442912"/>
                <a:gd name="connsiteX1" fmla="*/ 0 w 548639"/>
                <a:gd name="connsiteY1" fmla="*/ 441960 h 442912"/>
                <a:gd name="connsiteX2" fmla="*/ 4763 w 548639"/>
                <a:gd name="connsiteY2" fmla="*/ 441960 h 442912"/>
                <a:gd name="connsiteX3" fmla="*/ 203835 w 548639"/>
                <a:gd name="connsiteY3" fmla="*/ 215265 h 442912"/>
                <a:gd name="connsiteX4" fmla="*/ 274320 w 548639"/>
                <a:gd name="connsiteY4" fmla="*/ 56198 h 442912"/>
                <a:gd name="connsiteX5" fmla="*/ 344805 w 548639"/>
                <a:gd name="connsiteY5" fmla="*/ 215265 h 442912"/>
                <a:gd name="connsiteX6" fmla="*/ 535305 w 548639"/>
                <a:gd name="connsiteY6" fmla="*/ 442913 h 442912"/>
                <a:gd name="connsiteX7" fmla="*/ 543878 w 548639"/>
                <a:gd name="connsiteY7" fmla="*/ 442913 h 442912"/>
                <a:gd name="connsiteX8" fmla="*/ 548640 w 548639"/>
                <a:gd name="connsiteY8" fmla="*/ 442913 h 442912"/>
                <a:gd name="connsiteX9" fmla="*/ 548640 w 548639"/>
                <a:gd name="connsiteY9" fmla="*/ 385763 h 442912"/>
                <a:gd name="connsiteX10" fmla="*/ 541973 w 548639"/>
                <a:gd name="connsiteY10" fmla="*/ 385763 h 442912"/>
                <a:gd name="connsiteX11" fmla="*/ 401955 w 548639"/>
                <a:gd name="connsiteY11" fmla="*/ 210503 h 442912"/>
                <a:gd name="connsiteX12" fmla="*/ 275273 w 548639"/>
                <a:gd name="connsiteY12" fmla="*/ 0 h 442912"/>
                <a:gd name="connsiteX13" fmla="*/ 146685 w 548639"/>
                <a:gd name="connsiteY13" fmla="*/ 208598 h 442912"/>
                <a:gd name="connsiteX14" fmla="*/ 6667 w 548639"/>
                <a:gd name="connsiteY14" fmla="*/ 383858 h 442912"/>
                <a:gd name="connsiteX15" fmla="*/ 0 w 548639"/>
                <a:gd name="connsiteY15" fmla="*/ 384810 h 4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48639" h="442912">
                  <a:moveTo>
                    <a:pt x="0" y="384810"/>
                  </a:moveTo>
                  <a:lnTo>
                    <a:pt x="0" y="441960"/>
                  </a:lnTo>
                  <a:cubicBezTo>
                    <a:pt x="953" y="441960"/>
                    <a:pt x="2858" y="441960"/>
                    <a:pt x="4763" y="441960"/>
                  </a:cubicBezTo>
                  <a:cubicBezTo>
                    <a:pt x="120968" y="445770"/>
                    <a:pt x="187643" y="369570"/>
                    <a:pt x="203835" y="215265"/>
                  </a:cubicBezTo>
                  <a:cubicBezTo>
                    <a:pt x="220027" y="56198"/>
                    <a:pt x="259080" y="56198"/>
                    <a:pt x="274320" y="56198"/>
                  </a:cubicBezTo>
                  <a:cubicBezTo>
                    <a:pt x="289560" y="56198"/>
                    <a:pt x="328613" y="56198"/>
                    <a:pt x="344805" y="215265"/>
                  </a:cubicBezTo>
                  <a:cubicBezTo>
                    <a:pt x="360045" y="365760"/>
                    <a:pt x="423863" y="442913"/>
                    <a:pt x="535305" y="442913"/>
                  </a:cubicBezTo>
                  <a:cubicBezTo>
                    <a:pt x="538163" y="442913"/>
                    <a:pt x="541020" y="442913"/>
                    <a:pt x="543878" y="442913"/>
                  </a:cubicBezTo>
                  <a:cubicBezTo>
                    <a:pt x="545783" y="442913"/>
                    <a:pt x="547688" y="442913"/>
                    <a:pt x="548640" y="442913"/>
                  </a:cubicBezTo>
                  <a:lnTo>
                    <a:pt x="548640" y="385763"/>
                  </a:lnTo>
                  <a:cubicBezTo>
                    <a:pt x="546735" y="385763"/>
                    <a:pt x="543878" y="385763"/>
                    <a:pt x="541973" y="385763"/>
                  </a:cubicBezTo>
                  <a:cubicBezTo>
                    <a:pt x="508635" y="386715"/>
                    <a:pt x="420053" y="390525"/>
                    <a:pt x="401955" y="210503"/>
                  </a:cubicBezTo>
                  <a:cubicBezTo>
                    <a:pt x="386715" y="62865"/>
                    <a:pt x="349568" y="0"/>
                    <a:pt x="275273" y="0"/>
                  </a:cubicBezTo>
                  <a:cubicBezTo>
                    <a:pt x="200977" y="0"/>
                    <a:pt x="161925" y="61913"/>
                    <a:pt x="146685" y="208598"/>
                  </a:cubicBezTo>
                  <a:cubicBezTo>
                    <a:pt x="128588" y="388620"/>
                    <a:pt x="40005" y="385763"/>
                    <a:pt x="6667" y="383858"/>
                  </a:cubicBezTo>
                  <a:cubicBezTo>
                    <a:pt x="4763" y="384810"/>
                    <a:pt x="1905" y="384810"/>
                    <a:pt x="0" y="384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O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FD3F90B-BF94-CB69-3F45-B425D7CCCF9F}"/>
                </a:ext>
              </a:extLst>
            </p:cNvPr>
            <p:cNvSpPr/>
            <p:nvPr/>
          </p:nvSpPr>
          <p:spPr>
            <a:xfrm flipH="1">
              <a:off x="1091545" y="2262513"/>
              <a:ext cx="19050" cy="47625"/>
            </a:xfrm>
            <a:custGeom>
              <a:avLst/>
              <a:gdLst>
                <a:gd name="connsiteX0" fmla="*/ 0 w 19050"/>
                <a:gd name="connsiteY0" fmla="*/ 0 h 47625"/>
                <a:gd name="connsiteX1" fmla="*/ 19050 w 19050"/>
                <a:gd name="connsiteY1" fmla="*/ 0 h 47625"/>
                <a:gd name="connsiteX2" fmla="*/ 19050 w 19050"/>
                <a:gd name="connsiteY2" fmla="*/ 47625 h 47625"/>
                <a:gd name="connsiteX3" fmla="*/ 0 w 19050"/>
                <a:gd name="connsiteY3" fmla="*/ 4762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47625">
                  <a:moveTo>
                    <a:pt x="0" y="0"/>
                  </a:moveTo>
                  <a:lnTo>
                    <a:pt x="19050" y="0"/>
                  </a:lnTo>
                  <a:lnTo>
                    <a:pt x="19050" y="47625"/>
                  </a:lnTo>
                  <a:lnTo>
                    <a:pt x="0" y="476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O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1D0B1F6-D810-AE6F-23B2-C051C0E07356}"/>
                </a:ext>
              </a:extLst>
            </p:cNvPr>
            <p:cNvSpPr/>
            <p:nvPr/>
          </p:nvSpPr>
          <p:spPr>
            <a:xfrm flipH="1">
              <a:off x="1091545" y="2179645"/>
              <a:ext cx="19050" cy="47625"/>
            </a:xfrm>
            <a:custGeom>
              <a:avLst/>
              <a:gdLst>
                <a:gd name="connsiteX0" fmla="*/ 0 w 19050"/>
                <a:gd name="connsiteY0" fmla="*/ 0 h 47625"/>
                <a:gd name="connsiteX1" fmla="*/ 19050 w 19050"/>
                <a:gd name="connsiteY1" fmla="*/ 0 h 47625"/>
                <a:gd name="connsiteX2" fmla="*/ 19050 w 19050"/>
                <a:gd name="connsiteY2" fmla="*/ 47625 h 47625"/>
                <a:gd name="connsiteX3" fmla="*/ 0 w 19050"/>
                <a:gd name="connsiteY3" fmla="*/ 4762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47625">
                  <a:moveTo>
                    <a:pt x="0" y="0"/>
                  </a:moveTo>
                  <a:lnTo>
                    <a:pt x="19050" y="0"/>
                  </a:lnTo>
                  <a:lnTo>
                    <a:pt x="19050" y="47625"/>
                  </a:lnTo>
                  <a:lnTo>
                    <a:pt x="0" y="476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O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F31A9D2-6A63-8B8D-AA85-AAD2FB65B659}"/>
                </a:ext>
              </a:extLst>
            </p:cNvPr>
            <p:cNvSpPr/>
            <p:nvPr/>
          </p:nvSpPr>
          <p:spPr>
            <a:xfrm flipH="1">
              <a:off x="1094786" y="2425744"/>
              <a:ext cx="19050" cy="47625"/>
            </a:xfrm>
            <a:custGeom>
              <a:avLst/>
              <a:gdLst>
                <a:gd name="connsiteX0" fmla="*/ 0 w 19050"/>
                <a:gd name="connsiteY0" fmla="*/ 0 h 47625"/>
                <a:gd name="connsiteX1" fmla="*/ 19050 w 19050"/>
                <a:gd name="connsiteY1" fmla="*/ 0 h 47625"/>
                <a:gd name="connsiteX2" fmla="*/ 19050 w 19050"/>
                <a:gd name="connsiteY2" fmla="*/ 47625 h 47625"/>
                <a:gd name="connsiteX3" fmla="*/ 0 w 19050"/>
                <a:gd name="connsiteY3" fmla="*/ 4762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47625">
                  <a:moveTo>
                    <a:pt x="0" y="0"/>
                  </a:moveTo>
                  <a:lnTo>
                    <a:pt x="19050" y="0"/>
                  </a:lnTo>
                  <a:lnTo>
                    <a:pt x="19050" y="47625"/>
                  </a:lnTo>
                  <a:lnTo>
                    <a:pt x="0" y="476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O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F88CF5D-EC97-FCE2-6A60-7296CDD56F1F}"/>
                </a:ext>
              </a:extLst>
            </p:cNvPr>
            <p:cNvSpPr/>
            <p:nvPr/>
          </p:nvSpPr>
          <p:spPr>
            <a:xfrm flipH="1">
              <a:off x="1094786" y="2342876"/>
              <a:ext cx="19050" cy="47625"/>
            </a:xfrm>
            <a:custGeom>
              <a:avLst/>
              <a:gdLst>
                <a:gd name="connsiteX0" fmla="*/ 0 w 19050"/>
                <a:gd name="connsiteY0" fmla="*/ 0 h 47625"/>
                <a:gd name="connsiteX1" fmla="*/ 19050 w 19050"/>
                <a:gd name="connsiteY1" fmla="*/ 0 h 47625"/>
                <a:gd name="connsiteX2" fmla="*/ 19050 w 19050"/>
                <a:gd name="connsiteY2" fmla="*/ 47625 h 47625"/>
                <a:gd name="connsiteX3" fmla="*/ 0 w 19050"/>
                <a:gd name="connsiteY3" fmla="*/ 4762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47625">
                  <a:moveTo>
                    <a:pt x="0" y="0"/>
                  </a:moveTo>
                  <a:lnTo>
                    <a:pt x="19050" y="0"/>
                  </a:lnTo>
                  <a:lnTo>
                    <a:pt x="19050" y="47625"/>
                  </a:lnTo>
                  <a:lnTo>
                    <a:pt x="0" y="476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O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B196F01E-339E-F383-3532-8D0606FD6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74" y="3118700"/>
            <a:ext cx="1978854" cy="78998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EC64D8C-AC8D-1E66-60AF-A60B95D02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1098" y="3156817"/>
            <a:ext cx="1921843" cy="648063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23082FF-83B0-1010-6D56-E195BBD4A7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1E2EA6-E79D-4B97-96C4-ACA630D87DFC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80509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915;p58">
            <a:extLst>
              <a:ext uri="{FF2B5EF4-FFF2-40B4-BE49-F238E27FC236}">
                <a16:creationId xmlns:a16="http://schemas.microsoft.com/office/drawing/2014/main" id="{526C74DB-728E-8E49-94CB-4BF15E8196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311" y="3503639"/>
            <a:ext cx="3697014" cy="5323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CO" sz="4000" dirty="0">
                <a:solidFill>
                  <a:schemeClr val="tx1"/>
                </a:solidFill>
              </a:rPr>
              <a:t>Técnicas de Medición</a:t>
            </a:r>
            <a:r>
              <a:rPr lang="es-CO" sz="4000" dirty="0"/>
              <a:t>.</a:t>
            </a:r>
          </a:p>
        </p:txBody>
      </p:sp>
      <p:sp>
        <p:nvSpPr>
          <p:cNvPr id="8" name="Google Shape;917;p58">
            <a:extLst>
              <a:ext uri="{FF2B5EF4-FFF2-40B4-BE49-F238E27FC236}">
                <a16:creationId xmlns:a16="http://schemas.microsoft.com/office/drawing/2014/main" id="{4CF2787B-0F84-EE80-F638-D24F5733B76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5311" y="3933498"/>
            <a:ext cx="245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s-ES" dirty="0">
                <a:solidFill>
                  <a:schemeClr val="accent2"/>
                </a:solidFill>
              </a:rPr>
              <a:t>Registro de actividad no invasiva  e invasiva </a:t>
            </a:r>
          </a:p>
        </p:txBody>
      </p:sp>
      <p:sp>
        <p:nvSpPr>
          <p:cNvPr id="10" name="Google Shape;916;p58">
            <a:extLst>
              <a:ext uri="{FF2B5EF4-FFF2-40B4-BE49-F238E27FC236}">
                <a16:creationId xmlns:a16="http://schemas.microsoft.com/office/drawing/2014/main" id="{C20C9C7D-5651-7299-042B-A14635FAB72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047186" y="238520"/>
            <a:ext cx="1779860" cy="11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02</a:t>
            </a:r>
            <a:r>
              <a:rPr lang="en" sz="9600" dirty="0">
                <a:solidFill>
                  <a:schemeClr val="accent1"/>
                </a:solidFill>
              </a:rPr>
              <a:t>.</a:t>
            </a:r>
            <a:endParaRPr sz="9600" dirty="0">
              <a:solidFill>
                <a:schemeClr val="accent1"/>
              </a:solidFill>
            </a:endParaRPr>
          </a:p>
        </p:txBody>
      </p:sp>
      <p:pic>
        <p:nvPicPr>
          <p:cNvPr id="2" name="Picture 2" descr="Compras - Servicios Uniandes">
            <a:extLst>
              <a:ext uri="{FF2B5EF4-FFF2-40B4-BE49-F238E27FC236}">
                <a16:creationId xmlns:a16="http://schemas.microsoft.com/office/drawing/2014/main" id="{0C6AEE9C-6882-8BD9-FA1D-2B6D95993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harpenSoften amount="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699" y="3860639"/>
            <a:ext cx="2197961" cy="87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5F932A-F9BA-5CF8-5FA3-447E9D846B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1E2EA6-E79D-4B97-96C4-ACA630D87DFC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33240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89"/>
          <p:cNvSpPr txBox="1">
            <a:spLocks noGrp="1"/>
          </p:cNvSpPr>
          <p:nvPr>
            <p:ph type="title"/>
          </p:nvPr>
        </p:nvSpPr>
        <p:spPr>
          <a:xfrm>
            <a:off x="672349" y="436450"/>
            <a:ext cx="667601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Resonancia magnética funcional (FMRI)</a:t>
            </a:r>
            <a:r>
              <a:rPr lang="es-CO" dirty="0">
                <a:solidFill>
                  <a:schemeClr val="tx1"/>
                </a:solidFill>
              </a:rPr>
              <a:t>.</a:t>
            </a:r>
            <a:endParaRPr lang="es-CO" dirty="0"/>
          </a:p>
        </p:txBody>
      </p:sp>
      <p:sp>
        <p:nvSpPr>
          <p:cNvPr id="1847" name="Google Shape;1847;p89"/>
          <p:cNvSpPr txBox="1">
            <a:spLocks noGrp="1"/>
          </p:cNvSpPr>
          <p:nvPr>
            <p:ph type="title"/>
          </p:nvPr>
        </p:nvSpPr>
        <p:spPr>
          <a:xfrm>
            <a:off x="988788" y="1437740"/>
            <a:ext cx="1414200" cy="46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/>
              <a:t>01</a:t>
            </a:r>
          </a:p>
        </p:txBody>
      </p:sp>
      <p:sp>
        <p:nvSpPr>
          <p:cNvPr id="1848" name="Google Shape;1848;p89"/>
          <p:cNvSpPr txBox="1">
            <a:spLocks noGrp="1"/>
          </p:cNvSpPr>
          <p:nvPr>
            <p:ph type="subTitle" idx="4294967295"/>
          </p:nvPr>
        </p:nvSpPr>
        <p:spPr>
          <a:xfrm>
            <a:off x="601535" y="1992446"/>
            <a:ext cx="2208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dirty="0"/>
              <a:t>Exponer el cerebro a múltiples campos magnéticos</a:t>
            </a:r>
          </a:p>
        </p:txBody>
      </p:sp>
      <p:grpSp>
        <p:nvGrpSpPr>
          <p:cNvPr id="1849" name="Google Shape;1849;p89"/>
          <p:cNvGrpSpPr/>
          <p:nvPr/>
        </p:nvGrpSpPr>
        <p:grpSpPr>
          <a:xfrm>
            <a:off x="-99523" y="2768719"/>
            <a:ext cx="9343045" cy="434735"/>
            <a:chOff x="7" y="2936942"/>
            <a:chExt cx="9001007" cy="418900"/>
          </a:xfrm>
        </p:grpSpPr>
        <p:sp>
          <p:nvSpPr>
            <p:cNvPr id="1850" name="Google Shape;1850;p89"/>
            <p:cNvSpPr/>
            <p:nvPr/>
          </p:nvSpPr>
          <p:spPr>
            <a:xfrm>
              <a:off x="7434932" y="2936942"/>
              <a:ext cx="1566082" cy="418900"/>
            </a:xfrm>
            <a:custGeom>
              <a:avLst/>
              <a:gdLst/>
              <a:ahLst/>
              <a:cxnLst/>
              <a:rect l="l" t="t" r="r" b="b"/>
              <a:pathLst>
                <a:path w="54984" h="14706" extrusionOk="0">
                  <a:moveTo>
                    <a:pt x="26840" y="1"/>
                  </a:moveTo>
                  <a:cubicBezTo>
                    <a:pt x="26831" y="1"/>
                    <a:pt x="26822" y="1"/>
                    <a:pt x="26813" y="2"/>
                  </a:cubicBezTo>
                  <a:cubicBezTo>
                    <a:pt x="26599" y="14"/>
                    <a:pt x="26420" y="168"/>
                    <a:pt x="26384" y="383"/>
                  </a:cubicBezTo>
                  <a:lnTo>
                    <a:pt x="23908" y="12289"/>
                  </a:lnTo>
                  <a:lnTo>
                    <a:pt x="21420" y="4062"/>
                  </a:lnTo>
                  <a:cubicBezTo>
                    <a:pt x="21360" y="3859"/>
                    <a:pt x="21181" y="3728"/>
                    <a:pt x="20991" y="3716"/>
                  </a:cubicBezTo>
                  <a:cubicBezTo>
                    <a:pt x="20982" y="3716"/>
                    <a:pt x="20972" y="3716"/>
                    <a:pt x="20963" y="3716"/>
                  </a:cubicBezTo>
                  <a:cubicBezTo>
                    <a:pt x="20771" y="3716"/>
                    <a:pt x="20595" y="3832"/>
                    <a:pt x="20527" y="4002"/>
                  </a:cubicBezTo>
                  <a:lnTo>
                    <a:pt x="19360" y="6669"/>
                  </a:lnTo>
                  <a:lnTo>
                    <a:pt x="476" y="6669"/>
                  </a:lnTo>
                  <a:cubicBezTo>
                    <a:pt x="203" y="6669"/>
                    <a:pt x="0" y="6883"/>
                    <a:pt x="0" y="7145"/>
                  </a:cubicBezTo>
                  <a:cubicBezTo>
                    <a:pt x="0" y="7407"/>
                    <a:pt x="203" y="7622"/>
                    <a:pt x="476" y="7622"/>
                  </a:cubicBezTo>
                  <a:lnTo>
                    <a:pt x="19669" y="7622"/>
                  </a:lnTo>
                  <a:cubicBezTo>
                    <a:pt x="19860" y="7622"/>
                    <a:pt x="20038" y="7503"/>
                    <a:pt x="20110" y="7336"/>
                  </a:cubicBezTo>
                  <a:lnTo>
                    <a:pt x="20872" y="5574"/>
                  </a:lnTo>
                  <a:lnTo>
                    <a:pt x="23539" y="14361"/>
                  </a:lnTo>
                  <a:cubicBezTo>
                    <a:pt x="23598" y="14563"/>
                    <a:pt x="23777" y="14706"/>
                    <a:pt x="23991" y="14706"/>
                  </a:cubicBezTo>
                  <a:lnTo>
                    <a:pt x="24015" y="14706"/>
                  </a:lnTo>
                  <a:cubicBezTo>
                    <a:pt x="24229" y="14694"/>
                    <a:pt x="24408" y="14539"/>
                    <a:pt x="24456" y="14325"/>
                  </a:cubicBezTo>
                  <a:lnTo>
                    <a:pt x="26968" y="2252"/>
                  </a:lnTo>
                  <a:lnTo>
                    <a:pt x="29778" y="10241"/>
                  </a:lnTo>
                  <a:cubicBezTo>
                    <a:pt x="29837" y="10432"/>
                    <a:pt x="30016" y="10562"/>
                    <a:pt x="30218" y="10562"/>
                  </a:cubicBezTo>
                  <a:cubicBezTo>
                    <a:pt x="30421" y="10562"/>
                    <a:pt x="30587" y="10455"/>
                    <a:pt x="30671" y="10265"/>
                  </a:cubicBezTo>
                  <a:lnTo>
                    <a:pt x="32742" y="5098"/>
                  </a:lnTo>
                  <a:lnTo>
                    <a:pt x="34445" y="7419"/>
                  </a:lnTo>
                  <a:cubicBezTo>
                    <a:pt x="34540" y="7550"/>
                    <a:pt x="34683" y="7622"/>
                    <a:pt x="34838" y="7622"/>
                  </a:cubicBezTo>
                  <a:lnTo>
                    <a:pt x="54495" y="7622"/>
                  </a:lnTo>
                  <a:cubicBezTo>
                    <a:pt x="54769" y="7622"/>
                    <a:pt x="54983" y="7407"/>
                    <a:pt x="54983" y="7145"/>
                  </a:cubicBezTo>
                  <a:cubicBezTo>
                    <a:pt x="54983" y="6872"/>
                    <a:pt x="54769" y="6657"/>
                    <a:pt x="54495" y="6657"/>
                  </a:cubicBezTo>
                  <a:lnTo>
                    <a:pt x="35076" y="6657"/>
                  </a:lnTo>
                  <a:lnTo>
                    <a:pt x="33004" y="3847"/>
                  </a:lnTo>
                  <a:cubicBezTo>
                    <a:pt x="32911" y="3723"/>
                    <a:pt x="32772" y="3652"/>
                    <a:pt x="32627" y="3652"/>
                  </a:cubicBezTo>
                  <a:cubicBezTo>
                    <a:pt x="32606" y="3652"/>
                    <a:pt x="32585" y="3654"/>
                    <a:pt x="32564" y="3657"/>
                  </a:cubicBezTo>
                  <a:cubicBezTo>
                    <a:pt x="32385" y="3669"/>
                    <a:pt x="32242" y="3788"/>
                    <a:pt x="32171" y="3943"/>
                  </a:cubicBezTo>
                  <a:lnTo>
                    <a:pt x="30254" y="8729"/>
                  </a:lnTo>
                  <a:lnTo>
                    <a:pt x="27301" y="323"/>
                  </a:lnTo>
                  <a:cubicBezTo>
                    <a:pt x="27233" y="129"/>
                    <a:pt x="27044" y="1"/>
                    <a:pt x="268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89"/>
            <p:cNvSpPr/>
            <p:nvPr/>
          </p:nvSpPr>
          <p:spPr>
            <a:xfrm>
              <a:off x="7" y="2936942"/>
              <a:ext cx="1566082" cy="418900"/>
            </a:xfrm>
            <a:custGeom>
              <a:avLst/>
              <a:gdLst/>
              <a:ahLst/>
              <a:cxnLst/>
              <a:rect l="l" t="t" r="r" b="b"/>
              <a:pathLst>
                <a:path w="54984" h="14706" extrusionOk="0">
                  <a:moveTo>
                    <a:pt x="26840" y="1"/>
                  </a:moveTo>
                  <a:cubicBezTo>
                    <a:pt x="26831" y="1"/>
                    <a:pt x="26822" y="1"/>
                    <a:pt x="26813" y="2"/>
                  </a:cubicBezTo>
                  <a:cubicBezTo>
                    <a:pt x="26599" y="14"/>
                    <a:pt x="26420" y="168"/>
                    <a:pt x="26384" y="383"/>
                  </a:cubicBezTo>
                  <a:lnTo>
                    <a:pt x="23908" y="12289"/>
                  </a:lnTo>
                  <a:lnTo>
                    <a:pt x="21420" y="4062"/>
                  </a:lnTo>
                  <a:cubicBezTo>
                    <a:pt x="21360" y="3859"/>
                    <a:pt x="21181" y="3728"/>
                    <a:pt x="20991" y="3716"/>
                  </a:cubicBezTo>
                  <a:cubicBezTo>
                    <a:pt x="20982" y="3716"/>
                    <a:pt x="20972" y="3716"/>
                    <a:pt x="20963" y="3716"/>
                  </a:cubicBezTo>
                  <a:cubicBezTo>
                    <a:pt x="20771" y="3716"/>
                    <a:pt x="20595" y="3832"/>
                    <a:pt x="20527" y="4002"/>
                  </a:cubicBezTo>
                  <a:lnTo>
                    <a:pt x="19360" y="6669"/>
                  </a:lnTo>
                  <a:lnTo>
                    <a:pt x="476" y="6669"/>
                  </a:lnTo>
                  <a:cubicBezTo>
                    <a:pt x="203" y="6669"/>
                    <a:pt x="0" y="6883"/>
                    <a:pt x="0" y="7145"/>
                  </a:cubicBezTo>
                  <a:cubicBezTo>
                    <a:pt x="0" y="7407"/>
                    <a:pt x="203" y="7622"/>
                    <a:pt x="476" y="7622"/>
                  </a:cubicBezTo>
                  <a:lnTo>
                    <a:pt x="19669" y="7622"/>
                  </a:lnTo>
                  <a:cubicBezTo>
                    <a:pt x="19860" y="7622"/>
                    <a:pt x="20038" y="7503"/>
                    <a:pt x="20110" y="7336"/>
                  </a:cubicBezTo>
                  <a:lnTo>
                    <a:pt x="20872" y="5574"/>
                  </a:lnTo>
                  <a:lnTo>
                    <a:pt x="23539" y="14361"/>
                  </a:lnTo>
                  <a:cubicBezTo>
                    <a:pt x="23598" y="14563"/>
                    <a:pt x="23777" y="14706"/>
                    <a:pt x="23991" y="14706"/>
                  </a:cubicBezTo>
                  <a:lnTo>
                    <a:pt x="24015" y="14706"/>
                  </a:lnTo>
                  <a:cubicBezTo>
                    <a:pt x="24229" y="14694"/>
                    <a:pt x="24408" y="14539"/>
                    <a:pt x="24456" y="14325"/>
                  </a:cubicBezTo>
                  <a:lnTo>
                    <a:pt x="26968" y="2252"/>
                  </a:lnTo>
                  <a:lnTo>
                    <a:pt x="29778" y="10241"/>
                  </a:lnTo>
                  <a:cubicBezTo>
                    <a:pt x="29837" y="10432"/>
                    <a:pt x="30016" y="10562"/>
                    <a:pt x="30218" y="10562"/>
                  </a:cubicBezTo>
                  <a:cubicBezTo>
                    <a:pt x="30421" y="10562"/>
                    <a:pt x="30587" y="10455"/>
                    <a:pt x="30671" y="10265"/>
                  </a:cubicBezTo>
                  <a:lnTo>
                    <a:pt x="32742" y="5098"/>
                  </a:lnTo>
                  <a:lnTo>
                    <a:pt x="34445" y="7419"/>
                  </a:lnTo>
                  <a:cubicBezTo>
                    <a:pt x="34540" y="7550"/>
                    <a:pt x="34683" y="7622"/>
                    <a:pt x="34838" y="7622"/>
                  </a:cubicBezTo>
                  <a:lnTo>
                    <a:pt x="54495" y="7622"/>
                  </a:lnTo>
                  <a:cubicBezTo>
                    <a:pt x="54769" y="7622"/>
                    <a:pt x="54983" y="7407"/>
                    <a:pt x="54983" y="7145"/>
                  </a:cubicBezTo>
                  <a:cubicBezTo>
                    <a:pt x="54983" y="6872"/>
                    <a:pt x="54769" y="6657"/>
                    <a:pt x="54495" y="6657"/>
                  </a:cubicBezTo>
                  <a:lnTo>
                    <a:pt x="35076" y="6657"/>
                  </a:lnTo>
                  <a:lnTo>
                    <a:pt x="33004" y="3847"/>
                  </a:lnTo>
                  <a:cubicBezTo>
                    <a:pt x="32911" y="3723"/>
                    <a:pt x="32772" y="3652"/>
                    <a:pt x="32627" y="3652"/>
                  </a:cubicBezTo>
                  <a:cubicBezTo>
                    <a:pt x="32606" y="3652"/>
                    <a:pt x="32585" y="3654"/>
                    <a:pt x="32564" y="3657"/>
                  </a:cubicBezTo>
                  <a:cubicBezTo>
                    <a:pt x="32385" y="3669"/>
                    <a:pt x="32242" y="3788"/>
                    <a:pt x="32171" y="3943"/>
                  </a:cubicBezTo>
                  <a:lnTo>
                    <a:pt x="30254" y="8729"/>
                  </a:lnTo>
                  <a:lnTo>
                    <a:pt x="27301" y="323"/>
                  </a:lnTo>
                  <a:cubicBezTo>
                    <a:pt x="27233" y="129"/>
                    <a:pt x="27044" y="1"/>
                    <a:pt x="268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89"/>
            <p:cNvSpPr/>
            <p:nvPr/>
          </p:nvSpPr>
          <p:spPr>
            <a:xfrm>
              <a:off x="3738044" y="2936942"/>
              <a:ext cx="1566082" cy="418900"/>
            </a:xfrm>
            <a:custGeom>
              <a:avLst/>
              <a:gdLst/>
              <a:ahLst/>
              <a:cxnLst/>
              <a:rect l="l" t="t" r="r" b="b"/>
              <a:pathLst>
                <a:path w="54984" h="14706" extrusionOk="0">
                  <a:moveTo>
                    <a:pt x="26840" y="1"/>
                  </a:moveTo>
                  <a:cubicBezTo>
                    <a:pt x="26831" y="1"/>
                    <a:pt x="26822" y="1"/>
                    <a:pt x="26813" y="2"/>
                  </a:cubicBezTo>
                  <a:cubicBezTo>
                    <a:pt x="26599" y="14"/>
                    <a:pt x="26420" y="168"/>
                    <a:pt x="26384" y="383"/>
                  </a:cubicBezTo>
                  <a:lnTo>
                    <a:pt x="23908" y="12289"/>
                  </a:lnTo>
                  <a:lnTo>
                    <a:pt x="21420" y="4062"/>
                  </a:lnTo>
                  <a:cubicBezTo>
                    <a:pt x="21360" y="3859"/>
                    <a:pt x="21181" y="3728"/>
                    <a:pt x="20991" y="3716"/>
                  </a:cubicBezTo>
                  <a:cubicBezTo>
                    <a:pt x="20982" y="3716"/>
                    <a:pt x="20972" y="3716"/>
                    <a:pt x="20963" y="3716"/>
                  </a:cubicBezTo>
                  <a:cubicBezTo>
                    <a:pt x="20771" y="3716"/>
                    <a:pt x="20595" y="3832"/>
                    <a:pt x="20527" y="4002"/>
                  </a:cubicBezTo>
                  <a:lnTo>
                    <a:pt x="19360" y="6669"/>
                  </a:lnTo>
                  <a:lnTo>
                    <a:pt x="476" y="6669"/>
                  </a:lnTo>
                  <a:cubicBezTo>
                    <a:pt x="203" y="6669"/>
                    <a:pt x="0" y="6883"/>
                    <a:pt x="0" y="7145"/>
                  </a:cubicBezTo>
                  <a:cubicBezTo>
                    <a:pt x="0" y="7407"/>
                    <a:pt x="203" y="7622"/>
                    <a:pt x="476" y="7622"/>
                  </a:cubicBezTo>
                  <a:lnTo>
                    <a:pt x="19669" y="7622"/>
                  </a:lnTo>
                  <a:cubicBezTo>
                    <a:pt x="19860" y="7622"/>
                    <a:pt x="20038" y="7503"/>
                    <a:pt x="20110" y="7336"/>
                  </a:cubicBezTo>
                  <a:lnTo>
                    <a:pt x="20872" y="5574"/>
                  </a:lnTo>
                  <a:lnTo>
                    <a:pt x="23539" y="14361"/>
                  </a:lnTo>
                  <a:cubicBezTo>
                    <a:pt x="23598" y="14563"/>
                    <a:pt x="23777" y="14706"/>
                    <a:pt x="23991" y="14706"/>
                  </a:cubicBezTo>
                  <a:lnTo>
                    <a:pt x="24015" y="14706"/>
                  </a:lnTo>
                  <a:cubicBezTo>
                    <a:pt x="24229" y="14694"/>
                    <a:pt x="24408" y="14539"/>
                    <a:pt x="24456" y="14325"/>
                  </a:cubicBezTo>
                  <a:lnTo>
                    <a:pt x="26968" y="2252"/>
                  </a:lnTo>
                  <a:lnTo>
                    <a:pt x="29778" y="10241"/>
                  </a:lnTo>
                  <a:cubicBezTo>
                    <a:pt x="29837" y="10432"/>
                    <a:pt x="30016" y="10562"/>
                    <a:pt x="30218" y="10562"/>
                  </a:cubicBezTo>
                  <a:cubicBezTo>
                    <a:pt x="30421" y="10562"/>
                    <a:pt x="30587" y="10455"/>
                    <a:pt x="30671" y="10265"/>
                  </a:cubicBezTo>
                  <a:lnTo>
                    <a:pt x="32742" y="5098"/>
                  </a:lnTo>
                  <a:lnTo>
                    <a:pt x="34445" y="7419"/>
                  </a:lnTo>
                  <a:cubicBezTo>
                    <a:pt x="34540" y="7550"/>
                    <a:pt x="34683" y="7622"/>
                    <a:pt x="34838" y="7622"/>
                  </a:cubicBezTo>
                  <a:lnTo>
                    <a:pt x="54495" y="7622"/>
                  </a:lnTo>
                  <a:cubicBezTo>
                    <a:pt x="54769" y="7622"/>
                    <a:pt x="54983" y="7407"/>
                    <a:pt x="54983" y="7145"/>
                  </a:cubicBezTo>
                  <a:cubicBezTo>
                    <a:pt x="54983" y="6872"/>
                    <a:pt x="54769" y="6657"/>
                    <a:pt x="54495" y="6657"/>
                  </a:cubicBezTo>
                  <a:lnTo>
                    <a:pt x="35076" y="6657"/>
                  </a:lnTo>
                  <a:lnTo>
                    <a:pt x="33004" y="3847"/>
                  </a:lnTo>
                  <a:cubicBezTo>
                    <a:pt x="32911" y="3723"/>
                    <a:pt x="32772" y="3652"/>
                    <a:pt x="32627" y="3652"/>
                  </a:cubicBezTo>
                  <a:cubicBezTo>
                    <a:pt x="32606" y="3652"/>
                    <a:pt x="32585" y="3654"/>
                    <a:pt x="32564" y="3657"/>
                  </a:cubicBezTo>
                  <a:cubicBezTo>
                    <a:pt x="32385" y="3669"/>
                    <a:pt x="32242" y="3788"/>
                    <a:pt x="32171" y="3943"/>
                  </a:cubicBezTo>
                  <a:lnTo>
                    <a:pt x="30254" y="8729"/>
                  </a:lnTo>
                  <a:lnTo>
                    <a:pt x="27301" y="323"/>
                  </a:lnTo>
                  <a:cubicBezTo>
                    <a:pt x="27233" y="129"/>
                    <a:pt x="27044" y="1"/>
                    <a:pt x="268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89"/>
            <p:cNvSpPr/>
            <p:nvPr/>
          </p:nvSpPr>
          <p:spPr>
            <a:xfrm>
              <a:off x="5609157" y="2936942"/>
              <a:ext cx="1566082" cy="418900"/>
            </a:xfrm>
            <a:custGeom>
              <a:avLst/>
              <a:gdLst/>
              <a:ahLst/>
              <a:cxnLst/>
              <a:rect l="l" t="t" r="r" b="b"/>
              <a:pathLst>
                <a:path w="54984" h="14706" extrusionOk="0">
                  <a:moveTo>
                    <a:pt x="26840" y="1"/>
                  </a:moveTo>
                  <a:cubicBezTo>
                    <a:pt x="26831" y="1"/>
                    <a:pt x="26822" y="1"/>
                    <a:pt x="26813" y="2"/>
                  </a:cubicBezTo>
                  <a:cubicBezTo>
                    <a:pt x="26599" y="14"/>
                    <a:pt x="26420" y="168"/>
                    <a:pt x="26384" y="383"/>
                  </a:cubicBezTo>
                  <a:lnTo>
                    <a:pt x="23908" y="12289"/>
                  </a:lnTo>
                  <a:lnTo>
                    <a:pt x="21420" y="4062"/>
                  </a:lnTo>
                  <a:cubicBezTo>
                    <a:pt x="21360" y="3859"/>
                    <a:pt x="21181" y="3728"/>
                    <a:pt x="20991" y="3716"/>
                  </a:cubicBezTo>
                  <a:cubicBezTo>
                    <a:pt x="20982" y="3716"/>
                    <a:pt x="20972" y="3716"/>
                    <a:pt x="20963" y="3716"/>
                  </a:cubicBezTo>
                  <a:cubicBezTo>
                    <a:pt x="20771" y="3716"/>
                    <a:pt x="20595" y="3832"/>
                    <a:pt x="20527" y="4002"/>
                  </a:cubicBezTo>
                  <a:lnTo>
                    <a:pt x="19360" y="6669"/>
                  </a:lnTo>
                  <a:lnTo>
                    <a:pt x="476" y="6669"/>
                  </a:lnTo>
                  <a:cubicBezTo>
                    <a:pt x="203" y="6669"/>
                    <a:pt x="0" y="6883"/>
                    <a:pt x="0" y="7145"/>
                  </a:cubicBezTo>
                  <a:cubicBezTo>
                    <a:pt x="0" y="7407"/>
                    <a:pt x="203" y="7622"/>
                    <a:pt x="476" y="7622"/>
                  </a:cubicBezTo>
                  <a:lnTo>
                    <a:pt x="19669" y="7622"/>
                  </a:lnTo>
                  <a:cubicBezTo>
                    <a:pt x="19860" y="7622"/>
                    <a:pt x="20038" y="7503"/>
                    <a:pt x="20110" y="7336"/>
                  </a:cubicBezTo>
                  <a:lnTo>
                    <a:pt x="20872" y="5574"/>
                  </a:lnTo>
                  <a:lnTo>
                    <a:pt x="23539" y="14361"/>
                  </a:lnTo>
                  <a:cubicBezTo>
                    <a:pt x="23598" y="14563"/>
                    <a:pt x="23777" y="14706"/>
                    <a:pt x="23991" y="14706"/>
                  </a:cubicBezTo>
                  <a:lnTo>
                    <a:pt x="24015" y="14706"/>
                  </a:lnTo>
                  <a:cubicBezTo>
                    <a:pt x="24229" y="14694"/>
                    <a:pt x="24408" y="14539"/>
                    <a:pt x="24456" y="14325"/>
                  </a:cubicBezTo>
                  <a:lnTo>
                    <a:pt x="26968" y="2252"/>
                  </a:lnTo>
                  <a:lnTo>
                    <a:pt x="29778" y="10241"/>
                  </a:lnTo>
                  <a:cubicBezTo>
                    <a:pt x="29837" y="10432"/>
                    <a:pt x="30016" y="10562"/>
                    <a:pt x="30218" y="10562"/>
                  </a:cubicBezTo>
                  <a:cubicBezTo>
                    <a:pt x="30421" y="10562"/>
                    <a:pt x="30587" y="10455"/>
                    <a:pt x="30671" y="10265"/>
                  </a:cubicBezTo>
                  <a:lnTo>
                    <a:pt x="32742" y="5098"/>
                  </a:lnTo>
                  <a:lnTo>
                    <a:pt x="34445" y="7419"/>
                  </a:lnTo>
                  <a:cubicBezTo>
                    <a:pt x="34540" y="7550"/>
                    <a:pt x="34683" y="7622"/>
                    <a:pt x="34838" y="7622"/>
                  </a:cubicBezTo>
                  <a:lnTo>
                    <a:pt x="54495" y="7622"/>
                  </a:lnTo>
                  <a:cubicBezTo>
                    <a:pt x="54769" y="7622"/>
                    <a:pt x="54983" y="7407"/>
                    <a:pt x="54983" y="7145"/>
                  </a:cubicBezTo>
                  <a:cubicBezTo>
                    <a:pt x="54983" y="6872"/>
                    <a:pt x="54769" y="6657"/>
                    <a:pt x="54495" y="6657"/>
                  </a:cubicBezTo>
                  <a:lnTo>
                    <a:pt x="35076" y="6657"/>
                  </a:lnTo>
                  <a:lnTo>
                    <a:pt x="33004" y="3847"/>
                  </a:lnTo>
                  <a:cubicBezTo>
                    <a:pt x="32911" y="3723"/>
                    <a:pt x="32772" y="3652"/>
                    <a:pt x="32627" y="3652"/>
                  </a:cubicBezTo>
                  <a:cubicBezTo>
                    <a:pt x="32606" y="3652"/>
                    <a:pt x="32585" y="3654"/>
                    <a:pt x="32564" y="3657"/>
                  </a:cubicBezTo>
                  <a:cubicBezTo>
                    <a:pt x="32385" y="3669"/>
                    <a:pt x="32242" y="3788"/>
                    <a:pt x="32171" y="3943"/>
                  </a:cubicBezTo>
                  <a:lnTo>
                    <a:pt x="30254" y="8729"/>
                  </a:lnTo>
                  <a:lnTo>
                    <a:pt x="27301" y="323"/>
                  </a:lnTo>
                  <a:cubicBezTo>
                    <a:pt x="27233" y="129"/>
                    <a:pt x="27044" y="1"/>
                    <a:pt x="268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89"/>
            <p:cNvSpPr/>
            <p:nvPr/>
          </p:nvSpPr>
          <p:spPr>
            <a:xfrm>
              <a:off x="1902382" y="2936942"/>
              <a:ext cx="1566082" cy="418900"/>
            </a:xfrm>
            <a:custGeom>
              <a:avLst/>
              <a:gdLst/>
              <a:ahLst/>
              <a:cxnLst/>
              <a:rect l="l" t="t" r="r" b="b"/>
              <a:pathLst>
                <a:path w="54984" h="14706" extrusionOk="0">
                  <a:moveTo>
                    <a:pt x="26840" y="1"/>
                  </a:moveTo>
                  <a:cubicBezTo>
                    <a:pt x="26831" y="1"/>
                    <a:pt x="26822" y="1"/>
                    <a:pt x="26813" y="2"/>
                  </a:cubicBezTo>
                  <a:cubicBezTo>
                    <a:pt x="26599" y="14"/>
                    <a:pt x="26420" y="168"/>
                    <a:pt x="26384" y="383"/>
                  </a:cubicBezTo>
                  <a:lnTo>
                    <a:pt x="23908" y="12289"/>
                  </a:lnTo>
                  <a:lnTo>
                    <a:pt x="21420" y="4062"/>
                  </a:lnTo>
                  <a:cubicBezTo>
                    <a:pt x="21360" y="3859"/>
                    <a:pt x="21181" y="3728"/>
                    <a:pt x="20991" y="3716"/>
                  </a:cubicBezTo>
                  <a:cubicBezTo>
                    <a:pt x="20982" y="3716"/>
                    <a:pt x="20972" y="3716"/>
                    <a:pt x="20963" y="3716"/>
                  </a:cubicBezTo>
                  <a:cubicBezTo>
                    <a:pt x="20771" y="3716"/>
                    <a:pt x="20595" y="3832"/>
                    <a:pt x="20527" y="4002"/>
                  </a:cubicBezTo>
                  <a:lnTo>
                    <a:pt x="19360" y="6669"/>
                  </a:lnTo>
                  <a:lnTo>
                    <a:pt x="476" y="6669"/>
                  </a:lnTo>
                  <a:cubicBezTo>
                    <a:pt x="203" y="6669"/>
                    <a:pt x="0" y="6883"/>
                    <a:pt x="0" y="7145"/>
                  </a:cubicBezTo>
                  <a:cubicBezTo>
                    <a:pt x="0" y="7407"/>
                    <a:pt x="203" y="7622"/>
                    <a:pt x="476" y="7622"/>
                  </a:cubicBezTo>
                  <a:lnTo>
                    <a:pt x="19669" y="7622"/>
                  </a:lnTo>
                  <a:cubicBezTo>
                    <a:pt x="19860" y="7622"/>
                    <a:pt x="20038" y="7503"/>
                    <a:pt x="20110" y="7336"/>
                  </a:cubicBezTo>
                  <a:lnTo>
                    <a:pt x="20872" y="5574"/>
                  </a:lnTo>
                  <a:lnTo>
                    <a:pt x="23539" y="14361"/>
                  </a:lnTo>
                  <a:cubicBezTo>
                    <a:pt x="23598" y="14563"/>
                    <a:pt x="23777" y="14706"/>
                    <a:pt x="23991" y="14706"/>
                  </a:cubicBezTo>
                  <a:lnTo>
                    <a:pt x="24015" y="14706"/>
                  </a:lnTo>
                  <a:cubicBezTo>
                    <a:pt x="24229" y="14694"/>
                    <a:pt x="24408" y="14539"/>
                    <a:pt x="24456" y="14325"/>
                  </a:cubicBezTo>
                  <a:lnTo>
                    <a:pt x="26968" y="2252"/>
                  </a:lnTo>
                  <a:lnTo>
                    <a:pt x="29778" y="10241"/>
                  </a:lnTo>
                  <a:cubicBezTo>
                    <a:pt x="29837" y="10432"/>
                    <a:pt x="30016" y="10562"/>
                    <a:pt x="30218" y="10562"/>
                  </a:cubicBezTo>
                  <a:cubicBezTo>
                    <a:pt x="30421" y="10562"/>
                    <a:pt x="30587" y="10455"/>
                    <a:pt x="30671" y="10265"/>
                  </a:cubicBezTo>
                  <a:lnTo>
                    <a:pt x="32742" y="5098"/>
                  </a:lnTo>
                  <a:lnTo>
                    <a:pt x="34445" y="7419"/>
                  </a:lnTo>
                  <a:cubicBezTo>
                    <a:pt x="34540" y="7550"/>
                    <a:pt x="34683" y="7622"/>
                    <a:pt x="34838" y="7622"/>
                  </a:cubicBezTo>
                  <a:lnTo>
                    <a:pt x="54495" y="7622"/>
                  </a:lnTo>
                  <a:cubicBezTo>
                    <a:pt x="54769" y="7622"/>
                    <a:pt x="54983" y="7407"/>
                    <a:pt x="54983" y="7145"/>
                  </a:cubicBezTo>
                  <a:cubicBezTo>
                    <a:pt x="54983" y="6872"/>
                    <a:pt x="54769" y="6657"/>
                    <a:pt x="54495" y="6657"/>
                  </a:cubicBezTo>
                  <a:lnTo>
                    <a:pt x="35076" y="6657"/>
                  </a:lnTo>
                  <a:lnTo>
                    <a:pt x="33004" y="3847"/>
                  </a:lnTo>
                  <a:cubicBezTo>
                    <a:pt x="32911" y="3723"/>
                    <a:pt x="32772" y="3652"/>
                    <a:pt x="32627" y="3652"/>
                  </a:cubicBezTo>
                  <a:cubicBezTo>
                    <a:pt x="32606" y="3652"/>
                    <a:pt x="32585" y="3654"/>
                    <a:pt x="32564" y="3657"/>
                  </a:cubicBezTo>
                  <a:cubicBezTo>
                    <a:pt x="32385" y="3669"/>
                    <a:pt x="32242" y="3788"/>
                    <a:pt x="32171" y="3943"/>
                  </a:cubicBezTo>
                  <a:lnTo>
                    <a:pt x="30254" y="8729"/>
                  </a:lnTo>
                  <a:lnTo>
                    <a:pt x="27301" y="323"/>
                  </a:lnTo>
                  <a:cubicBezTo>
                    <a:pt x="27233" y="129"/>
                    <a:pt x="27044" y="1"/>
                    <a:pt x="268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89"/>
            <p:cNvSpPr/>
            <p:nvPr/>
          </p:nvSpPr>
          <p:spPr>
            <a:xfrm>
              <a:off x="1550036" y="2943749"/>
              <a:ext cx="378475" cy="378537"/>
            </a:xfrm>
            <a:custGeom>
              <a:avLst/>
              <a:gdLst/>
              <a:ahLst/>
              <a:cxnLst/>
              <a:rect l="l" t="t" r="r" b="b"/>
              <a:pathLst>
                <a:path w="13288" h="13289" extrusionOk="0">
                  <a:moveTo>
                    <a:pt x="6644" y="1"/>
                  </a:moveTo>
                  <a:cubicBezTo>
                    <a:pt x="2977" y="1"/>
                    <a:pt x="0" y="2977"/>
                    <a:pt x="0" y="6644"/>
                  </a:cubicBezTo>
                  <a:cubicBezTo>
                    <a:pt x="0" y="10312"/>
                    <a:pt x="2977" y="13288"/>
                    <a:pt x="6644" y="13288"/>
                  </a:cubicBezTo>
                  <a:cubicBezTo>
                    <a:pt x="10311" y="13288"/>
                    <a:pt x="13288" y="10312"/>
                    <a:pt x="13288" y="6644"/>
                  </a:cubicBezTo>
                  <a:cubicBezTo>
                    <a:pt x="13288" y="2977"/>
                    <a:pt x="10311" y="1"/>
                    <a:pt x="6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89"/>
            <p:cNvSpPr/>
            <p:nvPr/>
          </p:nvSpPr>
          <p:spPr>
            <a:xfrm>
              <a:off x="1654994" y="3048882"/>
              <a:ext cx="168559" cy="168603"/>
            </a:xfrm>
            <a:custGeom>
              <a:avLst/>
              <a:gdLst/>
              <a:ahLst/>
              <a:cxnLst/>
              <a:rect l="l" t="t" r="r" b="b"/>
              <a:pathLst>
                <a:path w="5918" h="5919" extrusionOk="0">
                  <a:moveTo>
                    <a:pt x="2953" y="1"/>
                  </a:moveTo>
                  <a:cubicBezTo>
                    <a:pt x="1322" y="1"/>
                    <a:pt x="0" y="1322"/>
                    <a:pt x="0" y="2953"/>
                  </a:cubicBezTo>
                  <a:cubicBezTo>
                    <a:pt x="0" y="4585"/>
                    <a:pt x="1322" y="5918"/>
                    <a:pt x="2953" y="5918"/>
                  </a:cubicBezTo>
                  <a:cubicBezTo>
                    <a:pt x="4596" y="5918"/>
                    <a:pt x="5918" y="4585"/>
                    <a:pt x="5918" y="2953"/>
                  </a:cubicBezTo>
                  <a:cubicBezTo>
                    <a:pt x="5918" y="1322"/>
                    <a:pt x="4596" y="1"/>
                    <a:pt x="29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89"/>
            <p:cNvSpPr/>
            <p:nvPr/>
          </p:nvSpPr>
          <p:spPr>
            <a:xfrm>
              <a:off x="3473690" y="2943749"/>
              <a:ext cx="378475" cy="378537"/>
            </a:xfrm>
            <a:custGeom>
              <a:avLst/>
              <a:gdLst/>
              <a:ahLst/>
              <a:cxnLst/>
              <a:rect l="l" t="t" r="r" b="b"/>
              <a:pathLst>
                <a:path w="13288" h="13289" extrusionOk="0">
                  <a:moveTo>
                    <a:pt x="6644" y="1"/>
                  </a:moveTo>
                  <a:cubicBezTo>
                    <a:pt x="2977" y="1"/>
                    <a:pt x="0" y="2977"/>
                    <a:pt x="0" y="6644"/>
                  </a:cubicBezTo>
                  <a:cubicBezTo>
                    <a:pt x="0" y="10312"/>
                    <a:pt x="2977" y="13288"/>
                    <a:pt x="6644" y="13288"/>
                  </a:cubicBezTo>
                  <a:cubicBezTo>
                    <a:pt x="10311" y="13288"/>
                    <a:pt x="13288" y="10312"/>
                    <a:pt x="13288" y="6644"/>
                  </a:cubicBezTo>
                  <a:cubicBezTo>
                    <a:pt x="13288" y="2977"/>
                    <a:pt x="10311" y="1"/>
                    <a:pt x="6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89"/>
            <p:cNvSpPr/>
            <p:nvPr/>
          </p:nvSpPr>
          <p:spPr>
            <a:xfrm>
              <a:off x="3578648" y="3048882"/>
              <a:ext cx="168559" cy="168603"/>
            </a:xfrm>
            <a:custGeom>
              <a:avLst/>
              <a:gdLst/>
              <a:ahLst/>
              <a:cxnLst/>
              <a:rect l="l" t="t" r="r" b="b"/>
              <a:pathLst>
                <a:path w="5918" h="5919" extrusionOk="0">
                  <a:moveTo>
                    <a:pt x="2953" y="1"/>
                  </a:moveTo>
                  <a:cubicBezTo>
                    <a:pt x="1322" y="1"/>
                    <a:pt x="0" y="1322"/>
                    <a:pt x="0" y="2953"/>
                  </a:cubicBezTo>
                  <a:cubicBezTo>
                    <a:pt x="0" y="4585"/>
                    <a:pt x="1322" y="5918"/>
                    <a:pt x="2953" y="5918"/>
                  </a:cubicBezTo>
                  <a:cubicBezTo>
                    <a:pt x="4596" y="5918"/>
                    <a:pt x="5918" y="4585"/>
                    <a:pt x="5918" y="2953"/>
                  </a:cubicBezTo>
                  <a:cubicBezTo>
                    <a:pt x="5918" y="1322"/>
                    <a:pt x="4596" y="1"/>
                    <a:pt x="29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89"/>
            <p:cNvSpPr/>
            <p:nvPr/>
          </p:nvSpPr>
          <p:spPr>
            <a:xfrm>
              <a:off x="5292372" y="2943749"/>
              <a:ext cx="378475" cy="378537"/>
            </a:xfrm>
            <a:custGeom>
              <a:avLst/>
              <a:gdLst/>
              <a:ahLst/>
              <a:cxnLst/>
              <a:rect l="l" t="t" r="r" b="b"/>
              <a:pathLst>
                <a:path w="13288" h="13289" extrusionOk="0">
                  <a:moveTo>
                    <a:pt x="6644" y="1"/>
                  </a:moveTo>
                  <a:cubicBezTo>
                    <a:pt x="2977" y="1"/>
                    <a:pt x="0" y="2977"/>
                    <a:pt x="0" y="6644"/>
                  </a:cubicBezTo>
                  <a:cubicBezTo>
                    <a:pt x="0" y="10312"/>
                    <a:pt x="2977" y="13288"/>
                    <a:pt x="6644" y="13288"/>
                  </a:cubicBezTo>
                  <a:cubicBezTo>
                    <a:pt x="10311" y="13288"/>
                    <a:pt x="13288" y="10312"/>
                    <a:pt x="13288" y="6644"/>
                  </a:cubicBezTo>
                  <a:cubicBezTo>
                    <a:pt x="13288" y="2977"/>
                    <a:pt x="10311" y="1"/>
                    <a:pt x="6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89"/>
            <p:cNvSpPr/>
            <p:nvPr/>
          </p:nvSpPr>
          <p:spPr>
            <a:xfrm>
              <a:off x="5397330" y="3048882"/>
              <a:ext cx="168559" cy="168603"/>
            </a:xfrm>
            <a:custGeom>
              <a:avLst/>
              <a:gdLst/>
              <a:ahLst/>
              <a:cxnLst/>
              <a:rect l="l" t="t" r="r" b="b"/>
              <a:pathLst>
                <a:path w="5918" h="5919" extrusionOk="0">
                  <a:moveTo>
                    <a:pt x="2953" y="1"/>
                  </a:moveTo>
                  <a:cubicBezTo>
                    <a:pt x="1322" y="1"/>
                    <a:pt x="0" y="1322"/>
                    <a:pt x="0" y="2953"/>
                  </a:cubicBezTo>
                  <a:cubicBezTo>
                    <a:pt x="0" y="4585"/>
                    <a:pt x="1322" y="5918"/>
                    <a:pt x="2953" y="5918"/>
                  </a:cubicBezTo>
                  <a:cubicBezTo>
                    <a:pt x="4596" y="5918"/>
                    <a:pt x="5918" y="4585"/>
                    <a:pt x="5918" y="2953"/>
                  </a:cubicBezTo>
                  <a:cubicBezTo>
                    <a:pt x="5918" y="1322"/>
                    <a:pt x="4596" y="1"/>
                    <a:pt x="29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89"/>
            <p:cNvSpPr/>
            <p:nvPr/>
          </p:nvSpPr>
          <p:spPr>
            <a:xfrm>
              <a:off x="7126956" y="2943749"/>
              <a:ext cx="378475" cy="378537"/>
            </a:xfrm>
            <a:custGeom>
              <a:avLst/>
              <a:gdLst/>
              <a:ahLst/>
              <a:cxnLst/>
              <a:rect l="l" t="t" r="r" b="b"/>
              <a:pathLst>
                <a:path w="13288" h="13289" extrusionOk="0">
                  <a:moveTo>
                    <a:pt x="6644" y="1"/>
                  </a:moveTo>
                  <a:cubicBezTo>
                    <a:pt x="2977" y="1"/>
                    <a:pt x="0" y="2977"/>
                    <a:pt x="0" y="6644"/>
                  </a:cubicBezTo>
                  <a:cubicBezTo>
                    <a:pt x="0" y="10312"/>
                    <a:pt x="2977" y="13288"/>
                    <a:pt x="6644" y="13288"/>
                  </a:cubicBezTo>
                  <a:cubicBezTo>
                    <a:pt x="10311" y="13288"/>
                    <a:pt x="13288" y="10312"/>
                    <a:pt x="13288" y="6644"/>
                  </a:cubicBezTo>
                  <a:cubicBezTo>
                    <a:pt x="13288" y="2977"/>
                    <a:pt x="10311" y="1"/>
                    <a:pt x="6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89"/>
            <p:cNvSpPr/>
            <p:nvPr/>
          </p:nvSpPr>
          <p:spPr>
            <a:xfrm>
              <a:off x="7231915" y="3048882"/>
              <a:ext cx="168559" cy="168603"/>
            </a:xfrm>
            <a:custGeom>
              <a:avLst/>
              <a:gdLst/>
              <a:ahLst/>
              <a:cxnLst/>
              <a:rect l="l" t="t" r="r" b="b"/>
              <a:pathLst>
                <a:path w="5918" h="5919" extrusionOk="0">
                  <a:moveTo>
                    <a:pt x="2953" y="1"/>
                  </a:moveTo>
                  <a:cubicBezTo>
                    <a:pt x="1322" y="1"/>
                    <a:pt x="0" y="1322"/>
                    <a:pt x="0" y="2953"/>
                  </a:cubicBezTo>
                  <a:cubicBezTo>
                    <a:pt x="0" y="4585"/>
                    <a:pt x="1322" y="5918"/>
                    <a:pt x="2953" y="5918"/>
                  </a:cubicBezTo>
                  <a:cubicBezTo>
                    <a:pt x="4596" y="5918"/>
                    <a:pt x="5918" y="4585"/>
                    <a:pt x="5918" y="2953"/>
                  </a:cubicBezTo>
                  <a:cubicBezTo>
                    <a:pt x="5918" y="1322"/>
                    <a:pt x="4596" y="1"/>
                    <a:pt x="29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3" name="Google Shape;1863;p89"/>
          <p:cNvSpPr txBox="1">
            <a:spLocks noGrp="1"/>
          </p:cNvSpPr>
          <p:nvPr>
            <p:ph type="title"/>
          </p:nvPr>
        </p:nvSpPr>
        <p:spPr>
          <a:xfrm>
            <a:off x="2978988" y="3344015"/>
            <a:ext cx="1414200" cy="46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/>
              <a:t>02</a:t>
            </a:r>
          </a:p>
        </p:txBody>
      </p:sp>
      <p:sp>
        <p:nvSpPr>
          <p:cNvPr id="1864" name="Google Shape;1864;p89"/>
          <p:cNvSpPr txBox="1">
            <a:spLocks noGrp="1"/>
          </p:cNvSpPr>
          <p:nvPr>
            <p:ph type="subTitle" idx="4294967295"/>
          </p:nvPr>
        </p:nvSpPr>
        <p:spPr>
          <a:xfrm>
            <a:off x="2581787" y="3811425"/>
            <a:ext cx="2208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dirty="0"/>
              <a:t>Moléculas de hidrogeno reaccionan a los campos</a:t>
            </a:r>
          </a:p>
        </p:txBody>
      </p:sp>
      <p:sp>
        <p:nvSpPr>
          <p:cNvPr id="1865" name="Google Shape;1865;p89"/>
          <p:cNvSpPr txBox="1">
            <a:spLocks noGrp="1"/>
          </p:cNvSpPr>
          <p:nvPr>
            <p:ph type="title"/>
          </p:nvPr>
        </p:nvSpPr>
        <p:spPr>
          <a:xfrm>
            <a:off x="4878938" y="1437740"/>
            <a:ext cx="1414200" cy="46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/>
              <a:t>03</a:t>
            </a:r>
          </a:p>
        </p:txBody>
      </p:sp>
      <p:sp>
        <p:nvSpPr>
          <p:cNvPr id="1866" name="Google Shape;1866;p89"/>
          <p:cNvSpPr txBox="1">
            <a:spLocks noGrp="1"/>
          </p:cNvSpPr>
          <p:nvPr>
            <p:ph type="subTitle" idx="4294967295"/>
          </p:nvPr>
        </p:nvSpPr>
        <p:spPr>
          <a:xfrm>
            <a:off x="4310825" y="1862180"/>
            <a:ext cx="238414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dirty="0"/>
              <a:t>Regiones en activación requieren sangre oxigenada</a:t>
            </a:r>
          </a:p>
        </p:txBody>
      </p:sp>
      <p:sp>
        <p:nvSpPr>
          <p:cNvPr id="1867" name="Google Shape;1867;p89"/>
          <p:cNvSpPr txBox="1">
            <a:spLocks noGrp="1"/>
          </p:cNvSpPr>
          <p:nvPr>
            <p:ph type="title"/>
          </p:nvPr>
        </p:nvSpPr>
        <p:spPr>
          <a:xfrm>
            <a:off x="6787563" y="3344015"/>
            <a:ext cx="1414200" cy="46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/>
              <a:t>04</a:t>
            </a:r>
          </a:p>
        </p:txBody>
      </p:sp>
      <p:sp>
        <p:nvSpPr>
          <p:cNvPr id="1868" name="Google Shape;1868;p89"/>
          <p:cNvSpPr txBox="1">
            <a:spLocks noGrp="1"/>
          </p:cNvSpPr>
          <p:nvPr>
            <p:ph type="subTitle" idx="4294967295"/>
          </p:nvPr>
        </p:nvSpPr>
        <p:spPr>
          <a:xfrm>
            <a:off x="6390362" y="3811425"/>
            <a:ext cx="2208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dirty="0"/>
              <a:t>Mediante color se representa la actividad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974B26-BE67-0D0B-187E-5FD8E66E4D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1E2EA6-E79D-4B97-96C4-ACA630D87DFC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4157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59BD1-945B-CA93-4C6A-091F3DB4A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349" y="436450"/>
            <a:ext cx="6485195" cy="572700"/>
          </a:xfrm>
        </p:spPr>
        <p:txBody>
          <a:bodyPr/>
          <a:lstStyle/>
          <a:p>
            <a:r>
              <a:rPr lang="es-CO" dirty="0"/>
              <a:t>Resonancia magnética funcional (FMRI)</a:t>
            </a:r>
            <a:r>
              <a:rPr lang="es-CO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032" name="Picture 8" descr="What Is fMRI? Uses, How It Works, Duration, and What to Expect">
            <a:extLst>
              <a:ext uri="{FF2B5EF4-FFF2-40B4-BE49-F238E27FC236}">
                <a16:creationId xmlns:a16="http://schemas.microsoft.com/office/drawing/2014/main" id="{AA53F831-4E23-A217-75D7-B9660B8D0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284" y="1558711"/>
            <a:ext cx="5607431" cy="314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C3D7C5-C42A-90F2-3342-C0D2B9BCC8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1E2EA6-E79D-4B97-96C4-ACA630D87DFC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5259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62"/>
          <p:cNvSpPr txBox="1">
            <a:spLocks noGrp="1"/>
          </p:cNvSpPr>
          <p:nvPr>
            <p:ph type="title" idx="8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Tomografia coputacional PET</a:t>
            </a:r>
            <a:r>
              <a:rPr lang="en" dirty="0">
                <a:solidFill>
                  <a:schemeClr val="tx1"/>
                </a:solidFill>
              </a:rPr>
              <a:t>.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18" name="Google Shape;110;p19">
            <a:extLst>
              <a:ext uri="{FF2B5EF4-FFF2-40B4-BE49-F238E27FC236}">
                <a16:creationId xmlns:a16="http://schemas.microsoft.com/office/drawing/2014/main" id="{976C750F-0F98-A0D5-5E3D-B7815B269131}"/>
              </a:ext>
            </a:extLst>
          </p:cNvPr>
          <p:cNvGrpSpPr/>
          <p:nvPr/>
        </p:nvGrpSpPr>
        <p:grpSpPr>
          <a:xfrm>
            <a:off x="3296539" y="1640649"/>
            <a:ext cx="2860713" cy="2501016"/>
            <a:chOff x="-3922177" y="1891109"/>
            <a:chExt cx="1791080" cy="1565875"/>
          </a:xfrm>
        </p:grpSpPr>
        <p:sp>
          <p:nvSpPr>
            <p:cNvPr id="19" name="Google Shape;111;p19">
              <a:extLst>
                <a:ext uri="{FF2B5EF4-FFF2-40B4-BE49-F238E27FC236}">
                  <a16:creationId xmlns:a16="http://schemas.microsoft.com/office/drawing/2014/main" id="{364EA72D-B689-3442-E45A-59336CE669CC}"/>
                </a:ext>
              </a:extLst>
            </p:cNvPr>
            <p:cNvSpPr/>
            <p:nvPr/>
          </p:nvSpPr>
          <p:spPr>
            <a:xfrm>
              <a:off x="-3906421" y="1906881"/>
              <a:ext cx="1774293" cy="1533376"/>
            </a:xfrm>
            <a:custGeom>
              <a:avLst/>
              <a:gdLst/>
              <a:ahLst/>
              <a:cxnLst/>
              <a:rect l="l" t="t" r="r" b="b"/>
              <a:pathLst>
                <a:path w="118801" h="102670" extrusionOk="0">
                  <a:moveTo>
                    <a:pt x="71448" y="1"/>
                  </a:moveTo>
                  <a:cubicBezTo>
                    <a:pt x="65372" y="1"/>
                    <a:pt x="59974" y="1595"/>
                    <a:pt x="56316" y="4369"/>
                  </a:cubicBezTo>
                  <a:cubicBezTo>
                    <a:pt x="54006" y="3112"/>
                    <a:pt x="51389" y="2424"/>
                    <a:pt x="48696" y="2424"/>
                  </a:cubicBezTo>
                  <a:cubicBezTo>
                    <a:pt x="47071" y="2424"/>
                    <a:pt x="45418" y="2674"/>
                    <a:pt x="43787" y="3202"/>
                  </a:cubicBezTo>
                  <a:cubicBezTo>
                    <a:pt x="40465" y="4272"/>
                    <a:pt x="37589" y="6408"/>
                    <a:pt x="35603" y="9277"/>
                  </a:cubicBezTo>
                  <a:cubicBezTo>
                    <a:pt x="34483" y="9049"/>
                    <a:pt x="33319" y="8935"/>
                    <a:pt x="32130" y="8935"/>
                  </a:cubicBezTo>
                  <a:cubicBezTo>
                    <a:pt x="27591" y="8935"/>
                    <a:pt x="22689" y="10599"/>
                    <a:pt x="18471" y="13939"/>
                  </a:cubicBezTo>
                  <a:cubicBezTo>
                    <a:pt x="13477" y="17894"/>
                    <a:pt x="10551" y="23318"/>
                    <a:pt x="10069" y="28520"/>
                  </a:cubicBezTo>
                  <a:cubicBezTo>
                    <a:pt x="5072" y="29819"/>
                    <a:pt x="1138" y="33960"/>
                    <a:pt x="451" y="39300"/>
                  </a:cubicBezTo>
                  <a:cubicBezTo>
                    <a:pt x="1" y="42807"/>
                    <a:pt x="1038" y="46170"/>
                    <a:pt x="3080" y="48779"/>
                  </a:cubicBezTo>
                  <a:cubicBezTo>
                    <a:pt x="1775" y="52865"/>
                    <a:pt x="1844" y="57315"/>
                    <a:pt x="3599" y="61446"/>
                  </a:cubicBezTo>
                  <a:cubicBezTo>
                    <a:pt x="6601" y="68505"/>
                    <a:pt x="13686" y="72673"/>
                    <a:pt x="21332" y="72673"/>
                  </a:cubicBezTo>
                  <a:cubicBezTo>
                    <a:pt x="24133" y="72673"/>
                    <a:pt x="27010" y="72114"/>
                    <a:pt x="29788" y="70933"/>
                  </a:cubicBezTo>
                  <a:cubicBezTo>
                    <a:pt x="30598" y="70587"/>
                    <a:pt x="31388" y="70192"/>
                    <a:pt x="32151" y="69751"/>
                  </a:cubicBezTo>
                  <a:cubicBezTo>
                    <a:pt x="32299" y="70197"/>
                    <a:pt x="32461" y="70642"/>
                    <a:pt x="32647" y="71083"/>
                  </a:cubicBezTo>
                  <a:cubicBezTo>
                    <a:pt x="35649" y="78142"/>
                    <a:pt x="42735" y="82310"/>
                    <a:pt x="50381" y="82310"/>
                  </a:cubicBezTo>
                  <a:cubicBezTo>
                    <a:pt x="53182" y="82310"/>
                    <a:pt x="56058" y="81750"/>
                    <a:pt x="58836" y="80569"/>
                  </a:cubicBezTo>
                  <a:cubicBezTo>
                    <a:pt x="59191" y="80418"/>
                    <a:pt x="59539" y="80257"/>
                    <a:pt x="59880" y="80091"/>
                  </a:cubicBezTo>
                  <a:cubicBezTo>
                    <a:pt x="61944" y="82357"/>
                    <a:pt x="64968" y="83634"/>
                    <a:pt x="68164" y="83634"/>
                  </a:cubicBezTo>
                  <a:cubicBezTo>
                    <a:pt x="69349" y="83634"/>
                    <a:pt x="70557" y="83458"/>
                    <a:pt x="71749" y="83093"/>
                  </a:cubicBezTo>
                  <a:cubicBezTo>
                    <a:pt x="72295" y="84832"/>
                    <a:pt x="72997" y="86519"/>
                    <a:pt x="73846" y="88133"/>
                  </a:cubicBezTo>
                  <a:cubicBezTo>
                    <a:pt x="78210" y="96426"/>
                    <a:pt x="85781" y="101692"/>
                    <a:pt x="93446" y="102669"/>
                  </a:cubicBezTo>
                  <a:lnTo>
                    <a:pt x="96906" y="99543"/>
                  </a:lnTo>
                  <a:cubicBezTo>
                    <a:pt x="96855" y="99498"/>
                    <a:pt x="96806" y="99449"/>
                    <a:pt x="96756" y="99403"/>
                  </a:cubicBezTo>
                  <a:cubicBezTo>
                    <a:pt x="89763" y="97246"/>
                    <a:pt x="84681" y="90733"/>
                    <a:pt x="84681" y="83032"/>
                  </a:cubicBezTo>
                  <a:cubicBezTo>
                    <a:pt x="84681" y="82802"/>
                    <a:pt x="84692" y="82575"/>
                    <a:pt x="84701" y="82347"/>
                  </a:cubicBezTo>
                  <a:cubicBezTo>
                    <a:pt x="87719" y="84118"/>
                    <a:pt x="91251" y="85074"/>
                    <a:pt x="94912" y="85074"/>
                  </a:cubicBezTo>
                  <a:cubicBezTo>
                    <a:pt x="97711" y="85074"/>
                    <a:pt x="100585" y="84515"/>
                    <a:pt x="103361" y="83335"/>
                  </a:cubicBezTo>
                  <a:cubicBezTo>
                    <a:pt x="113724" y="78928"/>
                    <a:pt x="118800" y="67539"/>
                    <a:pt x="114701" y="57893"/>
                  </a:cubicBezTo>
                  <a:cubicBezTo>
                    <a:pt x="114026" y="56312"/>
                    <a:pt x="113127" y="54836"/>
                    <a:pt x="112030" y="53514"/>
                  </a:cubicBezTo>
                  <a:cubicBezTo>
                    <a:pt x="116655" y="48690"/>
                    <a:pt x="117959" y="40525"/>
                    <a:pt x="114738" y="32950"/>
                  </a:cubicBezTo>
                  <a:cubicBezTo>
                    <a:pt x="111827" y="26104"/>
                    <a:pt x="106003" y="21586"/>
                    <a:pt x="99976" y="20770"/>
                  </a:cubicBezTo>
                  <a:cubicBezTo>
                    <a:pt x="101207" y="12343"/>
                    <a:pt x="91994" y="3493"/>
                    <a:pt x="78989" y="791"/>
                  </a:cubicBezTo>
                  <a:cubicBezTo>
                    <a:pt x="76413" y="255"/>
                    <a:pt x="73876" y="1"/>
                    <a:pt x="71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" name="Google Shape;112;p19">
              <a:extLst>
                <a:ext uri="{FF2B5EF4-FFF2-40B4-BE49-F238E27FC236}">
                  <a16:creationId xmlns:a16="http://schemas.microsoft.com/office/drawing/2014/main" id="{155F656C-C574-F752-7828-C55FC8386259}"/>
                </a:ext>
              </a:extLst>
            </p:cNvPr>
            <p:cNvSpPr/>
            <p:nvPr/>
          </p:nvSpPr>
          <p:spPr>
            <a:xfrm>
              <a:off x="-3553567" y="2463598"/>
              <a:ext cx="1421439" cy="976659"/>
            </a:xfrm>
            <a:custGeom>
              <a:avLst/>
              <a:gdLst/>
              <a:ahLst/>
              <a:cxnLst/>
              <a:rect l="l" t="t" r="r" b="b"/>
              <a:pathLst>
                <a:path w="95175" h="65394" extrusionOk="0">
                  <a:moveTo>
                    <a:pt x="71237" y="0"/>
                  </a:moveTo>
                  <a:cubicBezTo>
                    <a:pt x="64554" y="0"/>
                    <a:pt x="58435" y="2326"/>
                    <a:pt x="54206" y="7070"/>
                  </a:cubicBezTo>
                  <a:cubicBezTo>
                    <a:pt x="50707" y="10995"/>
                    <a:pt x="49000" y="16014"/>
                    <a:pt x="48946" y="21390"/>
                  </a:cubicBezTo>
                  <a:cubicBezTo>
                    <a:pt x="48375" y="21234"/>
                    <a:pt x="47800" y="21084"/>
                    <a:pt x="47219" y="20945"/>
                  </a:cubicBezTo>
                  <a:cubicBezTo>
                    <a:pt x="42781" y="19878"/>
                    <a:pt x="38375" y="19371"/>
                    <a:pt x="34115" y="19371"/>
                  </a:cubicBezTo>
                  <a:cubicBezTo>
                    <a:pt x="19467" y="19371"/>
                    <a:pt x="6548" y="25368"/>
                    <a:pt x="1" y="35269"/>
                  </a:cubicBezTo>
                  <a:cubicBezTo>
                    <a:pt x="2122" y="35037"/>
                    <a:pt x="4199" y="34493"/>
                    <a:pt x="6162" y="33658"/>
                  </a:cubicBezTo>
                  <a:cubicBezTo>
                    <a:pt x="6972" y="33311"/>
                    <a:pt x="7762" y="32916"/>
                    <a:pt x="8525" y="32475"/>
                  </a:cubicBezTo>
                  <a:cubicBezTo>
                    <a:pt x="8674" y="32922"/>
                    <a:pt x="8835" y="33367"/>
                    <a:pt x="9023" y="33807"/>
                  </a:cubicBezTo>
                  <a:cubicBezTo>
                    <a:pt x="12024" y="40866"/>
                    <a:pt x="19109" y="45034"/>
                    <a:pt x="26756" y="45034"/>
                  </a:cubicBezTo>
                  <a:cubicBezTo>
                    <a:pt x="29557" y="45034"/>
                    <a:pt x="32433" y="44474"/>
                    <a:pt x="35211" y="43293"/>
                  </a:cubicBezTo>
                  <a:cubicBezTo>
                    <a:pt x="35566" y="43143"/>
                    <a:pt x="35913" y="42982"/>
                    <a:pt x="36255" y="42815"/>
                  </a:cubicBezTo>
                  <a:cubicBezTo>
                    <a:pt x="38318" y="45082"/>
                    <a:pt x="41343" y="46358"/>
                    <a:pt x="44540" y="46358"/>
                  </a:cubicBezTo>
                  <a:cubicBezTo>
                    <a:pt x="45724" y="46358"/>
                    <a:pt x="46932" y="46183"/>
                    <a:pt x="48123" y="45818"/>
                  </a:cubicBezTo>
                  <a:cubicBezTo>
                    <a:pt x="48669" y="47556"/>
                    <a:pt x="49371" y="49243"/>
                    <a:pt x="50220" y="50857"/>
                  </a:cubicBezTo>
                  <a:cubicBezTo>
                    <a:pt x="54584" y="59150"/>
                    <a:pt x="62155" y="64416"/>
                    <a:pt x="69820" y="65393"/>
                  </a:cubicBezTo>
                  <a:lnTo>
                    <a:pt x="73280" y="62267"/>
                  </a:lnTo>
                  <a:cubicBezTo>
                    <a:pt x="73229" y="62222"/>
                    <a:pt x="73180" y="62173"/>
                    <a:pt x="73130" y="62127"/>
                  </a:cubicBezTo>
                  <a:cubicBezTo>
                    <a:pt x="66137" y="59970"/>
                    <a:pt x="61055" y="53457"/>
                    <a:pt x="61055" y="45756"/>
                  </a:cubicBezTo>
                  <a:cubicBezTo>
                    <a:pt x="61055" y="45526"/>
                    <a:pt x="61066" y="45299"/>
                    <a:pt x="61075" y="45071"/>
                  </a:cubicBezTo>
                  <a:cubicBezTo>
                    <a:pt x="64093" y="46842"/>
                    <a:pt x="67625" y="47798"/>
                    <a:pt x="71286" y="47798"/>
                  </a:cubicBezTo>
                  <a:cubicBezTo>
                    <a:pt x="74084" y="47798"/>
                    <a:pt x="76958" y="47239"/>
                    <a:pt x="79735" y="46059"/>
                  </a:cubicBezTo>
                  <a:cubicBezTo>
                    <a:pt x="90098" y="41654"/>
                    <a:pt x="95174" y="30263"/>
                    <a:pt x="91073" y="20617"/>
                  </a:cubicBezTo>
                  <a:cubicBezTo>
                    <a:pt x="90400" y="19036"/>
                    <a:pt x="89501" y="17560"/>
                    <a:pt x="88404" y="16238"/>
                  </a:cubicBezTo>
                  <a:cubicBezTo>
                    <a:pt x="90589" y="13959"/>
                    <a:pt x="92031" y="10932"/>
                    <a:pt x="92607" y="7575"/>
                  </a:cubicBezTo>
                  <a:cubicBezTo>
                    <a:pt x="85884" y="2561"/>
                    <a:pt x="78250" y="0"/>
                    <a:pt x="712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1" name="Google Shape;113;p19">
              <a:extLst>
                <a:ext uri="{FF2B5EF4-FFF2-40B4-BE49-F238E27FC236}">
                  <a16:creationId xmlns:a16="http://schemas.microsoft.com/office/drawing/2014/main" id="{8CEB88BB-667A-2054-1E48-F20D996BD4F0}"/>
                </a:ext>
              </a:extLst>
            </p:cNvPr>
            <p:cNvSpPr/>
            <p:nvPr/>
          </p:nvSpPr>
          <p:spPr>
            <a:xfrm>
              <a:off x="-3585587" y="2447498"/>
              <a:ext cx="1438240" cy="1009487"/>
            </a:xfrm>
            <a:custGeom>
              <a:avLst/>
              <a:gdLst/>
              <a:ahLst/>
              <a:cxnLst/>
              <a:rect l="l" t="t" r="r" b="b"/>
              <a:pathLst>
                <a:path w="96300" h="67592" extrusionOk="0">
                  <a:moveTo>
                    <a:pt x="73400" y="2125"/>
                  </a:moveTo>
                  <a:cubicBezTo>
                    <a:pt x="79959" y="2125"/>
                    <a:pt x="87127" y="4462"/>
                    <a:pt x="93577" y="9114"/>
                  </a:cubicBezTo>
                  <a:cubicBezTo>
                    <a:pt x="92965" y="12045"/>
                    <a:pt x="91658" y="14614"/>
                    <a:pt x="89777" y="16575"/>
                  </a:cubicBezTo>
                  <a:lnTo>
                    <a:pt x="89119" y="17262"/>
                  </a:lnTo>
                  <a:lnTo>
                    <a:pt x="89725" y="17994"/>
                  </a:lnTo>
                  <a:cubicBezTo>
                    <a:pt x="90756" y="19238"/>
                    <a:pt x="91603" y="20625"/>
                    <a:pt x="92236" y="22112"/>
                  </a:cubicBezTo>
                  <a:cubicBezTo>
                    <a:pt x="94102" y="26502"/>
                    <a:pt x="94018" y="31414"/>
                    <a:pt x="91997" y="35946"/>
                  </a:cubicBezTo>
                  <a:cubicBezTo>
                    <a:pt x="89967" y="40504"/>
                    <a:pt x="86225" y="44130"/>
                    <a:pt x="81462" y="46154"/>
                  </a:cubicBezTo>
                  <a:cubicBezTo>
                    <a:pt x="78870" y="47257"/>
                    <a:pt x="76127" y="47803"/>
                    <a:pt x="73422" y="47803"/>
                  </a:cubicBezTo>
                  <a:cubicBezTo>
                    <a:pt x="70018" y="47803"/>
                    <a:pt x="66673" y="46939"/>
                    <a:pt x="63759" y="45229"/>
                  </a:cubicBezTo>
                  <a:lnTo>
                    <a:pt x="62224" y="44330"/>
                  </a:lnTo>
                  <a:lnTo>
                    <a:pt x="62149" y="46203"/>
                  </a:lnTo>
                  <a:cubicBezTo>
                    <a:pt x="62140" y="46412"/>
                    <a:pt x="62131" y="46621"/>
                    <a:pt x="62131" y="46834"/>
                  </a:cubicBezTo>
                  <a:cubicBezTo>
                    <a:pt x="62131" y="54330"/>
                    <a:pt x="66621" y="60917"/>
                    <a:pt x="73454" y="63688"/>
                  </a:cubicBezTo>
                  <a:lnTo>
                    <a:pt x="71618" y="65346"/>
                  </a:lnTo>
                  <a:cubicBezTo>
                    <a:pt x="64232" y="64221"/>
                    <a:pt x="57250" y="58930"/>
                    <a:pt x="53307" y="51438"/>
                  </a:cubicBezTo>
                  <a:cubicBezTo>
                    <a:pt x="52489" y="49882"/>
                    <a:pt x="51812" y="48254"/>
                    <a:pt x="51285" y="46575"/>
                  </a:cubicBezTo>
                  <a:lnTo>
                    <a:pt x="50968" y="45565"/>
                  </a:lnTo>
                  <a:lnTo>
                    <a:pt x="49955" y="45875"/>
                  </a:lnTo>
                  <a:cubicBezTo>
                    <a:pt x="48871" y="46207"/>
                    <a:pt x="47767" y="46368"/>
                    <a:pt x="46681" y="46368"/>
                  </a:cubicBezTo>
                  <a:cubicBezTo>
                    <a:pt x="43811" y="46368"/>
                    <a:pt x="41070" y="45242"/>
                    <a:pt x="39187" y="43175"/>
                  </a:cubicBezTo>
                  <a:lnTo>
                    <a:pt x="38649" y="42584"/>
                  </a:lnTo>
                  <a:lnTo>
                    <a:pt x="37931" y="42934"/>
                  </a:lnTo>
                  <a:cubicBezTo>
                    <a:pt x="37579" y="43106"/>
                    <a:pt x="37254" y="43255"/>
                    <a:pt x="36938" y="43390"/>
                  </a:cubicBezTo>
                  <a:cubicBezTo>
                    <a:pt x="34303" y="44510"/>
                    <a:pt x="31574" y="45040"/>
                    <a:pt x="28915" y="45040"/>
                  </a:cubicBezTo>
                  <a:cubicBezTo>
                    <a:pt x="21680" y="45040"/>
                    <a:pt x="14974" y="41114"/>
                    <a:pt x="12148" y="34467"/>
                  </a:cubicBezTo>
                  <a:cubicBezTo>
                    <a:pt x="11991" y="34098"/>
                    <a:pt x="11842" y="33699"/>
                    <a:pt x="11680" y="33215"/>
                  </a:cubicBezTo>
                  <a:lnTo>
                    <a:pt x="11267" y="31979"/>
                  </a:lnTo>
                  <a:lnTo>
                    <a:pt x="10137" y="32628"/>
                  </a:lnTo>
                  <a:cubicBezTo>
                    <a:pt x="9411" y="33048"/>
                    <a:pt x="8661" y="33424"/>
                    <a:pt x="7889" y="33753"/>
                  </a:cubicBezTo>
                  <a:cubicBezTo>
                    <a:pt x="6811" y="34211"/>
                    <a:pt x="5696" y="34579"/>
                    <a:pt x="4557" y="34850"/>
                  </a:cubicBezTo>
                  <a:cubicBezTo>
                    <a:pt x="11376" y="26366"/>
                    <a:pt x="23279" y="21532"/>
                    <a:pt x="36338" y="21532"/>
                  </a:cubicBezTo>
                  <a:cubicBezTo>
                    <a:pt x="40521" y="21532"/>
                    <a:pt x="44822" y="22028"/>
                    <a:pt x="49113" y="23059"/>
                  </a:cubicBezTo>
                  <a:cubicBezTo>
                    <a:pt x="49628" y="23183"/>
                    <a:pt x="50182" y="23325"/>
                    <a:pt x="50810" y="23497"/>
                  </a:cubicBezTo>
                  <a:lnTo>
                    <a:pt x="52143" y="23859"/>
                  </a:lnTo>
                  <a:lnTo>
                    <a:pt x="52158" y="22477"/>
                  </a:lnTo>
                  <a:cubicBezTo>
                    <a:pt x="52210" y="17167"/>
                    <a:pt x="53935" y="12457"/>
                    <a:pt x="57145" y="8856"/>
                  </a:cubicBezTo>
                  <a:cubicBezTo>
                    <a:pt x="61153" y="4361"/>
                    <a:pt x="66985" y="2125"/>
                    <a:pt x="73400" y="2125"/>
                  </a:cubicBezTo>
                  <a:close/>
                  <a:moveTo>
                    <a:pt x="73404" y="0"/>
                  </a:moveTo>
                  <a:cubicBezTo>
                    <a:pt x="66389" y="0"/>
                    <a:pt x="59976" y="2475"/>
                    <a:pt x="55553" y="7436"/>
                  </a:cubicBezTo>
                  <a:cubicBezTo>
                    <a:pt x="52273" y="11116"/>
                    <a:pt x="50392" y="15815"/>
                    <a:pt x="50071" y="21096"/>
                  </a:cubicBezTo>
                  <a:cubicBezTo>
                    <a:pt x="49915" y="21057"/>
                    <a:pt x="49761" y="21020"/>
                    <a:pt x="49612" y="20984"/>
                  </a:cubicBezTo>
                  <a:cubicBezTo>
                    <a:pt x="45169" y="19916"/>
                    <a:pt x="40712" y="19403"/>
                    <a:pt x="36373" y="19403"/>
                  </a:cubicBezTo>
                  <a:cubicBezTo>
                    <a:pt x="21559" y="19403"/>
                    <a:pt x="8111" y="25387"/>
                    <a:pt x="1254" y="35757"/>
                  </a:cubicBezTo>
                  <a:lnTo>
                    <a:pt x="1" y="37652"/>
                  </a:lnTo>
                  <a:lnTo>
                    <a:pt x="1" y="37652"/>
                  </a:lnTo>
                  <a:lnTo>
                    <a:pt x="2260" y="37406"/>
                  </a:lnTo>
                  <a:cubicBezTo>
                    <a:pt x="4485" y="37162"/>
                    <a:pt x="6663" y="36593"/>
                    <a:pt x="8723" y="35715"/>
                  </a:cubicBezTo>
                  <a:cubicBezTo>
                    <a:pt x="9176" y="35523"/>
                    <a:pt x="9633" y="35309"/>
                    <a:pt x="10092" y="35077"/>
                  </a:cubicBezTo>
                  <a:cubicBezTo>
                    <a:pt x="10123" y="35152"/>
                    <a:pt x="10154" y="35227"/>
                    <a:pt x="10185" y="35300"/>
                  </a:cubicBezTo>
                  <a:cubicBezTo>
                    <a:pt x="13356" y="42758"/>
                    <a:pt x="20854" y="47171"/>
                    <a:pt x="28921" y="47171"/>
                  </a:cubicBezTo>
                  <a:cubicBezTo>
                    <a:pt x="31856" y="47171"/>
                    <a:pt x="34867" y="46587"/>
                    <a:pt x="37772" y="45351"/>
                  </a:cubicBezTo>
                  <a:cubicBezTo>
                    <a:pt x="37902" y="45297"/>
                    <a:pt x="38033" y="45239"/>
                    <a:pt x="38166" y="45179"/>
                  </a:cubicBezTo>
                  <a:cubicBezTo>
                    <a:pt x="40422" y="47334"/>
                    <a:pt x="43496" y="48499"/>
                    <a:pt x="46689" y="48499"/>
                  </a:cubicBezTo>
                  <a:cubicBezTo>
                    <a:pt x="47645" y="48499"/>
                    <a:pt x="48612" y="48395"/>
                    <a:pt x="49570" y="48181"/>
                  </a:cubicBezTo>
                  <a:cubicBezTo>
                    <a:pt x="50081" y="49641"/>
                    <a:pt x="50699" y="51062"/>
                    <a:pt x="51419" y="52431"/>
                  </a:cubicBezTo>
                  <a:cubicBezTo>
                    <a:pt x="55767" y="60692"/>
                    <a:pt x="63587" y="66478"/>
                    <a:pt x="71829" y="67529"/>
                  </a:cubicBezTo>
                  <a:lnTo>
                    <a:pt x="72315" y="67592"/>
                  </a:lnTo>
                  <a:lnTo>
                    <a:pt x="77020" y="63338"/>
                  </a:lnTo>
                  <a:lnTo>
                    <a:pt x="75811" y="62254"/>
                  </a:lnTo>
                  <a:lnTo>
                    <a:pt x="75588" y="62185"/>
                  </a:lnTo>
                  <a:cubicBezTo>
                    <a:pt x="69164" y="60204"/>
                    <a:pt x="64740" y="54552"/>
                    <a:pt x="64300" y="47924"/>
                  </a:cubicBezTo>
                  <a:lnTo>
                    <a:pt x="64300" y="47924"/>
                  </a:lnTo>
                  <a:cubicBezTo>
                    <a:pt x="67137" y="49260"/>
                    <a:pt x="70259" y="49935"/>
                    <a:pt x="73423" y="49935"/>
                  </a:cubicBezTo>
                  <a:cubicBezTo>
                    <a:pt x="76411" y="49935"/>
                    <a:pt x="79438" y="49333"/>
                    <a:pt x="82296" y="48117"/>
                  </a:cubicBezTo>
                  <a:cubicBezTo>
                    <a:pt x="87557" y="45880"/>
                    <a:pt x="91694" y="41866"/>
                    <a:pt x="93947" y="36814"/>
                  </a:cubicBezTo>
                  <a:cubicBezTo>
                    <a:pt x="96209" y="31735"/>
                    <a:pt x="96299" y="26217"/>
                    <a:pt x="94199" y="21277"/>
                  </a:cubicBezTo>
                  <a:cubicBezTo>
                    <a:pt x="93607" y="19886"/>
                    <a:pt x="92848" y="18570"/>
                    <a:pt x="91941" y="17360"/>
                  </a:cubicBezTo>
                  <a:cubicBezTo>
                    <a:pt x="93909" y="15043"/>
                    <a:pt x="95238" y="12115"/>
                    <a:pt x="95802" y="8832"/>
                  </a:cubicBezTo>
                  <a:lnTo>
                    <a:pt x="95912" y="8188"/>
                  </a:lnTo>
                  <a:lnTo>
                    <a:pt x="95389" y="7797"/>
                  </a:lnTo>
                  <a:cubicBezTo>
                    <a:pt x="88426" y="2603"/>
                    <a:pt x="80599" y="0"/>
                    <a:pt x="73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2" name="Google Shape;114;p19">
              <a:extLst>
                <a:ext uri="{FF2B5EF4-FFF2-40B4-BE49-F238E27FC236}">
                  <a16:creationId xmlns:a16="http://schemas.microsoft.com/office/drawing/2014/main" id="{DAAEB30B-1903-A350-CF80-CF60CB550F52}"/>
                </a:ext>
              </a:extLst>
            </p:cNvPr>
            <p:cNvSpPr/>
            <p:nvPr/>
          </p:nvSpPr>
          <p:spPr>
            <a:xfrm>
              <a:off x="-3194081" y="1906881"/>
              <a:ext cx="1049378" cy="1067494"/>
            </a:xfrm>
            <a:custGeom>
              <a:avLst/>
              <a:gdLst/>
              <a:ahLst/>
              <a:cxnLst/>
              <a:rect l="l" t="t" r="r" b="b"/>
              <a:pathLst>
                <a:path w="70263" h="71476" extrusionOk="0">
                  <a:moveTo>
                    <a:pt x="23752" y="1"/>
                  </a:moveTo>
                  <a:cubicBezTo>
                    <a:pt x="17676" y="1"/>
                    <a:pt x="12278" y="1595"/>
                    <a:pt x="8620" y="4369"/>
                  </a:cubicBezTo>
                  <a:cubicBezTo>
                    <a:pt x="8619" y="4368"/>
                    <a:pt x="8617" y="4368"/>
                    <a:pt x="8616" y="4368"/>
                  </a:cubicBezTo>
                  <a:cubicBezTo>
                    <a:pt x="8408" y="4368"/>
                    <a:pt x="4257" y="9325"/>
                    <a:pt x="3352" y="12525"/>
                  </a:cubicBezTo>
                  <a:cubicBezTo>
                    <a:pt x="0" y="24373"/>
                    <a:pt x="8238" y="37078"/>
                    <a:pt x="21752" y="40903"/>
                  </a:cubicBezTo>
                  <a:cubicBezTo>
                    <a:pt x="24370" y="41643"/>
                    <a:pt x="26993" y="41994"/>
                    <a:pt x="29547" y="41994"/>
                  </a:cubicBezTo>
                  <a:cubicBezTo>
                    <a:pt x="30987" y="41994"/>
                    <a:pt x="32405" y="41882"/>
                    <a:pt x="33787" y="41666"/>
                  </a:cubicBezTo>
                  <a:lnTo>
                    <a:pt x="33787" y="41666"/>
                  </a:lnTo>
                  <a:cubicBezTo>
                    <a:pt x="33079" y="46988"/>
                    <a:pt x="34370" y="52228"/>
                    <a:pt x="37859" y="56210"/>
                  </a:cubicBezTo>
                  <a:cubicBezTo>
                    <a:pt x="39963" y="58610"/>
                    <a:pt x="42634" y="60286"/>
                    <a:pt x="45606" y="61246"/>
                  </a:cubicBezTo>
                  <a:cubicBezTo>
                    <a:pt x="44855" y="67054"/>
                    <a:pt x="48957" y="71195"/>
                    <a:pt x="55043" y="71458"/>
                  </a:cubicBezTo>
                  <a:cubicBezTo>
                    <a:pt x="55312" y="71470"/>
                    <a:pt x="55576" y="71476"/>
                    <a:pt x="55834" y="71476"/>
                  </a:cubicBezTo>
                  <a:cubicBezTo>
                    <a:pt x="65716" y="71476"/>
                    <a:pt x="68094" y="63229"/>
                    <a:pt x="68343" y="63212"/>
                  </a:cubicBezTo>
                  <a:cubicBezTo>
                    <a:pt x="68176" y="61380"/>
                    <a:pt x="67723" y="59587"/>
                    <a:pt x="67003" y="57893"/>
                  </a:cubicBezTo>
                  <a:cubicBezTo>
                    <a:pt x="66330" y="56312"/>
                    <a:pt x="65431" y="54836"/>
                    <a:pt x="64334" y="53514"/>
                  </a:cubicBezTo>
                  <a:cubicBezTo>
                    <a:pt x="68959" y="48690"/>
                    <a:pt x="70263" y="40525"/>
                    <a:pt x="67042" y="32950"/>
                  </a:cubicBezTo>
                  <a:cubicBezTo>
                    <a:pt x="64131" y="26104"/>
                    <a:pt x="58307" y="21586"/>
                    <a:pt x="52280" y="20770"/>
                  </a:cubicBezTo>
                  <a:cubicBezTo>
                    <a:pt x="53511" y="12343"/>
                    <a:pt x="44298" y="3493"/>
                    <a:pt x="31293" y="791"/>
                  </a:cubicBezTo>
                  <a:cubicBezTo>
                    <a:pt x="28717" y="255"/>
                    <a:pt x="26180" y="1"/>
                    <a:pt x="237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3" name="Google Shape;115;p19">
              <a:extLst>
                <a:ext uri="{FF2B5EF4-FFF2-40B4-BE49-F238E27FC236}">
                  <a16:creationId xmlns:a16="http://schemas.microsoft.com/office/drawing/2014/main" id="{99B00EE7-5E02-F9D8-E19B-1499122EDD8A}"/>
                </a:ext>
              </a:extLst>
            </p:cNvPr>
            <p:cNvSpPr/>
            <p:nvPr/>
          </p:nvSpPr>
          <p:spPr>
            <a:xfrm>
              <a:off x="-3184836" y="1891109"/>
              <a:ext cx="1053739" cy="1099186"/>
            </a:xfrm>
            <a:custGeom>
              <a:avLst/>
              <a:gdLst/>
              <a:ahLst/>
              <a:cxnLst/>
              <a:rect l="l" t="t" r="r" b="b"/>
              <a:pathLst>
                <a:path w="70555" h="73598" extrusionOk="0">
                  <a:moveTo>
                    <a:pt x="23142" y="2127"/>
                  </a:moveTo>
                  <a:cubicBezTo>
                    <a:pt x="25522" y="2127"/>
                    <a:pt x="27988" y="2378"/>
                    <a:pt x="30457" y="2891"/>
                  </a:cubicBezTo>
                  <a:cubicBezTo>
                    <a:pt x="42708" y="5437"/>
                    <a:pt x="51747" y="13861"/>
                    <a:pt x="50605" y="21671"/>
                  </a:cubicBezTo>
                  <a:lnTo>
                    <a:pt x="50449" y="22736"/>
                  </a:lnTo>
                  <a:lnTo>
                    <a:pt x="51517" y="22881"/>
                  </a:lnTo>
                  <a:cubicBezTo>
                    <a:pt x="57420" y="23681"/>
                    <a:pt x="62754" y="28104"/>
                    <a:pt x="65442" y="34423"/>
                  </a:cubicBezTo>
                  <a:cubicBezTo>
                    <a:pt x="68402" y="41386"/>
                    <a:pt x="67398" y="49185"/>
                    <a:pt x="62944" y="53831"/>
                  </a:cubicBezTo>
                  <a:lnTo>
                    <a:pt x="62286" y="54516"/>
                  </a:lnTo>
                  <a:lnTo>
                    <a:pt x="62892" y="55248"/>
                  </a:lnTo>
                  <a:cubicBezTo>
                    <a:pt x="63923" y="56493"/>
                    <a:pt x="64770" y="57879"/>
                    <a:pt x="65403" y="59366"/>
                  </a:cubicBezTo>
                  <a:cubicBezTo>
                    <a:pt x="66034" y="60852"/>
                    <a:pt x="66447" y="62421"/>
                    <a:pt x="66627" y="64025"/>
                  </a:cubicBezTo>
                  <a:cubicBezTo>
                    <a:pt x="66593" y="64092"/>
                    <a:pt x="66561" y="64159"/>
                    <a:pt x="66529" y="64227"/>
                  </a:cubicBezTo>
                  <a:cubicBezTo>
                    <a:pt x="64243" y="69031"/>
                    <a:pt x="60448" y="71465"/>
                    <a:pt x="55226" y="71465"/>
                  </a:cubicBezTo>
                  <a:cubicBezTo>
                    <a:pt x="54977" y="71465"/>
                    <a:pt x="54725" y="71459"/>
                    <a:pt x="54469" y="71448"/>
                  </a:cubicBezTo>
                  <a:cubicBezTo>
                    <a:pt x="51591" y="71324"/>
                    <a:pt x="49167" y="70260"/>
                    <a:pt x="47645" y="68451"/>
                  </a:cubicBezTo>
                  <a:cubicBezTo>
                    <a:pt x="46296" y="66848"/>
                    <a:pt x="45742" y="64768"/>
                    <a:pt x="46044" y="62438"/>
                  </a:cubicBezTo>
                  <a:lnTo>
                    <a:pt x="46157" y="61559"/>
                  </a:lnTo>
                  <a:lnTo>
                    <a:pt x="45315" y="61287"/>
                  </a:lnTo>
                  <a:cubicBezTo>
                    <a:pt x="42414" y="60349"/>
                    <a:pt x="39967" y="58761"/>
                    <a:pt x="38042" y="56563"/>
                  </a:cubicBezTo>
                  <a:cubicBezTo>
                    <a:pt x="34884" y="52960"/>
                    <a:pt x="33529" y="48094"/>
                    <a:pt x="34225" y="42863"/>
                  </a:cubicBezTo>
                  <a:lnTo>
                    <a:pt x="34413" y="41447"/>
                  </a:lnTo>
                  <a:lnTo>
                    <a:pt x="33002" y="41668"/>
                  </a:lnTo>
                  <a:cubicBezTo>
                    <a:pt x="31672" y="41876"/>
                    <a:pt x="30315" y="41979"/>
                    <a:pt x="28949" y="41979"/>
                  </a:cubicBezTo>
                  <a:cubicBezTo>
                    <a:pt x="26430" y="41979"/>
                    <a:pt x="23882" y="41628"/>
                    <a:pt x="21422" y="40931"/>
                  </a:cubicBezTo>
                  <a:cubicBezTo>
                    <a:pt x="15135" y="39153"/>
                    <a:pt x="9837" y="35341"/>
                    <a:pt x="6503" y="30198"/>
                  </a:cubicBezTo>
                  <a:cubicBezTo>
                    <a:pt x="3197" y="25101"/>
                    <a:pt x="2222" y="19302"/>
                    <a:pt x="3759" y="13871"/>
                  </a:cubicBezTo>
                  <a:cubicBezTo>
                    <a:pt x="4505" y="11234"/>
                    <a:pt x="7854" y="7053"/>
                    <a:pt x="8547" y="6349"/>
                  </a:cubicBezTo>
                  <a:lnTo>
                    <a:pt x="8644" y="6275"/>
                  </a:lnTo>
                  <a:cubicBezTo>
                    <a:pt x="12214" y="3569"/>
                    <a:pt x="17429" y="2127"/>
                    <a:pt x="23142" y="2127"/>
                  </a:cubicBezTo>
                  <a:close/>
                  <a:moveTo>
                    <a:pt x="23178" y="0"/>
                  </a:moveTo>
                  <a:cubicBezTo>
                    <a:pt x="16985" y="0"/>
                    <a:pt x="11290" y="1593"/>
                    <a:pt x="7357" y="4574"/>
                  </a:cubicBezTo>
                  <a:lnTo>
                    <a:pt x="7359" y="4579"/>
                  </a:lnTo>
                  <a:cubicBezTo>
                    <a:pt x="6180" y="5506"/>
                    <a:pt x="2533" y="10367"/>
                    <a:pt x="1706" y="13290"/>
                  </a:cubicBezTo>
                  <a:cubicBezTo>
                    <a:pt x="0" y="19321"/>
                    <a:pt x="1068" y="25738"/>
                    <a:pt x="4712" y="31358"/>
                  </a:cubicBezTo>
                  <a:cubicBezTo>
                    <a:pt x="8328" y="36935"/>
                    <a:pt x="14056" y="41064"/>
                    <a:pt x="20842" y="42984"/>
                  </a:cubicBezTo>
                  <a:cubicBezTo>
                    <a:pt x="23488" y="43733"/>
                    <a:pt x="26232" y="44112"/>
                    <a:pt x="28946" y="44112"/>
                  </a:cubicBezTo>
                  <a:cubicBezTo>
                    <a:pt x="29960" y="44112"/>
                    <a:pt x="30970" y="44060"/>
                    <a:pt x="31969" y="43953"/>
                  </a:cubicBezTo>
                  <a:lnTo>
                    <a:pt x="31969" y="43953"/>
                  </a:lnTo>
                  <a:cubicBezTo>
                    <a:pt x="31586" y="49282"/>
                    <a:pt x="33149" y="54217"/>
                    <a:pt x="36437" y="57968"/>
                  </a:cubicBezTo>
                  <a:cubicBezTo>
                    <a:pt x="38439" y="60252"/>
                    <a:pt x="40929" y="61953"/>
                    <a:pt x="43847" y="63035"/>
                  </a:cubicBezTo>
                  <a:cubicBezTo>
                    <a:pt x="43702" y="65625"/>
                    <a:pt x="44443" y="67959"/>
                    <a:pt x="46014" y="69825"/>
                  </a:cubicBezTo>
                  <a:cubicBezTo>
                    <a:pt x="47924" y="72095"/>
                    <a:pt x="50895" y="73428"/>
                    <a:pt x="54378" y="73580"/>
                  </a:cubicBezTo>
                  <a:cubicBezTo>
                    <a:pt x="54645" y="73591"/>
                    <a:pt x="54919" y="73597"/>
                    <a:pt x="55196" y="73597"/>
                  </a:cubicBezTo>
                  <a:cubicBezTo>
                    <a:pt x="59561" y="73597"/>
                    <a:pt x="65100" y="72055"/>
                    <a:pt x="68386" y="65289"/>
                  </a:cubicBezTo>
                  <a:lnTo>
                    <a:pt x="68887" y="65253"/>
                  </a:lnTo>
                  <a:lnTo>
                    <a:pt x="68786" y="64168"/>
                  </a:lnTo>
                  <a:cubicBezTo>
                    <a:pt x="68469" y="60704"/>
                    <a:pt x="67196" y="57397"/>
                    <a:pt x="65108" y="54615"/>
                  </a:cubicBezTo>
                  <a:cubicBezTo>
                    <a:pt x="69612" y="49310"/>
                    <a:pt x="70554" y="40995"/>
                    <a:pt x="67405" y="33589"/>
                  </a:cubicBezTo>
                  <a:cubicBezTo>
                    <a:pt x="64579" y="26940"/>
                    <a:pt x="59053" y="22178"/>
                    <a:pt x="52821" y="20938"/>
                  </a:cubicBezTo>
                  <a:cubicBezTo>
                    <a:pt x="53300" y="12219"/>
                    <a:pt x="43935" y="3513"/>
                    <a:pt x="30892" y="803"/>
                  </a:cubicBezTo>
                  <a:cubicBezTo>
                    <a:pt x="28295" y="263"/>
                    <a:pt x="25696" y="0"/>
                    <a:pt x="231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4" name="Google Shape;116;p19">
              <a:extLst>
                <a:ext uri="{FF2B5EF4-FFF2-40B4-BE49-F238E27FC236}">
                  <a16:creationId xmlns:a16="http://schemas.microsoft.com/office/drawing/2014/main" id="{5181BC76-F33B-DB60-9CC8-FCCA81678A09}"/>
                </a:ext>
              </a:extLst>
            </p:cNvPr>
            <p:cNvSpPr/>
            <p:nvPr/>
          </p:nvSpPr>
          <p:spPr>
            <a:xfrm>
              <a:off x="-3906421" y="2327182"/>
              <a:ext cx="578149" cy="665085"/>
            </a:xfrm>
            <a:custGeom>
              <a:avLst/>
              <a:gdLst/>
              <a:ahLst/>
              <a:cxnLst/>
              <a:rect l="l" t="t" r="r" b="b"/>
              <a:pathLst>
                <a:path w="38711" h="44532" extrusionOk="0">
                  <a:moveTo>
                    <a:pt x="12385" y="0"/>
                  </a:moveTo>
                  <a:cubicBezTo>
                    <a:pt x="11608" y="0"/>
                    <a:pt x="10075" y="310"/>
                    <a:pt x="10069" y="378"/>
                  </a:cubicBezTo>
                  <a:cubicBezTo>
                    <a:pt x="5072" y="1677"/>
                    <a:pt x="1138" y="5818"/>
                    <a:pt x="451" y="11158"/>
                  </a:cubicBezTo>
                  <a:cubicBezTo>
                    <a:pt x="1" y="14665"/>
                    <a:pt x="1038" y="18028"/>
                    <a:pt x="3080" y="20637"/>
                  </a:cubicBezTo>
                  <a:cubicBezTo>
                    <a:pt x="1775" y="24723"/>
                    <a:pt x="1844" y="29173"/>
                    <a:pt x="3599" y="33304"/>
                  </a:cubicBezTo>
                  <a:cubicBezTo>
                    <a:pt x="6601" y="40363"/>
                    <a:pt x="13686" y="44531"/>
                    <a:pt x="21332" y="44531"/>
                  </a:cubicBezTo>
                  <a:cubicBezTo>
                    <a:pt x="24133" y="44531"/>
                    <a:pt x="27010" y="43972"/>
                    <a:pt x="29788" y="42791"/>
                  </a:cubicBezTo>
                  <a:cubicBezTo>
                    <a:pt x="30598" y="42445"/>
                    <a:pt x="31388" y="42050"/>
                    <a:pt x="32151" y="41609"/>
                  </a:cubicBezTo>
                  <a:cubicBezTo>
                    <a:pt x="32151" y="41610"/>
                    <a:pt x="32151" y="41610"/>
                    <a:pt x="32152" y="41610"/>
                  </a:cubicBezTo>
                  <a:cubicBezTo>
                    <a:pt x="32242" y="41610"/>
                    <a:pt x="37774" y="36435"/>
                    <a:pt x="37219" y="28679"/>
                  </a:cubicBezTo>
                  <a:cubicBezTo>
                    <a:pt x="36999" y="25579"/>
                    <a:pt x="36506" y="22637"/>
                    <a:pt x="35240" y="20037"/>
                  </a:cubicBezTo>
                  <a:cubicBezTo>
                    <a:pt x="38710" y="16244"/>
                    <a:pt x="38628" y="10310"/>
                    <a:pt x="34951" y="6510"/>
                  </a:cubicBezTo>
                  <a:cubicBezTo>
                    <a:pt x="32983" y="4475"/>
                    <a:pt x="30369" y="3450"/>
                    <a:pt x="27767" y="3450"/>
                  </a:cubicBezTo>
                  <a:cubicBezTo>
                    <a:pt x="26205" y="3450"/>
                    <a:pt x="24648" y="3819"/>
                    <a:pt x="23236" y="4559"/>
                  </a:cubicBezTo>
                  <a:cubicBezTo>
                    <a:pt x="20437" y="1738"/>
                    <a:pt x="16610" y="0"/>
                    <a:pt x="123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5" name="Google Shape;117;p19">
              <a:extLst>
                <a:ext uri="{FF2B5EF4-FFF2-40B4-BE49-F238E27FC236}">
                  <a16:creationId xmlns:a16="http://schemas.microsoft.com/office/drawing/2014/main" id="{F8B42005-5404-88CC-6B4F-80F6ED3946B1}"/>
                </a:ext>
              </a:extLst>
            </p:cNvPr>
            <p:cNvSpPr/>
            <p:nvPr/>
          </p:nvSpPr>
          <p:spPr>
            <a:xfrm>
              <a:off x="-3922177" y="2311246"/>
              <a:ext cx="611319" cy="697046"/>
            </a:xfrm>
            <a:custGeom>
              <a:avLst/>
              <a:gdLst/>
              <a:ahLst/>
              <a:cxnLst/>
              <a:rect l="l" t="t" r="r" b="b"/>
              <a:pathLst>
                <a:path w="40932" h="46672" extrusionOk="0">
                  <a:moveTo>
                    <a:pt x="13442" y="2135"/>
                  </a:moveTo>
                  <a:cubicBezTo>
                    <a:pt x="17234" y="2135"/>
                    <a:pt x="20819" y="3641"/>
                    <a:pt x="23533" y="6378"/>
                  </a:cubicBezTo>
                  <a:lnTo>
                    <a:pt x="24087" y="6937"/>
                  </a:lnTo>
                  <a:lnTo>
                    <a:pt x="24785" y="6572"/>
                  </a:lnTo>
                  <a:cubicBezTo>
                    <a:pt x="26045" y="5911"/>
                    <a:pt x="27424" y="5591"/>
                    <a:pt x="28799" y="5591"/>
                  </a:cubicBezTo>
                  <a:cubicBezTo>
                    <a:pt x="31161" y="5591"/>
                    <a:pt x="33513" y="6534"/>
                    <a:pt x="35240" y="8319"/>
                  </a:cubicBezTo>
                  <a:cubicBezTo>
                    <a:pt x="38498" y="11686"/>
                    <a:pt x="38616" y="16986"/>
                    <a:pt x="35508" y="20385"/>
                  </a:cubicBezTo>
                  <a:lnTo>
                    <a:pt x="35019" y="20920"/>
                  </a:lnTo>
                  <a:lnTo>
                    <a:pt x="35336" y="21571"/>
                  </a:lnTo>
                  <a:cubicBezTo>
                    <a:pt x="36379" y="23713"/>
                    <a:pt x="36957" y="26258"/>
                    <a:pt x="37211" y="29822"/>
                  </a:cubicBezTo>
                  <a:cubicBezTo>
                    <a:pt x="37705" y="36740"/>
                    <a:pt x="33078" y="41346"/>
                    <a:pt x="32610" y="41789"/>
                  </a:cubicBezTo>
                  <a:cubicBezTo>
                    <a:pt x="31903" y="42193"/>
                    <a:pt x="31174" y="42557"/>
                    <a:pt x="30426" y="42876"/>
                  </a:cubicBezTo>
                  <a:cubicBezTo>
                    <a:pt x="27826" y="43982"/>
                    <a:pt x="25094" y="44537"/>
                    <a:pt x="22386" y="44537"/>
                  </a:cubicBezTo>
                  <a:cubicBezTo>
                    <a:pt x="20132" y="44537"/>
                    <a:pt x="17895" y="44153"/>
                    <a:pt x="15764" y="43381"/>
                  </a:cubicBezTo>
                  <a:cubicBezTo>
                    <a:pt x="11100" y="41691"/>
                    <a:pt x="7503" y="38343"/>
                    <a:pt x="5637" y="33954"/>
                  </a:cubicBezTo>
                  <a:cubicBezTo>
                    <a:pt x="4033" y="30180"/>
                    <a:pt x="3865" y="26057"/>
                    <a:pt x="5151" y="22028"/>
                  </a:cubicBezTo>
                  <a:lnTo>
                    <a:pt x="5324" y="21491"/>
                  </a:lnTo>
                  <a:lnTo>
                    <a:pt x="4975" y="21047"/>
                  </a:lnTo>
                  <a:cubicBezTo>
                    <a:pt x="3021" y="18551"/>
                    <a:pt x="2164" y="15466"/>
                    <a:pt x="2564" y="12361"/>
                  </a:cubicBezTo>
                  <a:cubicBezTo>
                    <a:pt x="3176" y="7590"/>
                    <a:pt x="6641" y="3711"/>
                    <a:pt x="11393" y="2477"/>
                  </a:cubicBezTo>
                  <a:lnTo>
                    <a:pt x="12073" y="2300"/>
                  </a:lnTo>
                  <a:cubicBezTo>
                    <a:pt x="12506" y="2220"/>
                    <a:pt x="13083" y="2135"/>
                    <a:pt x="13442" y="2135"/>
                  </a:cubicBezTo>
                  <a:close/>
                  <a:moveTo>
                    <a:pt x="13442" y="1"/>
                  </a:moveTo>
                  <a:cubicBezTo>
                    <a:pt x="12895" y="1"/>
                    <a:pt x="12182" y="114"/>
                    <a:pt x="11806" y="180"/>
                  </a:cubicBezTo>
                  <a:cubicBezTo>
                    <a:pt x="11436" y="247"/>
                    <a:pt x="11078" y="312"/>
                    <a:pt x="10781" y="433"/>
                  </a:cubicBezTo>
                  <a:cubicBezTo>
                    <a:pt x="5221" y="1907"/>
                    <a:pt x="1169" y="6475"/>
                    <a:pt x="449" y="12088"/>
                  </a:cubicBezTo>
                  <a:cubicBezTo>
                    <a:pt x="0" y="15580"/>
                    <a:pt x="889" y="19046"/>
                    <a:pt x="2957" y="21912"/>
                  </a:cubicBezTo>
                  <a:cubicBezTo>
                    <a:pt x="1714" y="26214"/>
                    <a:pt x="1963" y="30766"/>
                    <a:pt x="3674" y="34788"/>
                  </a:cubicBezTo>
                  <a:cubicBezTo>
                    <a:pt x="5774" y="39729"/>
                    <a:pt x="9810" y="43493"/>
                    <a:pt x="15038" y="45386"/>
                  </a:cubicBezTo>
                  <a:cubicBezTo>
                    <a:pt x="17391" y="46237"/>
                    <a:pt x="19873" y="46671"/>
                    <a:pt x="22374" y="46671"/>
                  </a:cubicBezTo>
                  <a:cubicBezTo>
                    <a:pt x="22378" y="46671"/>
                    <a:pt x="22382" y="46671"/>
                    <a:pt x="22385" y="46671"/>
                  </a:cubicBezTo>
                  <a:cubicBezTo>
                    <a:pt x="25378" y="46670"/>
                    <a:pt x="28394" y="46058"/>
                    <a:pt x="31261" y="44839"/>
                  </a:cubicBezTo>
                  <a:cubicBezTo>
                    <a:pt x="32110" y="44476"/>
                    <a:pt x="32937" y="44062"/>
                    <a:pt x="33737" y="43600"/>
                  </a:cubicBezTo>
                  <a:lnTo>
                    <a:pt x="33729" y="43585"/>
                  </a:lnTo>
                  <a:cubicBezTo>
                    <a:pt x="34652" y="43009"/>
                    <a:pt x="36199" y="40864"/>
                    <a:pt x="36913" y="39642"/>
                  </a:cubicBezTo>
                  <a:cubicBezTo>
                    <a:pt x="38189" y="37459"/>
                    <a:pt x="39645" y="33955"/>
                    <a:pt x="39339" y="29669"/>
                  </a:cubicBezTo>
                  <a:cubicBezTo>
                    <a:pt x="39088" y="26158"/>
                    <a:pt x="38531" y="23532"/>
                    <a:pt x="37550" y="21278"/>
                  </a:cubicBezTo>
                  <a:cubicBezTo>
                    <a:pt x="40931" y="17045"/>
                    <a:pt x="40644" y="10836"/>
                    <a:pt x="36773" y="6835"/>
                  </a:cubicBezTo>
                  <a:cubicBezTo>
                    <a:pt x="34636" y="4627"/>
                    <a:pt x="31723" y="3460"/>
                    <a:pt x="28794" y="3460"/>
                  </a:cubicBezTo>
                  <a:cubicBezTo>
                    <a:pt x="27334" y="3460"/>
                    <a:pt x="25871" y="3750"/>
                    <a:pt x="24498" y="4345"/>
                  </a:cubicBezTo>
                  <a:cubicBezTo>
                    <a:pt x="21454" y="1538"/>
                    <a:pt x="17556" y="1"/>
                    <a:pt x="13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26" name="Google Shape;118;p19">
            <a:extLst>
              <a:ext uri="{FF2B5EF4-FFF2-40B4-BE49-F238E27FC236}">
                <a16:creationId xmlns:a16="http://schemas.microsoft.com/office/drawing/2014/main" id="{C5B7E4D1-3EE9-5ED6-9963-60AC15191C5C}"/>
              </a:ext>
            </a:extLst>
          </p:cNvPr>
          <p:cNvGrpSpPr/>
          <p:nvPr/>
        </p:nvGrpSpPr>
        <p:grpSpPr>
          <a:xfrm>
            <a:off x="165539" y="1256332"/>
            <a:ext cx="3993119" cy="823200"/>
            <a:chOff x="10681" y="1492575"/>
            <a:chExt cx="3993119" cy="823200"/>
          </a:xfrm>
        </p:grpSpPr>
        <p:sp>
          <p:nvSpPr>
            <p:cNvPr id="27" name="Google Shape;121;p19">
              <a:extLst>
                <a:ext uri="{FF2B5EF4-FFF2-40B4-BE49-F238E27FC236}">
                  <a16:creationId xmlns:a16="http://schemas.microsoft.com/office/drawing/2014/main" id="{0DECA392-A71B-9252-C65C-B3CE5826614E}"/>
                </a:ext>
              </a:extLst>
            </p:cNvPr>
            <p:cNvSpPr txBox="1"/>
            <p:nvPr/>
          </p:nvSpPr>
          <p:spPr>
            <a:xfrm>
              <a:off x="10681" y="1698135"/>
              <a:ext cx="2304438" cy="33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600" dirty="0">
                  <a:solidFill>
                    <a:schemeClr val="dk1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rPr>
                <a:t>Sustancia radioactiva homologa a la glucosa </a:t>
              </a:r>
            </a:p>
          </p:txBody>
        </p:sp>
        <p:sp>
          <p:nvSpPr>
            <p:cNvPr id="28" name="Google Shape;122;p19">
              <a:extLst>
                <a:ext uri="{FF2B5EF4-FFF2-40B4-BE49-F238E27FC236}">
                  <a16:creationId xmlns:a16="http://schemas.microsoft.com/office/drawing/2014/main" id="{39D6A3D4-0698-FB75-F36A-D0B4CAE3D6BF}"/>
                </a:ext>
              </a:extLst>
            </p:cNvPr>
            <p:cNvSpPr/>
            <p:nvPr/>
          </p:nvSpPr>
          <p:spPr>
            <a:xfrm>
              <a:off x="2370000" y="1492575"/>
              <a:ext cx="771600" cy="771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rgbClr val="FFFFFF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rPr>
                <a:t>01</a:t>
              </a:r>
              <a:endParaRPr dirty="0">
                <a:solidFill>
                  <a:srgbClr val="FFFFFF"/>
                </a:solidFill>
              </a:endParaRPr>
            </a:p>
          </p:txBody>
        </p:sp>
        <p:cxnSp>
          <p:nvCxnSpPr>
            <p:cNvPr id="29" name="Google Shape;123;p19">
              <a:extLst>
                <a:ext uri="{FF2B5EF4-FFF2-40B4-BE49-F238E27FC236}">
                  <a16:creationId xmlns:a16="http://schemas.microsoft.com/office/drawing/2014/main" id="{B3EA4ED7-A541-1261-F9FA-1EA8994AADB8}"/>
                </a:ext>
              </a:extLst>
            </p:cNvPr>
            <p:cNvCxnSpPr>
              <a:stCxn id="28" idx="6"/>
            </p:cNvCxnSpPr>
            <p:nvPr/>
          </p:nvCxnSpPr>
          <p:spPr>
            <a:xfrm>
              <a:off x="3141600" y="1878375"/>
              <a:ext cx="862200" cy="437400"/>
            </a:xfrm>
            <a:prstGeom prst="bentConnector3">
              <a:avLst>
                <a:gd name="adj1" fmla="val 100009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0" name="Google Shape;124;p19">
            <a:extLst>
              <a:ext uri="{FF2B5EF4-FFF2-40B4-BE49-F238E27FC236}">
                <a16:creationId xmlns:a16="http://schemas.microsoft.com/office/drawing/2014/main" id="{7E655C3B-C3E9-2B7F-D855-2B457CDBEBE6}"/>
              </a:ext>
            </a:extLst>
          </p:cNvPr>
          <p:cNvGrpSpPr/>
          <p:nvPr/>
        </p:nvGrpSpPr>
        <p:grpSpPr>
          <a:xfrm>
            <a:off x="5208308" y="1256332"/>
            <a:ext cx="3880513" cy="1126200"/>
            <a:chOff x="5053450" y="1492575"/>
            <a:chExt cx="3880513" cy="1126200"/>
          </a:xfrm>
        </p:grpSpPr>
        <p:sp>
          <p:nvSpPr>
            <p:cNvPr id="31" name="Google Shape;126;p19">
              <a:extLst>
                <a:ext uri="{FF2B5EF4-FFF2-40B4-BE49-F238E27FC236}">
                  <a16:creationId xmlns:a16="http://schemas.microsoft.com/office/drawing/2014/main" id="{4604F48E-8998-06F4-456B-8FAEB36728E4}"/>
                </a:ext>
              </a:extLst>
            </p:cNvPr>
            <p:cNvSpPr txBox="1"/>
            <p:nvPr/>
          </p:nvSpPr>
          <p:spPr>
            <a:xfrm>
              <a:off x="6929563" y="1704806"/>
              <a:ext cx="2004400" cy="394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chemeClr val="dk1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rPr>
                <a:t>Procesos fisiológicos consumen energía</a:t>
              </a:r>
            </a:p>
          </p:txBody>
        </p:sp>
        <p:sp>
          <p:nvSpPr>
            <p:cNvPr id="32" name="Google Shape;127;p19">
              <a:extLst>
                <a:ext uri="{FF2B5EF4-FFF2-40B4-BE49-F238E27FC236}">
                  <a16:creationId xmlns:a16="http://schemas.microsoft.com/office/drawing/2014/main" id="{0D0EB7F8-C4E2-CE19-D364-ED81218AF568}"/>
                </a:ext>
              </a:extLst>
            </p:cNvPr>
            <p:cNvSpPr/>
            <p:nvPr/>
          </p:nvSpPr>
          <p:spPr>
            <a:xfrm>
              <a:off x="6002350" y="1492575"/>
              <a:ext cx="771600" cy="771600"/>
            </a:xfrm>
            <a:prstGeom prst="ellipse">
              <a:avLst/>
            </a:pr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rgbClr val="FFFFFF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rPr>
                <a:t>02</a:t>
              </a:r>
              <a:endParaRPr dirty="0">
                <a:solidFill>
                  <a:srgbClr val="FFFFFF"/>
                </a:solidFill>
              </a:endParaRPr>
            </a:p>
          </p:txBody>
        </p:sp>
        <p:cxnSp>
          <p:nvCxnSpPr>
            <p:cNvPr id="33" name="Google Shape;128;p19">
              <a:extLst>
                <a:ext uri="{FF2B5EF4-FFF2-40B4-BE49-F238E27FC236}">
                  <a16:creationId xmlns:a16="http://schemas.microsoft.com/office/drawing/2014/main" id="{2C1AAABE-B47A-4A8B-066C-85F7A32057B1}"/>
                </a:ext>
              </a:extLst>
            </p:cNvPr>
            <p:cNvCxnSpPr>
              <a:stCxn id="32" idx="2"/>
            </p:cNvCxnSpPr>
            <p:nvPr/>
          </p:nvCxnSpPr>
          <p:spPr>
            <a:xfrm flipH="1">
              <a:off x="5053450" y="1878375"/>
              <a:ext cx="948900" cy="740400"/>
            </a:xfrm>
            <a:prstGeom prst="bentConnector3">
              <a:avLst>
                <a:gd name="adj1" fmla="val 101130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4" name="Google Shape;129;p19">
            <a:extLst>
              <a:ext uri="{FF2B5EF4-FFF2-40B4-BE49-F238E27FC236}">
                <a16:creationId xmlns:a16="http://schemas.microsoft.com/office/drawing/2014/main" id="{44EC7B71-B7BB-4ED0-8FDF-7D4B12A385E5}"/>
              </a:ext>
            </a:extLst>
          </p:cNvPr>
          <p:cNvGrpSpPr/>
          <p:nvPr/>
        </p:nvGrpSpPr>
        <p:grpSpPr>
          <a:xfrm>
            <a:off x="325119" y="3042557"/>
            <a:ext cx="3606439" cy="1418100"/>
            <a:chOff x="170261" y="3278800"/>
            <a:chExt cx="3606439" cy="1418100"/>
          </a:xfrm>
        </p:grpSpPr>
        <p:sp>
          <p:nvSpPr>
            <p:cNvPr id="35" name="Google Shape;132;p19">
              <a:extLst>
                <a:ext uri="{FF2B5EF4-FFF2-40B4-BE49-F238E27FC236}">
                  <a16:creationId xmlns:a16="http://schemas.microsoft.com/office/drawing/2014/main" id="{76266A77-CF47-2C07-14C4-3C9A9F86827A}"/>
                </a:ext>
              </a:extLst>
            </p:cNvPr>
            <p:cNvSpPr txBox="1"/>
            <p:nvPr/>
          </p:nvSpPr>
          <p:spPr>
            <a:xfrm>
              <a:off x="170261" y="4143400"/>
              <a:ext cx="2173830" cy="33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chemeClr val="dk1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rPr>
                <a:t>Se libera partícula radiactiva (+) </a:t>
              </a:r>
            </a:p>
          </p:txBody>
        </p:sp>
        <p:sp>
          <p:nvSpPr>
            <p:cNvPr id="36" name="Google Shape;133;p19">
              <a:extLst>
                <a:ext uri="{FF2B5EF4-FFF2-40B4-BE49-F238E27FC236}">
                  <a16:creationId xmlns:a16="http://schemas.microsoft.com/office/drawing/2014/main" id="{9BB976EE-6C03-E68F-0876-6D36F4456B4D}"/>
                </a:ext>
              </a:extLst>
            </p:cNvPr>
            <p:cNvSpPr/>
            <p:nvPr/>
          </p:nvSpPr>
          <p:spPr>
            <a:xfrm>
              <a:off x="2370000" y="3925300"/>
              <a:ext cx="771600" cy="77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rgbClr val="FFFFFF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rPr>
                <a:t>03</a:t>
              </a:r>
              <a:endParaRPr dirty="0">
                <a:solidFill>
                  <a:srgbClr val="FFFFFF"/>
                </a:solidFill>
              </a:endParaRPr>
            </a:p>
          </p:txBody>
        </p:sp>
        <p:cxnSp>
          <p:nvCxnSpPr>
            <p:cNvPr id="37" name="Google Shape;134;p19">
              <a:extLst>
                <a:ext uri="{FF2B5EF4-FFF2-40B4-BE49-F238E27FC236}">
                  <a16:creationId xmlns:a16="http://schemas.microsoft.com/office/drawing/2014/main" id="{198D78DD-B01B-5323-7B60-637D7CFB5FC2}"/>
                </a:ext>
              </a:extLst>
            </p:cNvPr>
            <p:cNvCxnSpPr>
              <a:stCxn id="36" idx="6"/>
            </p:cNvCxnSpPr>
            <p:nvPr/>
          </p:nvCxnSpPr>
          <p:spPr>
            <a:xfrm rot="10800000" flipH="1">
              <a:off x="3141600" y="3278800"/>
              <a:ext cx="635100" cy="1032300"/>
            </a:xfrm>
            <a:prstGeom prst="bentConnector2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8" name="Google Shape;135;p19">
            <a:extLst>
              <a:ext uri="{FF2B5EF4-FFF2-40B4-BE49-F238E27FC236}">
                <a16:creationId xmlns:a16="http://schemas.microsoft.com/office/drawing/2014/main" id="{1EE73913-CA13-B3A7-210B-B0EEBAC6FBC8}"/>
              </a:ext>
            </a:extLst>
          </p:cNvPr>
          <p:cNvGrpSpPr/>
          <p:nvPr/>
        </p:nvGrpSpPr>
        <p:grpSpPr>
          <a:xfrm>
            <a:off x="5803508" y="3507857"/>
            <a:ext cx="2648826" cy="952800"/>
            <a:chOff x="5648650" y="3744100"/>
            <a:chExt cx="2648826" cy="952800"/>
          </a:xfrm>
        </p:grpSpPr>
        <p:sp>
          <p:nvSpPr>
            <p:cNvPr id="39" name="Google Shape;137;p19">
              <a:extLst>
                <a:ext uri="{FF2B5EF4-FFF2-40B4-BE49-F238E27FC236}">
                  <a16:creationId xmlns:a16="http://schemas.microsoft.com/office/drawing/2014/main" id="{036C6346-3BE0-9E47-EE92-87F77934E15C}"/>
                </a:ext>
              </a:extLst>
            </p:cNvPr>
            <p:cNvSpPr txBox="1"/>
            <p:nvPr/>
          </p:nvSpPr>
          <p:spPr>
            <a:xfrm>
              <a:off x="6866882" y="4143400"/>
              <a:ext cx="1430594" cy="33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dirty="0">
                  <a:solidFill>
                    <a:schemeClr val="dk1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rPr>
                <a:t>Se detecta en 3D ondas gamma</a:t>
              </a:r>
            </a:p>
          </p:txBody>
        </p:sp>
        <p:sp>
          <p:nvSpPr>
            <p:cNvPr id="40" name="Google Shape;138;p19">
              <a:extLst>
                <a:ext uri="{FF2B5EF4-FFF2-40B4-BE49-F238E27FC236}">
                  <a16:creationId xmlns:a16="http://schemas.microsoft.com/office/drawing/2014/main" id="{4707B5A3-FBAB-7C0B-9F79-13BCF579E628}"/>
                </a:ext>
              </a:extLst>
            </p:cNvPr>
            <p:cNvSpPr/>
            <p:nvPr/>
          </p:nvSpPr>
          <p:spPr>
            <a:xfrm>
              <a:off x="6002350" y="3925300"/>
              <a:ext cx="771600" cy="771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rPr>
                <a:t>04</a:t>
              </a: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41" name="Google Shape;139;p19">
              <a:extLst>
                <a:ext uri="{FF2B5EF4-FFF2-40B4-BE49-F238E27FC236}">
                  <a16:creationId xmlns:a16="http://schemas.microsoft.com/office/drawing/2014/main" id="{0A0806A3-B985-D448-F38C-F69448918821}"/>
                </a:ext>
              </a:extLst>
            </p:cNvPr>
            <p:cNvCxnSpPr>
              <a:stCxn id="40" idx="2"/>
            </p:cNvCxnSpPr>
            <p:nvPr/>
          </p:nvCxnSpPr>
          <p:spPr>
            <a:xfrm rot="10800000">
              <a:off x="5648650" y="3744100"/>
              <a:ext cx="353700" cy="567000"/>
            </a:xfrm>
            <a:prstGeom prst="bentConnector2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F66F0D-8469-D7D3-D5B9-0949CD1436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1E2EA6-E79D-4B97-96C4-ACA630D87DFC}" type="slidenum">
              <a:rPr lang="es-CO" smtClean="0"/>
              <a:t>16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740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62"/>
          <p:cNvSpPr txBox="1">
            <a:spLocks noGrp="1"/>
          </p:cNvSpPr>
          <p:nvPr>
            <p:ph type="title" idx="8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Tomografia coputacional PET</a:t>
            </a:r>
            <a:r>
              <a:rPr lang="en" dirty="0">
                <a:solidFill>
                  <a:schemeClr val="tx1"/>
                </a:solidFill>
              </a:rPr>
              <a:t>.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050" name="Picture 2" descr="PET Scans and Alzheimer's | Bluegrass Regional Imaging">
            <a:extLst>
              <a:ext uri="{FF2B5EF4-FFF2-40B4-BE49-F238E27FC236}">
                <a16:creationId xmlns:a16="http://schemas.microsoft.com/office/drawing/2014/main" id="{436A3D0A-E750-21D4-ACF0-41357522C1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99" b="32873"/>
          <a:stretch/>
        </p:blipFill>
        <p:spPr bwMode="auto">
          <a:xfrm>
            <a:off x="1927389" y="1378675"/>
            <a:ext cx="5289222" cy="362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B79420-AEA5-F076-840C-FEE9BCB1F1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1E2EA6-E79D-4B97-96C4-ACA630D87DFC}" type="slidenum">
              <a:rPr lang="es-CO" smtClean="0"/>
              <a:t>17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17986576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62"/>
          <p:cNvSpPr txBox="1">
            <a:spLocks noGrp="1"/>
          </p:cNvSpPr>
          <p:nvPr>
            <p:ph type="subTitle" idx="1"/>
          </p:nvPr>
        </p:nvSpPr>
        <p:spPr>
          <a:xfrm>
            <a:off x="1135427" y="1333275"/>
            <a:ext cx="1745731" cy="594600"/>
          </a:xfrm>
          <a:prstGeom prst="rect">
            <a:avLst/>
          </a:prstGeom>
        </p:spPr>
        <p:txBody>
          <a:bodyPr spcFirstLastPara="1" wrap="square" lIns="36000" tIns="91425" rIns="91425" bIns="91425" anchor="t" anchorCtr="0">
            <a:noAutofit/>
          </a:bodyPr>
          <a:lstStyle/>
          <a:p>
            <a:pPr marL="0" lvl="0" indent="2540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Mide la actividad electrica del cerebro</a:t>
            </a:r>
            <a:endParaRPr dirty="0"/>
          </a:p>
        </p:txBody>
      </p:sp>
      <p:sp>
        <p:nvSpPr>
          <p:cNvPr id="989" name="Google Shape;989;p62"/>
          <p:cNvSpPr txBox="1">
            <a:spLocks noGrp="1"/>
          </p:cNvSpPr>
          <p:nvPr>
            <p:ph type="subTitle" idx="3"/>
          </p:nvPr>
        </p:nvSpPr>
        <p:spPr>
          <a:xfrm>
            <a:off x="5614175" y="1357635"/>
            <a:ext cx="2554500" cy="594600"/>
          </a:xfrm>
          <a:prstGeom prst="rect">
            <a:avLst/>
          </a:prstGeom>
        </p:spPr>
        <p:txBody>
          <a:bodyPr spcFirstLastPara="1" wrap="square" lIns="360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CO" dirty="0"/>
              <a:t>Se mide amplitud, frecuencia, velocidad de los ritmos cerebrales</a:t>
            </a:r>
            <a:endParaRPr dirty="0"/>
          </a:p>
        </p:txBody>
      </p:sp>
      <p:sp>
        <p:nvSpPr>
          <p:cNvPr id="991" name="Google Shape;991;p62"/>
          <p:cNvSpPr txBox="1">
            <a:spLocks noGrp="1"/>
          </p:cNvSpPr>
          <p:nvPr>
            <p:ph type="subTitle" idx="5"/>
          </p:nvPr>
        </p:nvSpPr>
        <p:spPr>
          <a:xfrm>
            <a:off x="842029" y="2542038"/>
            <a:ext cx="2079370" cy="594600"/>
          </a:xfrm>
          <a:prstGeom prst="rect">
            <a:avLst/>
          </a:prstGeom>
        </p:spPr>
        <p:txBody>
          <a:bodyPr spcFirstLastPara="1" wrap="square" lIns="360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 ubican electrodos en el cuero cabelludo, corteza o internos.</a:t>
            </a:r>
            <a:endParaRPr sz="1400" dirty="0"/>
          </a:p>
        </p:txBody>
      </p:sp>
      <p:sp>
        <p:nvSpPr>
          <p:cNvPr id="993" name="Google Shape;993;p62"/>
          <p:cNvSpPr txBox="1">
            <a:spLocks noGrp="1"/>
          </p:cNvSpPr>
          <p:nvPr>
            <p:ph type="subTitle" idx="7"/>
          </p:nvPr>
        </p:nvSpPr>
        <p:spPr>
          <a:xfrm>
            <a:off x="358661" y="3755177"/>
            <a:ext cx="2554500" cy="594600"/>
          </a:xfrm>
          <a:prstGeom prst="rect">
            <a:avLst/>
          </a:prstGeom>
        </p:spPr>
        <p:txBody>
          <a:bodyPr spcFirstLastPara="1" wrap="square" lIns="36000" tIns="91425" rIns="91425" bIns="91425" anchor="t" anchorCtr="0">
            <a:noAutofit/>
          </a:bodyPr>
          <a:lstStyle/>
          <a:p>
            <a:pPr marL="0" lvl="0" indent="0" algn="r">
              <a:spcAft>
                <a:spcPts val="1600"/>
              </a:spcAft>
            </a:pPr>
            <a:r>
              <a:rPr lang="es-ES" dirty="0"/>
              <a:t>Depende de la ubicación de los electrodos es o no invasivo</a:t>
            </a:r>
          </a:p>
        </p:txBody>
      </p:sp>
      <p:sp>
        <p:nvSpPr>
          <p:cNvPr id="994" name="Google Shape;994;p62"/>
          <p:cNvSpPr txBox="1">
            <a:spLocks noGrp="1"/>
          </p:cNvSpPr>
          <p:nvPr>
            <p:ph type="title" idx="8"/>
          </p:nvPr>
        </p:nvSpPr>
        <p:spPr>
          <a:xfrm>
            <a:off x="672350" y="436450"/>
            <a:ext cx="66809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Electroencefalografía EEG, iEEG y ECoG</a:t>
            </a:r>
            <a:r>
              <a:rPr lang="es-CO" dirty="0">
                <a:solidFill>
                  <a:schemeClr val="dk1"/>
                </a:solidFill>
              </a:rPr>
              <a:t>.</a:t>
            </a:r>
            <a:endParaRPr lang="es-CO" dirty="0"/>
          </a:p>
        </p:txBody>
      </p:sp>
      <p:sp>
        <p:nvSpPr>
          <p:cNvPr id="995" name="Google Shape;995;p62"/>
          <p:cNvSpPr/>
          <p:nvPr/>
        </p:nvSpPr>
        <p:spPr>
          <a:xfrm>
            <a:off x="3163711" y="1266048"/>
            <a:ext cx="894600" cy="894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62"/>
          <p:cNvSpPr/>
          <p:nvPr/>
        </p:nvSpPr>
        <p:spPr>
          <a:xfrm>
            <a:off x="3163711" y="2400598"/>
            <a:ext cx="894600" cy="894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62"/>
          <p:cNvSpPr/>
          <p:nvPr/>
        </p:nvSpPr>
        <p:spPr>
          <a:xfrm>
            <a:off x="4504813" y="1266048"/>
            <a:ext cx="894600" cy="894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62"/>
          <p:cNvSpPr/>
          <p:nvPr/>
        </p:nvSpPr>
        <p:spPr>
          <a:xfrm>
            <a:off x="3191386" y="3595200"/>
            <a:ext cx="894600" cy="894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Imagen 2" descr="Diagrama&#10;&#10;Descripción generada automáticamente">
            <a:extLst>
              <a:ext uri="{FF2B5EF4-FFF2-40B4-BE49-F238E27FC236}">
                <a16:creationId xmlns:a16="http://schemas.microsoft.com/office/drawing/2014/main" id="{8AF3968A-75B8-78D7-6D06-52241EA0FD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663" y="2342830"/>
            <a:ext cx="2802183" cy="2504740"/>
          </a:xfrm>
          <a:prstGeom prst="rect">
            <a:avLst/>
          </a:prstGeom>
        </p:spPr>
      </p:pic>
      <p:pic>
        <p:nvPicPr>
          <p:cNvPr id="12" name="Graphic 11" descr="Atom with solid fill">
            <a:extLst>
              <a:ext uri="{FF2B5EF4-FFF2-40B4-BE49-F238E27FC236}">
                <a16:creationId xmlns:a16="http://schemas.microsoft.com/office/drawing/2014/main" id="{9C191C56-1A1B-C223-CCB7-03894F9A93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18005" y="1431631"/>
            <a:ext cx="586012" cy="586012"/>
          </a:xfrm>
          <a:prstGeom prst="rect">
            <a:avLst/>
          </a:prstGeom>
        </p:spPr>
      </p:pic>
      <p:pic>
        <p:nvPicPr>
          <p:cNvPr id="14" name="Graphic 13" descr="Brain in head with solid fill">
            <a:extLst>
              <a:ext uri="{FF2B5EF4-FFF2-40B4-BE49-F238E27FC236}">
                <a16:creationId xmlns:a16="http://schemas.microsoft.com/office/drawing/2014/main" id="{606BD134-89F1-CAA6-ACCA-1818AE49D6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85517" y="2526264"/>
            <a:ext cx="650988" cy="650988"/>
          </a:xfrm>
          <a:prstGeom prst="rect">
            <a:avLst/>
          </a:prstGeom>
        </p:spPr>
      </p:pic>
      <p:pic>
        <p:nvPicPr>
          <p:cNvPr id="16" name="Graphic 15" descr="Scissors with solid fill">
            <a:extLst>
              <a:ext uri="{FF2B5EF4-FFF2-40B4-BE49-F238E27FC236}">
                <a16:creationId xmlns:a16="http://schemas.microsoft.com/office/drawing/2014/main" id="{824FA7BB-67ED-2D06-1687-69F1694578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41905" y="3755177"/>
            <a:ext cx="594600" cy="594600"/>
          </a:xfrm>
          <a:prstGeom prst="rect">
            <a:avLst/>
          </a:prstGeom>
        </p:spPr>
      </p:pic>
      <p:pic>
        <p:nvPicPr>
          <p:cNvPr id="18" name="Graphic 17" descr="Wi-Fi with solid fill">
            <a:extLst>
              <a:ext uri="{FF2B5EF4-FFF2-40B4-BE49-F238E27FC236}">
                <a16:creationId xmlns:a16="http://schemas.microsoft.com/office/drawing/2014/main" id="{11E45C10-F1EC-3FC3-F346-6C6F8E3D49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563493" y="1357635"/>
            <a:ext cx="777240" cy="777240"/>
          </a:xfrm>
          <a:prstGeom prst="rect">
            <a:avLst/>
          </a:prstGeom>
        </p:spPr>
      </p:pic>
      <p:sp>
        <p:nvSpPr>
          <p:cNvPr id="19" name="Google Shape;987;p62">
            <a:extLst>
              <a:ext uri="{FF2B5EF4-FFF2-40B4-BE49-F238E27FC236}">
                <a16:creationId xmlns:a16="http://schemas.microsoft.com/office/drawing/2014/main" id="{C473CE75-FD14-2FB2-060B-CB681B481C16}"/>
              </a:ext>
            </a:extLst>
          </p:cNvPr>
          <p:cNvSpPr txBox="1">
            <a:spLocks/>
          </p:cNvSpPr>
          <p:nvPr/>
        </p:nvSpPr>
        <p:spPr>
          <a:xfrm rot="5400000">
            <a:off x="6996526" y="3422678"/>
            <a:ext cx="1735880" cy="345045"/>
          </a:xfrm>
          <a:prstGeom prst="rect">
            <a:avLst/>
          </a:prstGeom>
        </p:spPr>
        <p:txBody>
          <a:bodyPr spcFirstLastPara="1" wrap="square" lIns="3600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25400" algn="ctr">
              <a:spcAft>
                <a:spcPts val="1600"/>
              </a:spcAft>
            </a:pPr>
            <a:r>
              <a:rPr lang="es-ES" dirty="0">
                <a:latin typeface="Fira Sans Condensed" panose="020B0503050000020004" pitchFamily="34" charset="0"/>
              </a:rPr>
              <a:t>Sistema 10-20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5CC14708-989C-3AE1-26B1-A41D67BEFD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1E2EA6-E79D-4B97-96C4-ACA630D87DFC}" type="slidenum">
              <a:rPr lang="es-CO" smtClean="0"/>
              <a:t>18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2755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75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Comparación entre métodos</a:t>
            </a:r>
            <a:r>
              <a:rPr lang="es-CO" dirty="0">
                <a:solidFill>
                  <a:schemeClr val="dk1"/>
                </a:solidFill>
              </a:rPr>
              <a:t>.</a:t>
            </a:r>
          </a:p>
        </p:txBody>
      </p:sp>
      <p:sp>
        <p:nvSpPr>
          <p:cNvPr id="1460" name="Google Shape;1460;p75"/>
          <p:cNvSpPr/>
          <p:nvPr/>
        </p:nvSpPr>
        <p:spPr>
          <a:xfrm>
            <a:off x="522013" y="2363073"/>
            <a:ext cx="485700" cy="48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75"/>
          <p:cNvSpPr/>
          <p:nvPr/>
        </p:nvSpPr>
        <p:spPr>
          <a:xfrm>
            <a:off x="522013" y="3498498"/>
            <a:ext cx="485700" cy="48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75"/>
          <p:cNvSpPr/>
          <p:nvPr/>
        </p:nvSpPr>
        <p:spPr>
          <a:xfrm>
            <a:off x="522013" y="2930786"/>
            <a:ext cx="485700" cy="48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0344F8E-264F-1BF1-680E-86C70B5B13C8}"/>
              </a:ext>
            </a:extLst>
          </p:cNvPr>
          <p:cNvGrpSpPr/>
          <p:nvPr/>
        </p:nvGrpSpPr>
        <p:grpSpPr>
          <a:xfrm>
            <a:off x="3077125" y="1721098"/>
            <a:ext cx="5362000" cy="2263100"/>
            <a:chOff x="2238800" y="1762125"/>
            <a:chExt cx="5362000" cy="2263100"/>
          </a:xfrm>
        </p:grpSpPr>
        <p:graphicFrame>
          <p:nvGraphicFramePr>
            <p:cNvPr id="1459" name="Google Shape;1459;p75"/>
            <p:cNvGraphicFramePr/>
            <p:nvPr>
              <p:extLst>
                <p:ext uri="{D42A27DB-BD31-4B8C-83A1-F6EECF244321}">
                  <p14:modId xmlns:p14="http://schemas.microsoft.com/office/powerpoint/2010/main" val="1594909730"/>
                </p:ext>
              </p:extLst>
            </p:nvPr>
          </p:nvGraphicFramePr>
          <p:xfrm>
            <a:off x="2238800" y="1762125"/>
            <a:ext cx="5362000" cy="2263100"/>
          </p:xfrm>
          <a:graphic>
            <a:graphicData uri="http://schemas.openxmlformats.org/drawingml/2006/table">
              <a:tbl>
                <a:tblPr>
                  <a:noFill/>
                  <a:tableStyleId>{11683A96-1E7D-4BF7-B7EB-E598F9EA6F5F}</a:tableStyleId>
                </a:tblPr>
                <a:tblGrid>
                  <a:gridCol w="13405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3405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34050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1340500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565775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en" sz="1600" dirty="0">
                            <a:solidFill>
                              <a:schemeClr val="lt1"/>
                            </a:solidFill>
                            <a:latin typeface="Fira Sans Condensed ExtraBold"/>
                            <a:ea typeface="Fira Sans Condensed ExtraBold"/>
                            <a:cs typeface="Fira Sans Condensed ExtraBold"/>
                            <a:sym typeface="Fira Sans Condensed ExtraBold"/>
                          </a:rPr>
                          <a:t>FMIR</a:t>
                        </a:r>
                        <a:endParaRPr sz="1600" dirty="0">
                          <a:solidFill>
                            <a:schemeClr val="dk1"/>
                          </a:solidFill>
                        </a:endParaRPr>
                      </a:p>
                    </a:txBody>
                    <a:tcPr marL="91425" marR="91425" marT="91425" marB="91425" anchor="ctr">
                      <a:lnL w="2857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2857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2857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2857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en" sz="1600" dirty="0">
                            <a:solidFill>
                              <a:schemeClr val="lt1"/>
                            </a:solidFill>
                            <a:latin typeface="Fira Sans Condensed ExtraBold"/>
                            <a:ea typeface="Fira Sans Condensed ExtraBold"/>
                            <a:cs typeface="Fira Sans Condensed ExtraBold"/>
                            <a:sym typeface="Fira Sans Condensed ExtraBold"/>
                          </a:rPr>
                          <a:t>PET</a:t>
                        </a:r>
                        <a:endParaRPr sz="1600" dirty="0">
                          <a:solidFill>
                            <a:schemeClr val="dk1"/>
                          </a:solidFill>
                        </a:endParaRPr>
                      </a:p>
                    </a:txBody>
                    <a:tcPr marL="91425" marR="91425" marT="91425" marB="91425" anchor="ctr">
                      <a:lnL w="2857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2857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2857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2857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en" sz="1600" dirty="0">
                            <a:solidFill>
                              <a:schemeClr val="lt1"/>
                            </a:solidFill>
                            <a:latin typeface="Fira Sans Condensed ExtraBold"/>
                            <a:ea typeface="Fira Sans Condensed ExtraBold"/>
                            <a:cs typeface="Fira Sans Condensed ExtraBold"/>
                            <a:sym typeface="Fira Sans Condensed ExtraBold"/>
                          </a:rPr>
                          <a:t>EEG</a:t>
                        </a:r>
                        <a:endParaRPr sz="1600" dirty="0">
                          <a:solidFill>
                            <a:schemeClr val="dk1"/>
                          </a:solidFill>
                        </a:endParaRPr>
                      </a:p>
                    </a:txBody>
                    <a:tcPr marL="91425" marR="91425" marT="91425" marB="91425" anchor="ctr">
                      <a:lnL w="2857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2857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2857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2857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en" sz="1600" dirty="0">
                            <a:solidFill>
                              <a:schemeClr val="lt1"/>
                            </a:solidFill>
                            <a:latin typeface="Fira Sans Condensed ExtraBold"/>
                            <a:ea typeface="Fira Sans Condensed ExtraBold"/>
                            <a:cs typeface="Fira Sans Condensed ExtraBold"/>
                            <a:sym typeface="Fira Sans Condensed ExtraBold"/>
                          </a:rPr>
                          <a:t>ECoG</a:t>
                        </a:r>
                        <a:endParaRPr sz="1600" dirty="0">
                          <a:solidFill>
                            <a:schemeClr val="dk1"/>
                          </a:solidFill>
                        </a:endParaRPr>
                      </a:p>
                    </a:txBody>
                    <a:tcPr marL="91425" marR="91425" marT="91425" marB="91425" anchor="ctr">
                      <a:lnL w="2857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2857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2857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2857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565775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endParaRPr dirty="0"/>
                      </a:p>
                    </a:txBody>
                    <a:tcPr marL="91425" marR="91425" marT="91425" marB="91425" anchor="ctr">
                      <a:lnL w="2857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2857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2857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2857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tx2">
                          <a:lumMod val="9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 anchor="ctr">
                      <a:lnL w="2857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2857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2857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2857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tx2">
                          <a:lumMod val="9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 anchor="ctr">
                      <a:lnL w="2857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2857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2857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2857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 anchor="ctr">
                      <a:lnL w="2857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2857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2857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2857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565775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 anchor="ctr">
                      <a:lnL w="2857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2857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2857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2857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 anchor="ctr">
                      <a:lnL w="2857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2857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2857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2857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 anchor="ctr">
                      <a:lnL w="2857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2857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2857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2857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tx2">
                          <a:lumMod val="9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 anchor="ctr">
                      <a:lnL w="2857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2857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2857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2857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565775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 anchor="ctr">
                      <a:lnL w="2857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2857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2857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2857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 anchor="ctr">
                      <a:lnL w="2857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2857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2857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2857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 anchor="ctr">
                      <a:lnL w="2857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2857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2857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2857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 anchor="ctr">
                      <a:lnL w="2857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2857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2857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2857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tx2">
                          <a:lumMod val="9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474" name="Google Shape;1474;p75"/>
            <p:cNvSpPr/>
            <p:nvPr/>
          </p:nvSpPr>
          <p:spPr>
            <a:xfrm>
              <a:off x="2778077" y="3678778"/>
              <a:ext cx="234431" cy="155087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76" name="Google Shape;1476;p75"/>
            <p:cNvSpPr/>
            <p:nvPr/>
          </p:nvSpPr>
          <p:spPr>
            <a:xfrm>
              <a:off x="2804213" y="2519250"/>
              <a:ext cx="182184" cy="17920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77" name="Google Shape;1477;p75"/>
            <p:cNvSpPr/>
            <p:nvPr/>
          </p:nvSpPr>
          <p:spPr>
            <a:xfrm>
              <a:off x="4121102" y="3678778"/>
              <a:ext cx="234431" cy="155087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81" name="Google Shape;1481;p75"/>
            <p:cNvSpPr/>
            <p:nvPr/>
          </p:nvSpPr>
          <p:spPr>
            <a:xfrm>
              <a:off x="5464127" y="2531303"/>
              <a:ext cx="234431" cy="155087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82" name="Google Shape;1482;p75"/>
            <p:cNvSpPr/>
            <p:nvPr/>
          </p:nvSpPr>
          <p:spPr>
            <a:xfrm>
              <a:off x="5464127" y="3666728"/>
              <a:ext cx="234431" cy="155087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84" name="Google Shape;1484;p75"/>
            <p:cNvSpPr/>
            <p:nvPr/>
          </p:nvSpPr>
          <p:spPr>
            <a:xfrm>
              <a:off x="6807163" y="3666725"/>
              <a:ext cx="182184" cy="17920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85" name="Google Shape;1485;p75"/>
            <p:cNvSpPr/>
            <p:nvPr/>
          </p:nvSpPr>
          <p:spPr>
            <a:xfrm>
              <a:off x="6781027" y="3105040"/>
              <a:ext cx="234431" cy="155087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" name="Google Shape;987;p62">
            <a:extLst>
              <a:ext uri="{FF2B5EF4-FFF2-40B4-BE49-F238E27FC236}">
                <a16:creationId xmlns:a16="http://schemas.microsoft.com/office/drawing/2014/main" id="{706289F6-5DAD-08CA-6230-B0ADA0A43BFB}"/>
              </a:ext>
            </a:extLst>
          </p:cNvPr>
          <p:cNvSpPr txBox="1">
            <a:spLocks/>
          </p:cNvSpPr>
          <p:nvPr/>
        </p:nvSpPr>
        <p:spPr>
          <a:xfrm>
            <a:off x="1190908" y="2395296"/>
            <a:ext cx="1735880" cy="345045"/>
          </a:xfrm>
          <a:prstGeom prst="rect">
            <a:avLst/>
          </a:prstGeom>
        </p:spPr>
        <p:txBody>
          <a:bodyPr spcFirstLastPara="1" wrap="square" lIns="3600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25400">
              <a:spcAft>
                <a:spcPts val="1600"/>
              </a:spcAft>
            </a:pPr>
            <a:r>
              <a:rPr lang="es-ES" dirty="0">
                <a:latin typeface="Fira Sans Condensed" panose="020B0503050000020004" pitchFamily="34" charset="0"/>
              </a:rPr>
              <a:t>Resolución Temporal</a:t>
            </a:r>
          </a:p>
        </p:txBody>
      </p:sp>
      <p:sp>
        <p:nvSpPr>
          <p:cNvPr id="4" name="Google Shape;987;p62">
            <a:extLst>
              <a:ext uri="{FF2B5EF4-FFF2-40B4-BE49-F238E27FC236}">
                <a16:creationId xmlns:a16="http://schemas.microsoft.com/office/drawing/2014/main" id="{6AF5CB6D-1ABE-3583-2FD8-88B7655A72BA}"/>
              </a:ext>
            </a:extLst>
          </p:cNvPr>
          <p:cNvSpPr txBox="1">
            <a:spLocks/>
          </p:cNvSpPr>
          <p:nvPr/>
        </p:nvSpPr>
        <p:spPr>
          <a:xfrm>
            <a:off x="1190908" y="2928613"/>
            <a:ext cx="1656567" cy="345045"/>
          </a:xfrm>
          <a:prstGeom prst="rect">
            <a:avLst/>
          </a:prstGeom>
        </p:spPr>
        <p:txBody>
          <a:bodyPr spcFirstLastPara="1" wrap="square" lIns="3600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25400">
              <a:spcAft>
                <a:spcPts val="1600"/>
              </a:spcAft>
            </a:pPr>
            <a:r>
              <a:rPr lang="es-ES" dirty="0">
                <a:latin typeface="Fira Sans Condensed" panose="020B0503050000020004" pitchFamily="34" charset="0"/>
              </a:rPr>
              <a:t>Resolución Espacial</a:t>
            </a:r>
          </a:p>
        </p:txBody>
      </p:sp>
      <p:sp>
        <p:nvSpPr>
          <p:cNvPr id="5" name="Google Shape;987;p62">
            <a:extLst>
              <a:ext uri="{FF2B5EF4-FFF2-40B4-BE49-F238E27FC236}">
                <a16:creationId xmlns:a16="http://schemas.microsoft.com/office/drawing/2014/main" id="{591B8927-E347-AA0F-EF50-F92CD11D56F9}"/>
              </a:ext>
            </a:extLst>
          </p:cNvPr>
          <p:cNvSpPr txBox="1">
            <a:spLocks/>
          </p:cNvSpPr>
          <p:nvPr/>
        </p:nvSpPr>
        <p:spPr>
          <a:xfrm>
            <a:off x="1190908" y="3465228"/>
            <a:ext cx="1609837" cy="345045"/>
          </a:xfrm>
          <a:prstGeom prst="rect">
            <a:avLst/>
          </a:prstGeom>
        </p:spPr>
        <p:txBody>
          <a:bodyPr spcFirstLastPara="1" wrap="square" lIns="3600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25400">
              <a:spcAft>
                <a:spcPts val="1600"/>
              </a:spcAft>
            </a:pPr>
            <a:r>
              <a:rPr lang="es-ES" dirty="0">
                <a:latin typeface="Fira Sans Condensed" panose="020B0503050000020004" pitchFamily="34" charset="0"/>
              </a:rPr>
              <a:t>Método no Invasivo</a:t>
            </a:r>
          </a:p>
        </p:txBody>
      </p:sp>
      <p:pic>
        <p:nvPicPr>
          <p:cNvPr id="7" name="Graphic 6" descr="Ruler with solid fill">
            <a:extLst>
              <a:ext uri="{FF2B5EF4-FFF2-40B4-BE49-F238E27FC236}">
                <a16:creationId xmlns:a16="http://schemas.microsoft.com/office/drawing/2014/main" id="{2D664714-88B9-A69E-292A-533E1084E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566" y="3013541"/>
            <a:ext cx="317182" cy="317182"/>
          </a:xfrm>
          <a:prstGeom prst="rect">
            <a:avLst/>
          </a:prstGeom>
        </p:spPr>
      </p:pic>
      <p:pic>
        <p:nvPicPr>
          <p:cNvPr id="9" name="Graphic 8" descr="Hourglass Finished with solid fill">
            <a:extLst>
              <a:ext uri="{FF2B5EF4-FFF2-40B4-BE49-F238E27FC236}">
                <a16:creationId xmlns:a16="http://schemas.microsoft.com/office/drawing/2014/main" id="{26530E3A-61B4-CD61-EC42-D38B4C13E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5566" y="2447332"/>
            <a:ext cx="317182" cy="317182"/>
          </a:xfrm>
          <a:prstGeom prst="rect">
            <a:avLst/>
          </a:prstGeom>
        </p:spPr>
      </p:pic>
      <p:pic>
        <p:nvPicPr>
          <p:cNvPr id="11" name="Graphic 10" descr="Cut with solid fill">
            <a:extLst>
              <a:ext uri="{FF2B5EF4-FFF2-40B4-BE49-F238E27FC236}">
                <a16:creationId xmlns:a16="http://schemas.microsoft.com/office/drawing/2014/main" id="{BA453F58-2AED-FB89-3473-F4D678D48A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5988" y="3589563"/>
            <a:ext cx="317182" cy="317182"/>
          </a:xfrm>
          <a:prstGeom prst="rect">
            <a:avLst/>
          </a:prstGeom>
        </p:spPr>
      </p:pic>
      <p:sp>
        <p:nvSpPr>
          <p:cNvPr id="12" name="Google Shape;1476;p75">
            <a:extLst>
              <a:ext uri="{FF2B5EF4-FFF2-40B4-BE49-F238E27FC236}">
                <a16:creationId xmlns:a16="http://schemas.microsoft.com/office/drawing/2014/main" id="{96A3CC58-3537-AAED-F410-A018AF1B4B91}"/>
              </a:ext>
            </a:extLst>
          </p:cNvPr>
          <p:cNvSpPr/>
          <p:nvPr/>
        </p:nvSpPr>
        <p:spPr>
          <a:xfrm>
            <a:off x="5006513" y="2478223"/>
            <a:ext cx="182184" cy="179205"/>
          </a:xfrm>
          <a:custGeom>
            <a:avLst/>
            <a:gdLst/>
            <a:ahLst/>
            <a:cxnLst/>
            <a:rect l="l" t="t" r="r" b="b"/>
            <a:pathLst>
              <a:path w="6580" h="6473" extrusionOk="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3" name="Google Shape;1476;p75">
            <a:extLst>
              <a:ext uri="{FF2B5EF4-FFF2-40B4-BE49-F238E27FC236}">
                <a16:creationId xmlns:a16="http://schemas.microsoft.com/office/drawing/2014/main" id="{8C25C508-004A-EF04-1C9A-47B9D8C55F70}"/>
              </a:ext>
            </a:extLst>
          </p:cNvPr>
          <p:cNvSpPr/>
          <p:nvPr/>
        </p:nvSpPr>
        <p:spPr>
          <a:xfrm>
            <a:off x="6325973" y="3039895"/>
            <a:ext cx="182184" cy="179205"/>
          </a:xfrm>
          <a:custGeom>
            <a:avLst/>
            <a:gdLst/>
            <a:ahLst/>
            <a:cxnLst/>
            <a:rect l="l" t="t" r="r" b="b"/>
            <a:pathLst>
              <a:path w="6580" h="6473" extrusionOk="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4" name="Google Shape;1477;p75">
            <a:extLst>
              <a:ext uri="{FF2B5EF4-FFF2-40B4-BE49-F238E27FC236}">
                <a16:creationId xmlns:a16="http://schemas.microsoft.com/office/drawing/2014/main" id="{D2904E1A-F34B-706A-047A-CB5EB3CA9931}"/>
              </a:ext>
            </a:extLst>
          </p:cNvPr>
          <p:cNvSpPr/>
          <p:nvPr/>
        </p:nvSpPr>
        <p:spPr>
          <a:xfrm>
            <a:off x="3611649" y="3047506"/>
            <a:ext cx="234431" cy="155087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5" name="Google Shape;1477;p75">
            <a:extLst>
              <a:ext uri="{FF2B5EF4-FFF2-40B4-BE49-F238E27FC236}">
                <a16:creationId xmlns:a16="http://schemas.microsoft.com/office/drawing/2014/main" id="{543DF68C-5114-1DB3-ED2F-510D6E551D57}"/>
              </a:ext>
            </a:extLst>
          </p:cNvPr>
          <p:cNvSpPr/>
          <p:nvPr/>
        </p:nvSpPr>
        <p:spPr>
          <a:xfrm>
            <a:off x="4980389" y="3051953"/>
            <a:ext cx="234431" cy="155087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6" name="Google Shape;1485;p75">
            <a:extLst>
              <a:ext uri="{FF2B5EF4-FFF2-40B4-BE49-F238E27FC236}">
                <a16:creationId xmlns:a16="http://schemas.microsoft.com/office/drawing/2014/main" id="{CF18C00A-FD92-A49C-49C1-774A5ACD2672}"/>
              </a:ext>
            </a:extLst>
          </p:cNvPr>
          <p:cNvSpPr/>
          <p:nvPr/>
        </p:nvSpPr>
        <p:spPr>
          <a:xfrm>
            <a:off x="7623713" y="2502328"/>
            <a:ext cx="234431" cy="155087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C80DED0-76CF-B621-7018-83607C0D09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1E2EA6-E79D-4B97-96C4-ACA630D87DFC}" type="slidenum">
              <a:rPr lang="es-CO" smtClean="0"/>
              <a:t>19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6443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52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Tabla de contenidos</a:t>
            </a:r>
            <a:r>
              <a:rPr lang="es-CO">
                <a:solidFill>
                  <a:schemeClr val="dk1"/>
                </a:solidFill>
              </a:rPr>
              <a:t>.</a:t>
            </a:r>
          </a:p>
        </p:txBody>
      </p:sp>
      <p:sp>
        <p:nvSpPr>
          <p:cNvPr id="724" name="Google Shape;724;p52"/>
          <p:cNvSpPr txBox="1">
            <a:spLocks noGrp="1"/>
          </p:cNvSpPr>
          <p:nvPr>
            <p:ph type="title" idx="2"/>
          </p:nvPr>
        </p:nvSpPr>
        <p:spPr>
          <a:xfrm>
            <a:off x="1028575" y="1856050"/>
            <a:ext cx="2295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Redes Neuronales</a:t>
            </a:r>
          </a:p>
        </p:txBody>
      </p:sp>
      <p:sp>
        <p:nvSpPr>
          <p:cNvPr id="725" name="Google Shape;725;p52"/>
          <p:cNvSpPr txBox="1">
            <a:spLocks noGrp="1"/>
          </p:cNvSpPr>
          <p:nvPr>
            <p:ph type="subTitle" idx="1"/>
          </p:nvPr>
        </p:nvSpPr>
        <p:spPr>
          <a:xfrm>
            <a:off x="1028575" y="2283249"/>
            <a:ext cx="229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Fisiologia, funcion y actividad neuronal</a:t>
            </a:r>
            <a:endParaRPr dirty="0"/>
          </a:p>
        </p:txBody>
      </p:sp>
      <p:sp>
        <p:nvSpPr>
          <p:cNvPr id="726" name="Google Shape;726;p52"/>
          <p:cNvSpPr txBox="1">
            <a:spLocks noGrp="1"/>
          </p:cNvSpPr>
          <p:nvPr>
            <p:ph type="title" idx="3"/>
          </p:nvPr>
        </p:nvSpPr>
        <p:spPr>
          <a:xfrm>
            <a:off x="3424350" y="1856050"/>
            <a:ext cx="2295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Técnicas de Medición</a:t>
            </a:r>
          </a:p>
        </p:txBody>
      </p:sp>
      <p:sp>
        <p:nvSpPr>
          <p:cNvPr id="727" name="Google Shape;727;p52"/>
          <p:cNvSpPr txBox="1">
            <a:spLocks noGrp="1"/>
          </p:cNvSpPr>
          <p:nvPr>
            <p:ph type="subTitle" idx="4"/>
          </p:nvPr>
        </p:nvSpPr>
        <p:spPr>
          <a:xfrm>
            <a:off x="3424350" y="2283249"/>
            <a:ext cx="229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Registro de actividad no invasiva  e invasiva </a:t>
            </a:r>
          </a:p>
        </p:txBody>
      </p:sp>
      <p:sp>
        <p:nvSpPr>
          <p:cNvPr id="728" name="Google Shape;728;p52"/>
          <p:cNvSpPr txBox="1">
            <a:spLocks noGrp="1"/>
          </p:cNvSpPr>
          <p:nvPr>
            <p:ph type="title" idx="5"/>
          </p:nvPr>
        </p:nvSpPr>
        <p:spPr>
          <a:xfrm>
            <a:off x="5820075" y="1856050"/>
            <a:ext cx="2295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Neurofeedback</a:t>
            </a:r>
          </a:p>
        </p:txBody>
      </p:sp>
      <p:sp>
        <p:nvSpPr>
          <p:cNvPr id="729" name="Google Shape;729;p52"/>
          <p:cNvSpPr txBox="1">
            <a:spLocks noGrp="1"/>
          </p:cNvSpPr>
          <p:nvPr>
            <p:ph type="subTitle" idx="6"/>
          </p:nvPr>
        </p:nvSpPr>
        <p:spPr>
          <a:xfrm>
            <a:off x="5820075" y="2283249"/>
            <a:ext cx="229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dirty="0"/>
              <a:t>Aspectos generales, métodos y aplicaciones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0" name="Google Shape;730;p52"/>
          <p:cNvSpPr txBox="1">
            <a:spLocks noGrp="1"/>
          </p:cNvSpPr>
          <p:nvPr>
            <p:ph type="title" idx="7"/>
          </p:nvPr>
        </p:nvSpPr>
        <p:spPr>
          <a:xfrm>
            <a:off x="2226488" y="3630275"/>
            <a:ext cx="2295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Epilepsia </a:t>
            </a:r>
            <a:endParaRPr dirty="0"/>
          </a:p>
        </p:txBody>
      </p:sp>
      <p:sp>
        <p:nvSpPr>
          <p:cNvPr id="731" name="Google Shape;731;p52"/>
          <p:cNvSpPr txBox="1">
            <a:spLocks noGrp="1"/>
          </p:cNvSpPr>
          <p:nvPr>
            <p:ph type="subTitle" idx="8"/>
          </p:nvPr>
        </p:nvSpPr>
        <p:spPr>
          <a:xfrm>
            <a:off x="2226488" y="4057474"/>
            <a:ext cx="229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Técnicas de predicción y control de crisis</a:t>
            </a:r>
          </a:p>
        </p:txBody>
      </p:sp>
      <p:sp>
        <p:nvSpPr>
          <p:cNvPr id="732" name="Google Shape;732;p52"/>
          <p:cNvSpPr txBox="1">
            <a:spLocks noGrp="1"/>
          </p:cNvSpPr>
          <p:nvPr>
            <p:ph type="title" idx="9"/>
          </p:nvPr>
        </p:nvSpPr>
        <p:spPr>
          <a:xfrm>
            <a:off x="4622213" y="3630275"/>
            <a:ext cx="2295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Sueño</a:t>
            </a:r>
          </a:p>
        </p:txBody>
      </p:sp>
      <p:sp>
        <p:nvSpPr>
          <p:cNvPr id="733" name="Google Shape;733;p52"/>
          <p:cNvSpPr txBox="1">
            <a:spLocks noGrp="1"/>
          </p:cNvSpPr>
          <p:nvPr>
            <p:ph type="subTitle" idx="13"/>
          </p:nvPr>
        </p:nvSpPr>
        <p:spPr>
          <a:xfrm>
            <a:off x="4622213" y="4057474"/>
            <a:ext cx="229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dirty="0"/>
              <a:t>Estadios del sueño, Consolidación de memoria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4" name="Google Shape;734;p52"/>
          <p:cNvSpPr txBox="1">
            <a:spLocks noGrp="1"/>
          </p:cNvSpPr>
          <p:nvPr>
            <p:ph type="title" idx="14"/>
          </p:nvPr>
        </p:nvSpPr>
        <p:spPr>
          <a:xfrm>
            <a:off x="1275975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r>
              <a:rPr lang="en">
                <a:solidFill>
                  <a:schemeClr val="accent2"/>
                </a:solidFill>
              </a:rPr>
              <a:t>.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735" name="Google Shape;735;p52"/>
          <p:cNvSpPr txBox="1">
            <a:spLocks noGrp="1"/>
          </p:cNvSpPr>
          <p:nvPr>
            <p:ph type="title" idx="15"/>
          </p:nvPr>
        </p:nvSpPr>
        <p:spPr>
          <a:xfrm>
            <a:off x="3671700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r>
              <a:rPr lang="en" dirty="0">
                <a:solidFill>
                  <a:schemeClr val="accent2"/>
                </a:solidFill>
              </a:rPr>
              <a:t>.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736" name="Google Shape;736;p52"/>
          <p:cNvSpPr txBox="1">
            <a:spLocks noGrp="1"/>
          </p:cNvSpPr>
          <p:nvPr>
            <p:ph type="title" idx="16"/>
          </p:nvPr>
        </p:nvSpPr>
        <p:spPr>
          <a:xfrm>
            <a:off x="6067425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r>
              <a:rPr lang="en">
                <a:solidFill>
                  <a:schemeClr val="accent2"/>
                </a:solidFill>
              </a:rPr>
              <a:t>.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737" name="Google Shape;737;p52"/>
          <p:cNvSpPr txBox="1">
            <a:spLocks noGrp="1"/>
          </p:cNvSpPr>
          <p:nvPr>
            <p:ph type="title" idx="17"/>
          </p:nvPr>
        </p:nvSpPr>
        <p:spPr>
          <a:xfrm>
            <a:off x="2473850" y="303450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r>
              <a:rPr lang="en" dirty="0">
                <a:solidFill>
                  <a:schemeClr val="accent2"/>
                </a:solidFill>
              </a:rPr>
              <a:t>.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738" name="Google Shape;738;p52"/>
          <p:cNvSpPr txBox="1">
            <a:spLocks noGrp="1"/>
          </p:cNvSpPr>
          <p:nvPr>
            <p:ph type="title" idx="18"/>
          </p:nvPr>
        </p:nvSpPr>
        <p:spPr>
          <a:xfrm>
            <a:off x="4869575" y="303450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r>
              <a:rPr lang="en" dirty="0">
                <a:solidFill>
                  <a:schemeClr val="accent2"/>
                </a:solidFill>
              </a:rPr>
              <a:t>.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03D192-048D-B1E7-600A-6BABACB2EB0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E1E2EA6-E79D-4B97-96C4-ACA630D87DFC}" type="slidenum">
              <a:rPr lang="es-CO" smtClean="0"/>
              <a:t>2</a:t>
            </a:fld>
            <a:endParaRPr lang="es-CO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58"/>
          <p:cNvSpPr txBox="1">
            <a:spLocks noGrp="1"/>
          </p:cNvSpPr>
          <p:nvPr>
            <p:ph type="title"/>
          </p:nvPr>
        </p:nvSpPr>
        <p:spPr>
          <a:xfrm>
            <a:off x="4919241" y="2817838"/>
            <a:ext cx="3546841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CO" dirty="0"/>
              <a:t>Neurofeedback</a:t>
            </a:r>
          </a:p>
        </p:txBody>
      </p:sp>
      <p:sp>
        <p:nvSpPr>
          <p:cNvPr id="916" name="Google Shape;916;p58"/>
          <p:cNvSpPr txBox="1">
            <a:spLocks noGrp="1"/>
          </p:cNvSpPr>
          <p:nvPr>
            <p:ph type="title" idx="2"/>
          </p:nvPr>
        </p:nvSpPr>
        <p:spPr>
          <a:xfrm>
            <a:off x="821450" y="588438"/>
            <a:ext cx="3062400" cy="11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r>
              <a:rPr lang="en" dirty="0">
                <a:solidFill>
                  <a:schemeClr val="accent1"/>
                </a:solidFill>
              </a:rPr>
              <a:t>.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917" name="Google Shape;917;p58"/>
          <p:cNvSpPr txBox="1">
            <a:spLocks noGrp="1"/>
          </p:cNvSpPr>
          <p:nvPr>
            <p:ph type="subTitle" idx="1"/>
          </p:nvPr>
        </p:nvSpPr>
        <p:spPr>
          <a:xfrm>
            <a:off x="4919241" y="3532316"/>
            <a:ext cx="245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s-ES" dirty="0"/>
              <a:t>Aspectos generales, métodos y aplicaciones</a:t>
            </a:r>
          </a:p>
        </p:txBody>
      </p:sp>
      <p:pic>
        <p:nvPicPr>
          <p:cNvPr id="2" name="Picture 2" descr="Compras - Servicios Uniandes">
            <a:extLst>
              <a:ext uri="{FF2B5EF4-FFF2-40B4-BE49-F238E27FC236}">
                <a16:creationId xmlns:a16="http://schemas.microsoft.com/office/drawing/2014/main" id="{27372826-619F-DAEA-9476-C33142017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sharpenSoften amount="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599" y="141307"/>
            <a:ext cx="2197961" cy="87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B41C47-F456-B6A0-1D15-C431FEFD13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1E2EA6-E79D-4B97-96C4-ACA630D87DFC}" type="slidenum">
              <a:rPr lang="es-CO" smtClean="0"/>
              <a:t>20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9358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4"/>
          <p:cNvSpPr txBox="1">
            <a:spLocks noGrp="1"/>
          </p:cNvSpPr>
          <p:nvPr>
            <p:ph type="title"/>
          </p:nvPr>
        </p:nvSpPr>
        <p:spPr>
          <a:xfrm>
            <a:off x="457200" y="419675"/>
            <a:ext cx="8229600" cy="3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/>
              <a:t>Clinical Case in Neurology Infographics</a:t>
            </a:r>
            <a:endParaRPr/>
          </a:p>
        </p:txBody>
      </p:sp>
      <p:sp>
        <p:nvSpPr>
          <p:cNvPr id="485" name="Google Shape;485;p24"/>
          <p:cNvSpPr/>
          <p:nvPr/>
        </p:nvSpPr>
        <p:spPr>
          <a:xfrm>
            <a:off x="3269429" y="1059811"/>
            <a:ext cx="2428768" cy="3205165"/>
          </a:xfrm>
          <a:custGeom>
            <a:avLst/>
            <a:gdLst/>
            <a:ahLst/>
            <a:cxnLst/>
            <a:rect l="l" t="t" r="r" b="b"/>
            <a:pathLst>
              <a:path w="105244" h="138887" extrusionOk="0">
                <a:moveTo>
                  <a:pt x="60023" y="0"/>
                </a:moveTo>
                <a:cubicBezTo>
                  <a:pt x="50832" y="0"/>
                  <a:pt x="41209" y="2311"/>
                  <a:pt x="33569" y="7248"/>
                </a:cubicBezTo>
                <a:cubicBezTo>
                  <a:pt x="25684" y="12346"/>
                  <a:pt x="19453" y="19879"/>
                  <a:pt x="15080" y="28128"/>
                </a:cubicBezTo>
                <a:cubicBezTo>
                  <a:pt x="12808" y="32415"/>
                  <a:pt x="11609" y="36629"/>
                  <a:pt x="11387" y="41433"/>
                </a:cubicBezTo>
                <a:cubicBezTo>
                  <a:pt x="11292" y="43514"/>
                  <a:pt x="12026" y="45502"/>
                  <a:pt x="11858" y="47538"/>
                </a:cubicBezTo>
                <a:cubicBezTo>
                  <a:pt x="11686" y="49610"/>
                  <a:pt x="10455" y="51987"/>
                  <a:pt x="9366" y="53719"/>
                </a:cubicBezTo>
                <a:cubicBezTo>
                  <a:pt x="7307" y="56992"/>
                  <a:pt x="3847" y="59193"/>
                  <a:pt x="1742" y="62299"/>
                </a:cubicBezTo>
                <a:cubicBezTo>
                  <a:pt x="1" y="64872"/>
                  <a:pt x="1733" y="68002"/>
                  <a:pt x="4326" y="69135"/>
                </a:cubicBezTo>
                <a:cubicBezTo>
                  <a:pt x="5872" y="69813"/>
                  <a:pt x="6966" y="69448"/>
                  <a:pt x="8090" y="70940"/>
                </a:cubicBezTo>
                <a:cubicBezTo>
                  <a:pt x="9194" y="72405"/>
                  <a:pt x="9327" y="74021"/>
                  <a:pt x="8161" y="75513"/>
                </a:cubicBezTo>
                <a:cubicBezTo>
                  <a:pt x="7278" y="76643"/>
                  <a:pt x="5620" y="78143"/>
                  <a:pt x="5821" y="79720"/>
                </a:cubicBezTo>
                <a:cubicBezTo>
                  <a:pt x="6060" y="81587"/>
                  <a:pt x="11356" y="82197"/>
                  <a:pt x="9673" y="84340"/>
                </a:cubicBezTo>
                <a:cubicBezTo>
                  <a:pt x="9297" y="84817"/>
                  <a:pt x="8281" y="84874"/>
                  <a:pt x="7780" y="85267"/>
                </a:cubicBezTo>
                <a:cubicBezTo>
                  <a:pt x="5211" y="87289"/>
                  <a:pt x="8574" y="87494"/>
                  <a:pt x="9051" y="89207"/>
                </a:cubicBezTo>
                <a:cubicBezTo>
                  <a:pt x="9383" y="90407"/>
                  <a:pt x="9318" y="91908"/>
                  <a:pt x="8865" y="93086"/>
                </a:cubicBezTo>
                <a:cubicBezTo>
                  <a:pt x="7650" y="96248"/>
                  <a:pt x="6090" y="98174"/>
                  <a:pt x="7616" y="101482"/>
                </a:cubicBezTo>
                <a:cubicBezTo>
                  <a:pt x="8577" y="103567"/>
                  <a:pt x="10645" y="105102"/>
                  <a:pt x="12934" y="105102"/>
                </a:cubicBezTo>
                <a:cubicBezTo>
                  <a:pt x="13125" y="105102"/>
                  <a:pt x="13318" y="105091"/>
                  <a:pt x="13511" y="105069"/>
                </a:cubicBezTo>
                <a:cubicBezTo>
                  <a:pt x="16805" y="104698"/>
                  <a:pt x="20134" y="104844"/>
                  <a:pt x="23471" y="104555"/>
                </a:cubicBezTo>
                <a:cubicBezTo>
                  <a:pt x="25287" y="104396"/>
                  <a:pt x="27371" y="103898"/>
                  <a:pt x="29308" y="103898"/>
                </a:cubicBezTo>
                <a:cubicBezTo>
                  <a:pt x="30937" y="103898"/>
                  <a:pt x="32462" y="104251"/>
                  <a:pt x="33635" y="105456"/>
                </a:cubicBezTo>
                <a:cubicBezTo>
                  <a:pt x="36448" y="108341"/>
                  <a:pt x="37103" y="112455"/>
                  <a:pt x="37819" y="116254"/>
                </a:cubicBezTo>
                <a:cubicBezTo>
                  <a:pt x="38349" y="119072"/>
                  <a:pt x="38099" y="121993"/>
                  <a:pt x="38286" y="124845"/>
                </a:cubicBezTo>
                <a:cubicBezTo>
                  <a:pt x="38478" y="127775"/>
                  <a:pt x="38336" y="130720"/>
                  <a:pt x="38806" y="133629"/>
                </a:cubicBezTo>
                <a:cubicBezTo>
                  <a:pt x="39597" y="138521"/>
                  <a:pt x="47012" y="138741"/>
                  <a:pt x="50713" y="138862"/>
                </a:cubicBezTo>
                <a:cubicBezTo>
                  <a:pt x="51213" y="138879"/>
                  <a:pt x="51712" y="138886"/>
                  <a:pt x="52211" y="138886"/>
                </a:cubicBezTo>
                <a:cubicBezTo>
                  <a:pt x="56993" y="138886"/>
                  <a:pt x="61749" y="138172"/>
                  <a:pt x="66479" y="137531"/>
                </a:cubicBezTo>
                <a:cubicBezTo>
                  <a:pt x="68915" y="137201"/>
                  <a:pt x="71328" y="136757"/>
                  <a:pt x="73752" y="136342"/>
                </a:cubicBezTo>
                <a:cubicBezTo>
                  <a:pt x="76264" y="135913"/>
                  <a:pt x="78707" y="135562"/>
                  <a:pt x="81132" y="134780"/>
                </a:cubicBezTo>
                <a:cubicBezTo>
                  <a:pt x="83052" y="134162"/>
                  <a:pt x="85409" y="133802"/>
                  <a:pt x="86529" y="131909"/>
                </a:cubicBezTo>
                <a:cubicBezTo>
                  <a:pt x="87511" y="130248"/>
                  <a:pt x="86994" y="128088"/>
                  <a:pt x="86499" y="126357"/>
                </a:cubicBezTo>
                <a:cubicBezTo>
                  <a:pt x="85620" y="123283"/>
                  <a:pt x="84952" y="120154"/>
                  <a:pt x="84499" y="116988"/>
                </a:cubicBezTo>
                <a:cubicBezTo>
                  <a:pt x="83512" y="110088"/>
                  <a:pt x="81607" y="103180"/>
                  <a:pt x="80228" y="96352"/>
                </a:cubicBezTo>
                <a:cubicBezTo>
                  <a:pt x="78958" y="90066"/>
                  <a:pt x="84949" y="85564"/>
                  <a:pt x="88938" y="81578"/>
                </a:cubicBezTo>
                <a:cubicBezTo>
                  <a:pt x="95904" y="74618"/>
                  <a:pt x="100706" y="65988"/>
                  <a:pt x="103710" y="56661"/>
                </a:cubicBezTo>
                <a:cubicBezTo>
                  <a:pt x="105243" y="51895"/>
                  <a:pt x="105146" y="47639"/>
                  <a:pt x="104867" y="42706"/>
                </a:cubicBezTo>
                <a:cubicBezTo>
                  <a:pt x="104701" y="39760"/>
                  <a:pt x="104353" y="36760"/>
                  <a:pt x="103786" y="33855"/>
                </a:cubicBezTo>
                <a:cubicBezTo>
                  <a:pt x="102701" y="28284"/>
                  <a:pt x="100472" y="22936"/>
                  <a:pt x="97255" y="18259"/>
                </a:cubicBezTo>
                <a:cubicBezTo>
                  <a:pt x="95476" y="15670"/>
                  <a:pt x="93301" y="12913"/>
                  <a:pt x="90912" y="10524"/>
                </a:cubicBezTo>
                <a:cubicBezTo>
                  <a:pt x="89544" y="9157"/>
                  <a:pt x="88106" y="7912"/>
                  <a:pt x="86630" y="6888"/>
                </a:cubicBezTo>
                <a:cubicBezTo>
                  <a:pt x="83067" y="4416"/>
                  <a:pt x="79491" y="3375"/>
                  <a:pt x="75381" y="2100"/>
                </a:cubicBezTo>
                <a:cubicBezTo>
                  <a:pt x="71747" y="973"/>
                  <a:pt x="67960" y="452"/>
                  <a:pt x="64175" y="159"/>
                </a:cubicBezTo>
                <a:cubicBezTo>
                  <a:pt x="62807" y="54"/>
                  <a:pt x="61420" y="0"/>
                  <a:pt x="60023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8" name="Google Shape;488;p24"/>
          <p:cNvGrpSpPr/>
          <p:nvPr/>
        </p:nvGrpSpPr>
        <p:grpSpPr>
          <a:xfrm>
            <a:off x="327147" y="1135575"/>
            <a:ext cx="2172981" cy="2076750"/>
            <a:chOff x="327147" y="1059375"/>
            <a:chExt cx="2172981" cy="2076750"/>
          </a:xfrm>
        </p:grpSpPr>
        <p:sp>
          <p:nvSpPr>
            <p:cNvPr id="489" name="Google Shape;489;p24"/>
            <p:cNvSpPr txBox="1"/>
            <p:nvPr/>
          </p:nvSpPr>
          <p:spPr>
            <a:xfrm>
              <a:off x="327147" y="2629425"/>
              <a:ext cx="2172981" cy="50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CO" dirty="0">
                  <a:solidFill>
                    <a:schemeClr val="dk1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Decisiones</a:t>
              </a:r>
              <a:r>
                <a:rPr lang="en" dirty="0">
                  <a:solidFill>
                    <a:schemeClr val="dk1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, </a:t>
              </a:r>
              <a:r>
                <a:rPr lang="es-CO" dirty="0">
                  <a:solidFill>
                    <a:schemeClr val="dk1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pensamientos</a:t>
              </a:r>
              <a:r>
                <a:rPr lang="en" dirty="0">
                  <a:solidFill>
                    <a:schemeClr val="dk1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, </a:t>
              </a:r>
              <a:r>
                <a:rPr lang="es-CO" dirty="0">
                  <a:solidFill>
                    <a:schemeClr val="dk1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movimiento</a:t>
              </a:r>
            </a:p>
          </p:txBody>
        </p:sp>
        <p:sp>
          <p:nvSpPr>
            <p:cNvPr id="490" name="Google Shape;490;p24"/>
            <p:cNvSpPr txBox="1"/>
            <p:nvPr/>
          </p:nvSpPr>
          <p:spPr>
            <a:xfrm>
              <a:off x="814400" y="2294175"/>
              <a:ext cx="1198500" cy="33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dk1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rPr>
                <a:t>Conciente</a:t>
              </a:r>
              <a:endParaRPr sz="1800" dirty="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endParaRPr>
            </a:p>
          </p:txBody>
        </p:sp>
        <p:sp>
          <p:nvSpPr>
            <p:cNvPr id="491" name="Google Shape;491;p24"/>
            <p:cNvSpPr/>
            <p:nvPr/>
          </p:nvSpPr>
          <p:spPr>
            <a:xfrm>
              <a:off x="869450" y="1059375"/>
              <a:ext cx="1088400" cy="108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lt1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rPr>
                <a:t>5%</a:t>
              </a:r>
              <a:endParaRPr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92" name="Google Shape;492;p24"/>
          <p:cNvGrpSpPr/>
          <p:nvPr/>
        </p:nvGrpSpPr>
        <p:grpSpPr>
          <a:xfrm>
            <a:off x="6773975" y="1135475"/>
            <a:ext cx="1912800" cy="2076850"/>
            <a:chOff x="6773975" y="1059275"/>
            <a:chExt cx="1912800" cy="2076850"/>
          </a:xfrm>
        </p:grpSpPr>
        <p:sp>
          <p:nvSpPr>
            <p:cNvPr id="493" name="Google Shape;493;p24"/>
            <p:cNvSpPr txBox="1"/>
            <p:nvPr/>
          </p:nvSpPr>
          <p:spPr>
            <a:xfrm>
              <a:off x="6773975" y="2629425"/>
              <a:ext cx="1912800" cy="50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Procesos automaticos en el cerebro</a:t>
              </a:r>
              <a:endParaRPr dirty="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494" name="Google Shape;494;p24"/>
            <p:cNvSpPr txBox="1"/>
            <p:nvPr/>
          </p:nvSpPr>
          <p:spPr>
            <a:xfrm>
              <a:off x="7131125" y="2294175"/>
              <a:ext cx="1295544" cy="33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dk1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rPr>
                <a:t>Automatico</a:t>
              </a:r>
              <a:endParaRPr sz="1800" dirty="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endParaRPr>
            </a:p>
          </p:txBody>
        </p:sp>
        <p:sp>
          <p:nvSpPr>
            <p:cNvPr id="495" name="Google Shape;495;p24"/>
            <p:cNvSpPr/>
            <p:nvPr/>
          </p:nvSpPr>
          <p:spPr>
            <a:xfrm>
              <a:off x="7186175" y="1059275"/>
              <a:ext cx="1088400" cy="1088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lt1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rPr>
                <a:t>95%</a:t>
              </a:r>
              <a:endParaRPr dirty="0">
                <a:solidFill>
                  <a:srgbClr val="FFFFFF"/>
                </a:solidFill>
              </a:endParaRPr>
            </a:p>
          </p:txBody>
        </p:sp>
      </p:grpSp>
      <p:sp>
        <p:nvSpPr>
          <p:cNvPr id="496" name="Google Shape;496;p24"/>
          <p:cNvSpPr/>
          <p:nvPr/>
        </p:nvSpPr>
        <p:spPr>
          <a:xfrm>
            <a:off x="1122938" y="3422500"/>
            <a:ext cx="581400" cy="581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4"/>
          <p:cNvSpPr/>
          <p:nvPr/>
        </p:nvSpPr>
        <p:spPr>
          <a:xfrm>
            <a:off x="7439663" y="3422500"/>
            <a:ext cx="581400" cy="581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88093D-F768-7B53-A629-84EA75281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587484">
            <a:off x="3244945" y="1190048"/>
            <a:ext cx="2715334" cy="167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8" name="Google Shape;498;p24"/>
          <p:cNvCxnSpPr>
            <a:stCxn id="491" idx="6"/>
          </p:cNvCxnSpPr>
          <p:nvPr/>
        </p:nvCxnSpPr>
        <p:spPr>
          <a:xfrm>
            <a:off x="1957850" y="1679775"/>
            <a:ext cx="2022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99" name="Google Shape;499;p24"/>
          <p:cNvCxnSpPr>
            <a:stCxn id="495" idx="2"/>
          </p:cNvCxnSpPr>
          <p:nvPr/>
        </p:nvCxnSpPr>
        <p:spPr>
          <a:xfrm rot="10800000">
            <a:off x="5136575" y="1679525"/>
            <a:ext cx="2049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00" name="Google Shape;500;p24"/>
          <p:cNvSpPr/>
          <p:nvPr/>
        </p:nvSpPr>
        <p:spPr>
          <a:xfrm>
            <a:off x="7553953" y="3537252"/>
            <a:ext cx="352833" cy="351880"/>
          </a:xfrm>
          <a:custGeom>
            <a:avLst/>
            <a:gdLst/>
            <a:ahLst/>
            <a:cxnLst/>
            <a:rect l="l" t="t" r="r" b="b"/>
            <a:pathLst>
              <a:path w="11847" h="11815" extrusionOk="0">
                <a:moveTo>
                  <a:pt x="4915" y="662"/>
                </a:moveTo>
                <a:cubicBezTo>
                  <a:pt x="5671" y="662"/>
                  <a:pt x="6301" y="1292"/>
                  <a:pt x="6301" y="2048"/>
                </a:cubicBezTo>
                <a:cubicBezTo>
                  <a:pt x="6301" y="2520"/>
                  <a:pt x="6081" y="2961"/>
                  <a:pt x="5577" y="3245"/>
                </a:cubicBezTo>
                <a:cubicBezTo>
                  <a:pt x="5577" y="2489"/>
                  <a:pt x="5104" y="2079"/>
                  <a:pt x="4568" y="2079"/>
                </a:cubicBezTo>
                <a:lnTo>
                  <a:pt x="1418" y="2079"/>
                </a:lnTo>
                <a:cubicBezTo>
                  <a:pt x="1008" y="2079"/>
                  <a:pt x="693" y="1764"/>
                  <a:pt x="693" y="1386"/>
                </a:cubicBezTo>
                <a:cubicBezTo>
                  <a:pt x="693" y="977"/>
                  <a:pt x="1008" y="662"/>
                  <a:pt x="1418" y="662"/>
                </a:cubicBezTo>
                <a:close/>
                <a:moveTo>
                  <a:pt x="3198" y="4915"/>
                </a:moveTo>
                <a:cubicBezTo>
                  <a:pt x="3285" y="4915"/>
                  <a:pt x="3371" y="4946"/>
                  <a:pt x="3434" y="5009"/>
                </a:cubicBezTo>
                <a:cubicBezTo>
                  <a:pt x="3529" y="5135"/>
                  <a:pt x="3529" y="5324"/>
                  <a:pt x="3434" y="5482"/>
                </a:cubicBezTo>
                <a:cubicBezTo>
                  <a:pt x="3371" y="5545"/>
                  <a:pt x="3277" y="5576"/>
                  <a:pt x="3186" y="5576"/>
                </a:cubicBezTo>
                <a:cubicBezTo>
                  <a:pt x="3096" y="5576"/>
                  <a:pt x="3009" y="5545"/>
                  <a:pt x="2962" y="5482"/>
                </a:cubicBezTo>
                <a:cubicBezTo>
                  <a:pt x="2836" y="5356"/>
                  <a:pt x="2836" y="5135"/>
                  <a:pt x="2962" y="5009"/>
                </a:cubicBezTo>
                <a:cubicBezTo>
                  <a:pt x="3025" y="4946"/>
                  <a:pt x="3111" y="4915"/>
                  <a:pt x="3198" y="4915"/>
                </a:cubicBezTo>
                <a:close/>
                <a:moveTo>
                  <a:pt x="1386" y="0"/>
                </a:moveTo>
                <a:cubicBezTo>
                  <a:pt x="630" y="0"/>
                  <a:pt x="0" y="630"/>
                  <a:pt x="0" y="1386"/>
                </a:cubicBezTo>
                <a:lnTo>
                  <a:pt x="0" y="5230"/>
                </a:lnTo>
                <a:cubicBezTo>
                  <a:pt x="0" y="5797"/>
                  <a:pt x="284" y="6301"/>
                  <a:pt x="693" y="6616"/>
                </a:cubicBezTo>
                <a:lnTo>
                  <a:pt x="693" y="4474"/>
                </a:lnTo>
                <a:cubicBezTo>
                  <a:pt x="693" y="3529"/>
                  <a:pt x="1481" y="2741"/>
                  <a:pt x="2426" y="2741"/>
                </a:cubicBezTo>
                <a:lnTo>
                  <a:pt x="4568" y="2741"/>
                </a:lnTo>
                <a:cubicBezTo>
                  <a:pt x="4758" y="2741"/>
                  <a:pt x="4915" y="2898"/>
                  <a:pt x="4915" y="3119"/>
                </a:cubicBezTo>
                <a:lnTo>
                  <a:pt x="4915" y="3466"/>
                </a:lnTo>
                <a:lnTo>
                  <a:pt x="2426" y="3466"/>
                </a:lnTo>
                <a:cubicBezTo>
                  <a:pt x="1859" y="3466"/>
                  <a:pt x="1418" y="3938"/>
                  <a:pt x="1418" y="4474"/>
                </a:cubicBezTo>
                <a:lnTo>
                  <a:pt x="1418" y="7309"/>
                </a:lnTo>
                <a:cubicBezTo>
                  <a:pt x="1418" y="7908"/>
                  <a:pt x="1922" y="8349"/>
                  <a:pt x="2521" y="8349"/>
                </a:cubicBezTo>
                <a:lnTo>
                  <a:pt x="3592" y="8349"/>
                </a:lnTo>
                <a:cubicBezTo>
                  <a:pt x="3655" y="10271"/>
                  <a:pt x="5293" y="11814"/>
                  <a:pt x="7215" y="11814"/>
                </a:cubicBezTo>
                <a:cubicBezTo>
                  <a:pt x="9263" y="11814"/>
                  <a:pt x="10838" y="9483"/>
                  <a:pt x="10838" y="7467"/>
                </a:cubicBezTo>
                <a:lnTo>
                  <a:pt x="10838" y="6931"/>
                </a:lnTo>
                <a:cubicBezTo>
                  <a:pt x="11405" y="6774"/>
                  <a:pt x="11846" y="6206"/>
                  <a:pt x="11846" y="5576"/>
                </a:cubicBezTo>
                <a:cubicBezTo>
                  <a:pt x="11846" y="4852"/>
                  <a:pt x="11216" y="4222"/>
                  <a:pt x="10460" y="4222"/>
                </a:cubicBezTo>
                <a:cubicBezTo>
                  <a:pt x="9735" y="4222"/>
                  <a:pt x="9105" y="4852"/>
                  <a:pt x="9105" y="5576"/>
                </a:cubicBezTo>
                <a:cubicBezTo>
                  <a:pt x="9105" y="6206"/>
                  <a:pt x="9515" y="6774"/>
                  <a:pt x="10113" y="6931"/>
                </a:cubicBezTo>
                <a:lnTo>
                  <a:pt x="10113" y="7467"/>
                </a:lnTo>
                <a:cubicBezTo>
                  <a:pt x="10113" y="9136"/>
                  <a:pt x="8727" y="11090"/>
                  <a:pt x="7152" y="11090"/>
                </a:cubicBezTo>
                <a:cubicBezTo>
                  <a:pt x="5577" y="11090"/>
                  <a:pt x="4316" y="9893"/>
                  <a:pt x="4253" y="8349"/>
                </a:cubicBezTo>
                <a:lnTo>
                  <a:pt x="4947" y="8349"/>
                </a:lnTo>
                <a:cubicBezTo>
                  <a:pt x="5143" y="9193"/>
                  <a:pt x="5842" y="9760"/>
                  <a:pt x="6640" y="9760"/>
                </a:cubicBezTo>
                <a:cubicBezTo>
                  <a:pt x="6736" y="9760"/>
                  <a:pt x="6833" y="9752"/>
                  <a:pt x="6931" y="9735"/>
                </a:cubicBezTo>
                <a:cubicBezTo>
                  <a:pt x="7750" y="9609"/>
                  <a:pt x="8381" y="8821"/>
                  <a:pt x="8381" y="7971"/>
                </a:cubicBezTo>
                <a:lnTo>
                  <a:pt x="8381" y="3182"/>
                </a:lnTo>
                <a:cubicBezTo>
                  <a:pt x="8381" y="3024"/>
                  <a:pt x="8412" y="2867"/>
                  <a:pt x="8507" y="2709"/>
                </a:cubicBezTo>
                <a:cubicBezTo>
                  <a:pt x="8727" y="3182"/>
                  <a:pt x="9231" y="3560"/>
                  <a:pt x="9767" y="3560"/>
                </a:cubicBezTo>
                <a:cubicBezTo>
                  <a:pt x="10460" y="3560"/>
                  <a:pt x="11846" y="2993"/>
                  <a:pt x="11846" y="2174"/>
                </a:cubicBezTo>
                <a:cubicBezTo>
                  <a:pt x="11846" y="1292"/>
                  <a:pt x="10460" y="788"/>
                  <a:pt x="9767" y="788"/>
                </a:cubicBezTo>
                <a:cubicBezTo>
                  <a:pt x="9137" y="788"/>
                  <a:pt x="8570" y="1229"/>
                  <a:pt x="8412" y="1827"/>
                </a:cubicBezTo>
                <a:cubicBezTo>
                  <a:pt x="7940" y="2142"/>
                  <a:pt x="7687" y="2646"/>
                  <a:pt x="7687" y="3245"/>
                </a:cubicBezTo>
                <a:lnTo>
                  <a:pt x="7687" y="8002"/>
                </a:lnTo>
                <a:cubicBezTo>
                  <a:pt x="7687" y="8538"/>
                  <a:pt x="7309" y="9010"/>
                  <a:pt x="6805" y="9105"/>
                </a:cubicBezTo>
                <a:cubicBezTo>
                  <a:pt x="6755" y="9111"/>
                  <a:pt x="6705" y="9114"/>
                  <a:pt x="6654" y="9114"/>
                </a:cubicBezTo>
                <a:cubicBezTo>
                  <a:pt x="6204" y="9114"/>
                  <a:pt x="5781" y="8859"/>
                  <a:pt x="5640" y="8349"/>
                </a:cubicBezTo>
                <a:cubicBezTo>
                  <a:pt x="6364" y="8160"/>
                  <a:pt x="6963" y="7498"/>
                  <a:pt x="6963" y="6648"/>
                </a:cubicBezTo>
                <a:lnTo>
                  <a:pt x="6963" y="2079"/>
                </a:lnTo>
                <a:cubicBezTo>
                  <a:pt x="6963" y="945"/>
                  <a:pt x="6018" y="0"/>
                  <a:pt x="488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1" name="Google Shape;501;p24"/>
          <p:cNvGrpSpPr/>
          <p:nvPr/>
        </p:nvGrpSpPr>
        <p:grpSpPr>
          <a:xfrm>
            <a:off x="1255995" y="3537240"/>
            <a:ext cx="315307" cy="351910"/>
            <a:chOff x="-23962425" y="3519475"/>
            <a:chExt cx="264675" cy="295400"/>
          </a:xfrm>
        </p:grpSpPr>
        <p:sp>
          <p:nvSpPr>
            <p:cNvPr id="502" name="Google Shape;502;p24"/>
            <p:cNvSpPr/>
            <p:nvPr/>
          </p:nvSpPr>
          <p:spPr>
            <a:xfrm>
              <a:off x="-23961625" y="3580925"/>
              <a:ext cx="263875" cy="233950"/>
            </a:xfrm>
            <a:custGeom>
              <a:avLst/>
              <a:gdLst/>
              <a:ahLst/>
              <a:cxnLst/>
              <a:rect l="l" t="t" r="r" b="b"/>
              <a:pathLst>
                <a:path w="10555" h="9358" extrusionOk="0">
                  <a:moveTo>
                    <a:pt x="1701" y="3119"/>
                  </a:moveTo>
                  <a:cubicBezTo>
                    <a:pt x="1890" y="3119"/>
                    <a:pt x="2048" y="3277"/>
                    <a:pt x="2048" y="3466"/>
                  </a:cubicBezTo>
                  <a:lnTo>
                    <a:pt x="2048" y="4159"/>
                  </a:lnTo>
                  <a:cubicBezTo>
                    <a:pt x="2048" y="4379"/>
                    <a:pt x="2205" y="4537"/>
                    <a:pt x="2394" y="4537"/>
                  </a:cubicBezTo>
                  <a:lnTo>
                    <a:pt x="3119" y="4537"/>
                  </a:lnTo>
                  <a:cubicBezTo>
                    <a:pt x="3308" y="4537"/>
                    <a:pt x="3466" y="4663"/>
                    <a:pt x="3466" y="4883"/>
                  </a:cubicBezTo>
                  <a:cubicBezTo>
                    <a:pt x="3466" y="5072"/>
                    <a:pt x="3308" y="5230"/>
                    <a:pt x="3119" y="5230"/>
                  </a:cubicBezTo>
                  <a:lnTo>
                    <a:pt x="2394" y="5230"/>
                  </a:lnTo>
                  <a:cubicBezTo>
                    <a:pt x="1796" y="5198"/>
                    <a:pt x="1323" y="4726"/>
                    <a:pt x="1323" y="4159"/>
                  </a:cubicBezTo>
                  <a:lnTo>
                    <a:pt x="1323" y="3466"/>
                  </a:lnTo>
                  <a:cubicBezTo>
                    <a:pt x="1323" y="3277"/>
                    <a:pt x="1512" y="3119"/>
                    <a:pt x="1701" y="3119"/>
                  </a:cubicBezTo>
                  <a:close/>
                  <a:moveTo>
                    <a:pt x="3781" y="6585"/>
                  </a:moveTo>
                  <a:lnTo>
                    <a:pt x="3781" y="6931"/>
                  </a:lnTo>
                  <a:cubicBezTo>
                    <a:pt x="3781" y="7120"/>
                    <a:pt x="3623" y="7278"/>
                    <a:pt x="3434" y="7278"/>
                  </a:cubicBezTo>
                  <a:cubicBezTo>
                    <a:pt x="3214" y="7278"/>
                    <a:pt x="3056" y="7120"/>
                    <a:pt x="3056" y="6931"/>
                  </a:cubicBezTo>
                  <a:lnTo>
                    <a:pt x="3056" y="6585"/>
                  </a:lnTo>
                  <a:close/>
                  <a:moveTo>
                    <a:pt x="6900" y="0"/>
                  </a:moveTo>
                  <a:cubicBezTo>
                    <a:pt x="5986" y="0"/>
                    <a:pt x="5293" y="693"/>
                    <a:pt x="5293" y="1607"/>
                  </a:cubicBezTo>
                  <a:cubicBezTo>
                    <a:pt x="5293" y="2363"/>
                    <a:pt x="5765" y="2741"/>
                    <a:pt x="6238" y="3182"/>
                  </a:cubicBezTo>
                  <a:lnTo>
                    <a:pt x="7561" y="4379"/>
                  </a:lnTo>
                  <a:lnTo>
                    <a:pt x="7561" y="7624"/>
                  </a:lnTo>
                  <a:cubicBezTo>
                    <a:pt x="7561" y="8223"/>
                    <a:pt x="7089" y="8664"/>
                    <a:pt x="6553" y="8664"/>
                  </a:cubicBezTo>
                  <a:lnTo>
                    <a:pt x="4820" y="8664"/>
                  </a:lnTo>
                  <a:cubicBezTo>
                    <a:pt x="4348" y="8664"/>
                    <a:pt x="3938" y="8349"/>
                    <a:pt x="3812" y="7876"/>
                  </a:cubicBezTo>
                  <a:cubicBezTo>
                    <a:pt x="4222" y="7719"/>
                    <a:pt x="4505" y="7372"/>
                    <a:pt x="4505" y="6931"/>
                  </a:cubicBezTo>
                  <a:lnTo>
                    <a:pt x="4505" y="6585"/>
                  </a:lnTo>
                  <a:lnTo>
                    <a:pt x="5198" y="6585"/>
                  </a:lnTo>
                  <a:cubicBezTo>
                    <a:pt x="6144" y="6585"/>
                    <a:pt x="6931" y="5797"/>
                    <a:pt x="6931" y="4852"/>
                  </a:cubicBezTo>
                  <a:lnTo>
                    <a:pt x="6931" y="4631"/>
                  </a:lnTo>
                  <a:lnTo>
                    <a:pt x="5829" y="3686"/>
                  </a:lnTo>
                  <a:cubicBezTo>
                    <a:pt x="5671" y="3529"/>
                    <a:pt x="5482" y="3371"/>
                    <a:pt x="5293" y="3182"/>
                  </a:cubicBezTo>
                  <a:cubicBezTo>
                    <a:pt x="4568" y="3151"/>
                    <a:pt x="3875" y="2899"/>
                    <a:pt x="3182" y="2332"/>
                  </a:cubicBezTo>
                  <a:cubicBezTo>
                    <a:pt x="2720" y="1911"/>
                    <a:pt x="1880" y="1701"/>
                    <a:pt x="1091" y="1701"/>
                  </a:cubicBezTo>
                  <a:cubicBezTo>
                    <a:pt x="697" y="1701"/>
                    <a:pt x="315" y="1754"/>
                    <a:pt x="0" y="1859"/>
                  </a:cubicBezTo>
                  <a:lnTo>
                    <a:pt x="0" y="4883"/>
                  </a:lnTo>
                  <a:cubicBezTo>
                    <a:pt x="0" y="5829"/>
                    <a:pt x="788" y="6616"/>
                    <a:pt x="1733" y="6616"/>
                  </a:cubicBezTo>
                  <a:lnTo>
                    <a:pt x="2457" y="6616"/>
                  </a:lnTo>
                  <a:lnTo>
                    <a:pt x="2457" y="6963"/>
                  </a:lnTo>
                  <a:cubicBezTo>
                    <a:pt x="2394" y="7404"/>
                    <a:pt x="2678" y="7782"/>
                    <a:pt x="3119" y="7908"/>
                  </a:cubicBezTo>
                  <a:cubicBezTo>
                    <a:pt x="3277" y="8727"/>
                    <a:pt x="3970" y="9357"/>
                    <a:pt x="4820" y="9357"/>
                  </a:cubicBezTo>
                  <a:lnTo>
                    <a:pt x="6553" y="9357"/>
                  </a:lnTo>
                  <a:cubicBezTo>
                    <a:pt x="7498" y="9357"/>
                    <a:pt x="8286" y="8569"/>
                    <a:pt x="8286" y="7624"/>
                  </a:cubicBezTo>
                  <a:lnTo>
                    <a:pt x="8286" y="4379"/>
                  </a:lnTo>
                  <a:cubicBezTo>
                    <a:pt x="9294" y="3497"/>
                    <a:pt x="9546" y="3277"/>
                    <a:pt x="9546" y="3277"/>
                  </a:cubicBezTo>
                  <a:cubicBezTo>
                    <a:pt x="9987" y="2867"/>
                    <a:pt x="10554" y="2395"/>
                    <a:pt x="10554" y="1607"/>
                  </a:cubicBezTo>
                  <a:cubicBezTo>
                    <a:pt x="10554" y="693"/>
                    <a:pt x="9830" y="0"/>
                    <a:pt x="8948" y="0"/>
                  </a:cubicBezTo>
                  <a:cubicBezTo>
                    <a:pt x="8538" y="0"/>
                    <a:pt x="8191" y="126"/>
                    <a:pt x="7908" y="347"/>
                  </a:cubicBezTo>
                  <a:cubicBezTo>
                    <a:pt x="7656" y="95"/>
                    <a:pt x="7278" y="0"/>
                    <a:pt x="69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-23962425" y="3519475"/>
              <a:ext cx="158350" cy="122125"/>
            </a:xfrm>
            <a:custGeom>
              <a:avLst/>
              <a:gdLst/>
              <a:ahLst/>
              <a:cxnLst/>
              <a:rect l="l" t="t" r="r" b="b"/>
              <a:pathLst>
                <a:path w="6334" h="4885" extrusionOk="0">
                  <a:moveTo>
                    <a:pt x="3844" y="631"/>
                  </a:moveTo>
                  <a:cubicBezTo>
                    <a:pt x="4065" y="631"/>
                    <a:pt x="4222" y="788"/>
                    <a:pt x="4222" y="1009"/>
                  </a:cubicBezTo>
                  <a:lnTo>
                    <a:pt x="4222" y="1387"/>
                  </a:lnTo>
                  <a:lnTo>
                    <a:pt x="2773" y="1387"/>
                  </a:lnTo>
                  <a:lnTo>
                    <a:pt x="2773" y="1009"/>
                  </a:lnTo>
                  <a:cubicBezTo>
                    <a:pt x="2773" y="788"/>
                    <a:pt x="2931" y="631"/>
                    <a:pt x="3151" y="631"/>
                  </a:cubicBezTo>
                  <a:close/>
                  <a:moveTo>
                    <a:pt x="3088" y="1"/>
                  </a:moveTo>
                  <a:cubicBezTo>
                    <a:pt x="2521" y="1"/>
                    <a:pt x="2080" y="473"/>
                    <a:pt x="2080" y="1040"/>
                  </a:cubicBezTo>
                  <a:lnTo>
                    <a:pt x="2080" y="1419"/>
                  </a:lnTo>
                  <a:lnTo>
                    <a:pt x="1733" y="1419"/>
                  </a:lnTo>
                  <a:cubicBezTo>
                    <a:pt x="788" y="1419"/>
                    <a:pt x="1" y="2206"/>
                    <a:pt x="1" y="3151"/>
                  </a:cubicBezTo>
                  <a:lnTo>
                    <a:pt x="1" y="3592"/>
                  </a:lnTo>
                  <a:cubicBezTo>
                    <a:pt x="332" y="3503"/>
                    <a:pt x="705" y="3459"/>
                    <a:pt x="1087" y="3459"/>
                  </a:cubicBezTo>
                  <a:cubicBezTo>
                    <a:pt x="2048" y="3459"/>
                    <a:pt x="3069" y="3736"/>
                    <a:pt x="3655" y="4254"/>
                  </a:cubicBezTo>
                  <a:cubicBezTo>
                    <a:pt x="4002" y="4569"/>
                    <a:pt x="4411" y="4758"/>
                    <a:pt x="4789" y="4884"/>
                  </a:cubicBezTo>
                  <a:cubicBezTo>
                    <a:pt x="4726" y="4664"/>
                    <a:pt x="4632" y="4380"/>
                    <a:pt x="4632" y="4096"/>
                  </a:cubicBezTo>
                  <a:cubicBezTo>
                    <a:pt x="4632" y="2994"/>
                    <a:pt x="5356" y="2112"/>
                    <a:pt x="6333" y="1860"/>
                  </a:cubicBezTo>
                  <a:cubicBezTo>
                    <a:pt x="6018" y="1576"/>
                    <a:pt x="5608" y="1419"/>
                    <a:pt x="5199" y="1419"/>
                  </a:cubicBezTo>
                  <a:lnTo>
                    <a:pt x="4821" y="1419"/>
                  </a:lnTo>
                  <a:lnTo>
                    <a:pt x="4821" y="1040"/>
                  </a:lnTo>
                  <a:cubicBezTo>
                    <a:pt x="4821" y="442"/>
                    <a:pt x="4348" y="1"/>
                    <a:pt x="38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B77AA3-08F3-B008-E596-0AA31A36B9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1E2EA6-E79D-4B97-96C4-ACA630D87DFC}" type="slidenum">
              <a:rPr lang="es-CO" smtClean="0"/>
              <a:t>21</a:t>
            </a:fld>
            <a:endParaRPr lang="es-CO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Laptop with solid fill">
            <a:extLst>
              <a:ext uri="{FF2B5EF4-FFF2-40B4-BE49-F238E27FC236}">
                <a16:creationId xmlns:a16="http://schemas.microsoft.com/office/drawing/2014/main" id="{FD08FB31-3DCB-0B20-0943-89C640D67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63231" y="1485821"/>
            <a:ext cx="2780769" cy="3051104"/>
          </a:xfrm>
          <a:prstGeom prst="rect">
            <a:avLst/>
          </a:prstGeom>
        </p:spPr>
      </p:pic>
      <p:sp>
        <p:nvSpPr>
          <p:cNvPr id="1521" name="Google Shape;1521;p46"/>
          <p:cNvSpPr txBox="1">
            <a:spLocks noGrp="1"/>
          </p:cNvSpPr>
          <p:nvPr>
            <p:ph type="title"/>
          </p:nvPr>
        </p:nvSpPr>
        <p:spPr>
          <a:xfrm>
            <a:off x="457200" y="419675"/>
            <a:ext cx="8229600" cy="3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s-CO" dirty="0"/>
              <a:t>Introducción</a:t>
            </a:r>
          </a:p>
        </p:txBody>
      </p:sp>
      <p:sp>
        <p:nvSpPr>
          <p:cNvPr id="1522" name="Google Shape;1522;p46"/>
          <p:cNvSpPr/>
          <p:nvPr/>
        </p:nvSpPr>
        <p:spPr>
          <a:xfrm>
            <a:off x="590325" y="1909599"/>
            <a:ext cx="2438151" cy="2137037"/>
          </a:xfrm>
          <a:custGeom>
            <a:avLst/>
            <a:gdLst/>
            <a:ahLst/>
            <a:cxnLst/>
            <a:rect l="l" t="t" r="r" b="b"/>
            <a:pathLst>
              <a:path w="23437" h="20543" extrusionOk="0">
                <a:moveTo>
                  <a:pt x="11144" y="0"/>
                </a:moveTo>
                <a:cubicBezTo>
                  <a:pt x="4392" y="0"/>
                  <a:pt x="605" y="2681"/>
                  <a:pt x="306" y="6621"/>
                </a:cubicBezTo>
                <a:cubicBezTo>
                  <a:pt x="0" y="10620"/>
                  <a:pt x="1815" y="11912"/>
                  <a:pt x="4376" y="11912"/>
                </a:cubicBezTo>
                <a:cubicBezTo>
                  <a:pt x="4621" y="11912"/>
                  <a:pt x="4877" y="11901"/>
                  <a:pt x="5139" y="11873"/>
                </a:cubicBezTo>
                <a:cubicBezTo>
                  <a:pt x="5139" y="11873"/>
                  <a:pt x="5362" y="11857"/>
                  <a:pt x="5656" y="11857"/>
                </a:cubicBezTo>
                <a:cubicBezTo>
                  <a:pt x="6234" y="11857"/>
                  <a:pt x="7073" y="11928"/>
                  <a:pt x="7073" y="12298"/>
                </a:cubicBezTo>
                <a:cubicBezTo>
                  <a:pt x="7073" y="12854"/>
                  <a:pt x="6888" y="14364"/>
                  <a:pt x="8125" y="14402"/>
                </a:cubicBezTo>
                <a:cubicBezTo>
                  <a:pt x="8539" y="14418"/>
                  <a:pt x="8926" y="14429"/>
                  <a:pt x="9258" y="14429"/>
                </a:cubicBezTo>
                <a:cubicBezTo>
                  <a:pt x="9923" y="14429"/>
                  <a:pt x="10375" y="14402"/>
                  <a:pt x="10375" y="14402"/>
                </a:cubicBezTo>
                <a:cubicBezTo>
                  <a:pt x="10375" y="14402"/>
                  <a:pt x="10724" y="16096"/>
                  <a:pt x="11465" y="16451"/>
                </a:cubicBezTo>
                <a:cubicBezTo>
                  <a:pt x="12201" y="16821"/>
                  <a:pt x="11906" y="17480"/>
                  <a:pt x="12130" y="17867"/>
                </a:cubicBezTo>
                <a:cubicBezTo>
                  <a:pt x="12348" y="18238"/>
                  <a:pt x="13236" y="18663"/>
                  <a:pt x="13585" y="19230"/>
                </a:cubicBezTo>
                <a:cubicBezTo>
                  <a:pt x="13939" y="19785"/>
                  <a:pt x="14086" y="20521"/>
                  <a:pt x="14674" y="20543"/>
                </a:cubicBezTo>
                <a:lnTo>
                  <a:pt x="14707" y="20543"/>
                </a:lnTo>
                <a:cubicBezTo>
                  <a:pt x="15301" y="20543"/>
                  <a:pt x="15759" y="20047"/>
                  <a:pt x="15377" y="19268"/>
                </a:cubicBezTo>
                <a:cubicBezTo>
                  <a:pt x="14969" y="18456"/>
                  <a:pt x="14582" y="17737"/>
                  <a:pt x="14843" y="17666"/>
                </a:cubicBezTo>
                <a:cubicBezTo>
                  <a:pt x="14854" y="17660"/>
                  <a:pt x="14860" y="17660"/>
                  <a:pt x="14871" y="17666"/>
                </a:cubicBezTo>
                <a:cubicBezTo>
                  <a:pt x="15099" y="17666"/>
                  <a:pt x="16009" y="17971"/>
                  <a:pt x="16985" y="17971"/>
                </a:cubicBezTo>
                <a:cubicBezTo>
                  <a:pt x="17562" y="17971"/>
                  <a:pt x="18162" y="17862"/>
                  <a:pt x="18663" y="17519"/>
                </a:cubicBezTo>
                <a:cubicBezTo>
                  <a:pt x="20064" y="16560"/>
                  <a:pt x="21998" y="15361"/>
                  <a:pt x="21077" y="12576"/>
                </a:cubicBezTo>
                <a:lnTo>
                  <a:pt x="21132" y="12576"/>
                </a:lnTo>
                <a:cubicBezTo>
                  <a:pt x="21437" y="12576"/>
                  <a:pt x="22984" y="12457"/>
                  <a:pt x="23197" y="10048"/>
                </a:cubicBezTo>
                <a:cubicBezTo>
                  <a:pt x="23436" y="7373"/>
                  <a:pt x="21851" y="807"/>
                  <a:pt x="13568" y="104"/>
                </a:cubicBezTo>
                <a:cubicBezTo>
                  <a:pt x="12724" y="33"/>
                  <a:pt x="11912" y="0"/>
                  <a:pt x="1114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4" name="Google Shape;1524;p46"/>
          <p:cNvGrpSpPr/>
          <p:nvPr/>
        </p:nvGrpSpPr>
        <p:grpSpPr>
          <a:xfrm>
            <a:off x="3490551" y="3758721"/>
            <a:ext cx="2175600" cy="1040118"/>
            <a:chOff x="3490551" y="3630396"/>
            <a:chExt cx="2175600" cy="1040118"/>
          </a:xfrm>
        </p:grpSpPr>
        <p:grpSp>
          <p:nvGrpSpPr>
            <p:cNvPr id="1525" name="Google Shape;1525;p46"/>
            <p:cNvGrpSpPr/>
            <p:nvPr/>
          </p:nvGrpSpPr>
          <p:grpSpPr>
            <a:xfrm>
              <a:off x="3490551" y="3878123"/>
              <a:ext cx="2175600" cy="792391"/>
              <a:chOff x="3490551" y="3878123"/>
              <a:chExt cx="2175600" cy="792391"/>
            </a:xfrm>
          </p:grpSpPr>
          <p:sp>
            <p:nvSpPr>
              <p:cNvPr id="1526" name="Google Shape;1526;p46"/>
              <p:cNvSpPr txBox="1"/>
              <p:nvPr/>
            </p:nvSpPr>
            <p:spPr>
              <a:xfrm>
                <a:off x="3490551" y="4280214"/>
                <a:ext cx="2175600" cy="39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dk1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rPr>
                  <a:t>Se aprenden estrategias de autoregulacion</a:t>
                </a:r>
                <a:endParaRPr dirty="0">
                  <a:solidFill>
                    <a:schemeClr val="dk1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endParaRPr>
              </a:p>
            </p:txBody>
          </p:sp>
          <p:sp>
            <p:nvSpPr>
              <p:cNvPr id="1527" name="Google Shape;1527;p46"/>
              <p:cNvSpPr txBox="1"/>
              <p:nvPr/>
            </p:nvSpPr>
            <p:spPr>
              <a:xfrm>
                <a:off x="3874866" y="3878123"/>
                <a:ext cx="1406970" cy="33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dk1"/>
                    </a:solidFill>
                    <a:latin typeface="Fira Sans Condensed ExtraBold"/>
                    <a:ea typeface="Fira Sans Condensed ExtraBold"/>
                    <a:cs typeface="Fira Sans Condensed ExtraBold"/>
                    <a:sym typeface="Fira Sans Condensed ExtraBold"/>
                  </a:rPr>
                  <a:t>Aprendizaje</a:t>
                </a:r>
                <a:endParaRPr sz="1800" dirty="0">
                  <a:solidFill>
                    <a:schemeClr val="dk1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endParaRPr>
              </a:p>
            </p:txBody>
          </p:sp>
        </p:grpSp>
        <p:sp>
          <p:nvSpPr>
            <p:cNvPr id="1528" name="Google Shape;1528;p46"/>
            <p:cNvSpPr/>
            <p:nvPr/>
          </p:nvSpPr>
          <p:spPr>
            <a:xfrm>
              <a:off x="4448053" y="3630396"/>
              <a:ext cx="247800" cy="247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9" name="Google Shape;1529;p46"/>
          <p:cNvGrpSpPr/>
          <p:nvPr/>
        </p:nvGrpSpPr>
        <p:grpSpPr>
          <a:xfrm>
            <a:off x="3615600" y="2491446"/>
            <a:ext cx="1912800" cy="973351"/>
            <a:chOff x="3615600" y="2286921"/>
            <a:chExt cx="1912800" cy="973351"/>
          </a:xfrm>
        </p:grpSpPr>
        <p:grpSp>
          <p:nvGrpSpPr>
            <p:cNvPr id="1530" name="Google Shape;1530;p46"/>
            <p:cNvGrpSpPr/>
            <p:nvPr/>
          </p:nvGrpSpPr>
          <p:grpSpPr>
            <a:xfrm>
              <a:off x="3615600" y="2558142"/>
              <a:ext cx="1912800" cy="702130"/>
              <a:chOff x="3615600" y="2558142"/>
              <a:chExt cx="1912800" cy="702130"/>
            </a:xfrm>
          </p:grpSpPr>
          <p:sp>
            <p:nvSpPr>
              <p:cNvPr id="1531" name="Google Shape;1531;p46"/>
              <p:cNvSpPr txBox="1"/>
              <p:nvPr/>
            </p:nvSpPr>
            <p:spPr>
              <a:xfrm>
                <a:off x="3615600" y="2869972"/>
                <a:ext cx="1912800" cy="39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dk1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rPr>
                  <a:t>Se retroalimenta en tiempo real</a:t>
                </a:r>
                <a:endParaRPr dirty="0">
                  <a:solidFill>
                    <a:schemeClr val="dk1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endParaRPr>
              </a:p>
            </p:txBody>
          </p:sp>
          <p:sp>
            <p:nvSpPr>
              <p:cNvPr id="1532" name="Google Shape;1532;p46"/>
              <p:cNvSpPr txBox="1"/>
              <p:nvPr/>
            </p:nvSpPr>
            <p:spPr>
              <a:xfrm>
                <a:off x="3862258" y="2558142"/>
                <a:ext cx="1419578" cy="33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dk1"/>
                    </a:solidFill>
                    <a:latin typeface="Fira Sans Condensed ExtraBold"/>
                    <a:ea typeface="Fira Sans Condensed ExtraBold"/>
                    <a:cs typeface="Fira Sans Condensed ExtraBold"/>
                    <a:sym typeface="Fira Sans Condensed ExtraBold"/>
                  </a:rPr>
                  <a:t>Tiempo real</a:t>
                </a:r>
                <a:endParaRPr sz="1800" dirty="0">
                  <a:solidFill>
                    <a:schemeClr val="dk1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endParaRPr>
              </a:p>
            </p:txBody>
          </p:sp>
        </p:grpSp>
        <p:sp>
          <p:nvSpPr>
            <p:cNvPr id="1533" name="Google Shape;1533;p46"/>
            <p:cNvSpPr/>
            <p:nvPr/>
          </p:nvSpPr>
          <p:spPr>
            <a:xfrm>
              <a:off x="4448053" y="2286921"/>
              <a:ext cx="247800" cy="247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4" name="Google Shape;1534;p46"/>
          <p:cNvGrpSpPr/>
          <p:nvPr/>
        </p:nvGrpSpPr>
        <p:grpSpPr>
          <a:xfrm>
            <a:off x="3615600" y="1224146"/>
            <a:ext cx="1912800" cy="973354"/>
            <a:chOff x="3615600" y="943421"/>
            <a:chExt cx="1912800" cy="973354"/>
          </a:xfrm>
        </p:grpSpPr>
        <p:sp>
          <p:nvSpPr>
            <p:cNvPr id="1535" name="Google Shape;1535;p46"/>
            <p:cNvSpPr txBox="1"/>
            <p:nvPr/>
          </p:nvSpPr>
          <p:spPr>
            <a:xfrm>
              <a:off x="3615600" y="1526475"/>
              <a:ext cx="1912800" cy="39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Apartir de nuestra actividad ritmica</a:t>
              </a:r>
              <a:endParaRPr dirty="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536" name="Google Shape;1536;p46"/>
            <p:cNvSpPr txBox="1"/>
            <p:nvPr/>
          </p:nvSpPr>
          <p:spPr>
            <a:xfrm>
              <a:off x="3972750" y="1191225"/>
              <a:ext cx="1198500" cy="33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dk1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rPr>
                <a:t>Estimulo</a:t>
              </a:r>
              <a:endParaRPr sz="1800" dirty="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endParaRPr>
            </a:p>
          </p:txBody>
        </p:sp>
        <p:sp>
          <p:nvSpPr>
            <p:cNvPr id="1537" name="Google Shape;1537;p46"/>
            <p:cNvSpPr/>
            <p:nvPr/>
          </p:nvSpPr>
          <p:spPr>
            <a:xfrm>
              <a:off x="4448053" y="943421"/>
              <a:ext cx="247800" cy="247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8" name="Google Shape;1538;p46"/>
          <p:cNvSpPr txBox="1"/>
          <p:nvPr/>
        </p:nvSpPr>
        <p:spPr>
          <a:xfrm>
            <a:off x="1210150" y="1224150"/>
            <a:ext cx="1198500" cy="3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Cerebro</a:t>
            </a:r>
            <a:endParaRPr sz="1800" dirty="0">
              <a:solidFill>
                <a:schemeClr val="accent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sp>
        <p:nvSpPr>
          <p:cNvPr id="1539" name="Google Shape;1539;p46"/>
          <p:cNvSpPr txBox="1"/>
          <p:nvPr/>
        </p:nvSpPr>
        <p:spPr>
          <a:xfrm>
            <a:off x="7071103" y="1223700"/>
            <a:ext cx="1198500" cy="3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Obejtivo</a:t>
            </a:r>
            <a:endParaRPr sz="1800" dirty="0">
              <a:solidFill>
                <a:schemeClr val="accent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cxnSp>
        <p:nvCxnSpPr>
          <p:cNvPr id="1540" name="Google Shape;1540;p46"/>
          <p:cNvCxnSpPr>
            <a:stCxn id="1537" idx="2"/>
          </p:cNvCxnSpPr>
          <p:nvPr/>
        </p:nvCxnSpPr>
        <p:spPr>
          <a:xfrm flipH="1">
            <a:off x="2258353" y="1348046"/>
            <a:ext cx="2189700" cy="10968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41" name="Google Shape;1541;p46"/>
          <p:cNvCxnSpPr>
            <a:stCxn id="1533" idx="2"/>
          </p:cNvCxnSpPr>
          <p:nvPr/>
        </p:nvCxnSpPr>
        <p:spPr>
          <a:xfrm flipH="1">
            <a:off x="2754253" y="2615346"/>
            <a:ext cx="1693800" cy="3729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42" name="Google Shape;1542;p46"/>
          <p:cNvCxnSpPr>
            <a:stCxn id="1528" idx="2"/>
          </p:cNvCxnSpPr>
          <p:nvPr/>
        </p:nvCxnSpPr>
        <p:spPr>
          <a:xfrm rot="10800000">
            <a:off x="2203453" y="3415221"/>
            <a:ext cx="2244600" cy="4674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43" name="Google Shape;1543;p46"/>
          <p:cNvCxnSpPr>
            <a:stCxn id="1537" idx="6"/>
          </p:cNvCxnSpPr>
          <p:nvPr/>
        </p:nvCxnSpPr>
        <p:spPr>
          <a:xfrm>
            <a:off x="4695853" y="1348046"/>
            <a:ext cx="2024400" cy="10968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44" name="Google Shape;1544;p46"/>
          <p:cNvCxnSpPr>
            <a:cxnSpLocks/>
            <a:stCxn id="1533" idx="6"/>
          </p:cNvCxnSpPr>
          <p:nvPr/>
        </p:nvCxnSpPr>
        <p:spPr>
          <a:xfrm>
            <a:off x="4695853" y="2615346"/>
            <a:ext cx="2444087" cy="50081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45" name="Google Shape;1545;p46"/>
          <p:cNvCxnSpPr>
            <a:stCxn id="1528" idx="6"/>
          </p:cNvCxnSpPr>
          <p:nvPr/>
        </p:nvCxnSpPr>
        <p:spPr>
          <a:xfrm rot="10800000" flipH="1">
            <a:off x="4695853" y="3415221"/>
            <a:ext cx="2974500" cy="4674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80DB7F-DDAE-8ED8-1062-79E28C4800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1E2EA6-E79D-4B97-96C4-ACA630D87DFC}" type="slidenum">
              <a:rPr lang="es-CO" smtClean="0"/>
              <a:t>22</a:t>
            </a:fld>
            <a:endParaRPr lang="es-CO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100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Aplicaciones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/>
          </a:p>
        </p:txBody>
      </p:sp>
      <p:sp>
        <p:nvSpPr>
          <p:cNvPr id="2137" name="Google Shape;2137;p100"/>
          <p:cNvSpPr txBox="1"/>
          <p:nvPr/>
        </p:nvSpPr>
        <p:spPr>
          <a:xfrm>
            <a:off x="896620" y="1446400"/>
            <a:ext cx="19413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Estres</a:t>
            </a:r>
            <a:endParaRPr sz="1800" dirty="0">
              <a:solidFill>
                <a:schemeClr val="dk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sp>
        <p:nvSpPr>
          <p:cNvPr id="2139" name="Google Shape;2139;p100"/>
          <p:cNvSpPr txBox="1"/>
          <p:nvPr/>
        </p:nvSpPr>
        <p:spPr>
          <a:xfrm>
            <a:off x="890587" y="3906409"/>
            <a:ext cx="19413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Autismo</a:t>
            </a:r>
            <a:endParaRPr sz="1800" dirty="0">
              <a:solidFill>
                <a:schemeClr val="dk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grpSp>
        <p:nvGrpSpPr>
          <p:cNvPr id="2141" name="Google Shape;2141;p100"/>
          <p:cNvGrpSpPr/>
          <p:nvPr/>
        </p:nvGrpSpPr>
        <p:grpSpPr>
          <a:xfrm>
            <a:off x="3999992" y="2194832"/>
            <a:ext cx="1144372" cy="1191936"/>
            <a:chOff x="-165066" y="3843615"/>
            <a:chExt cx="221259" cy="230455"/>
          </a:xfrm>
        </p:grpSpPr>
        <p:sp>
          <p:nvSpPr>
            <p:cNvPr id="2142" name="Google Shape;2142;p100"/>
            <p:cNvSpPr/>
            <p:nvPr/>
          </p:nvSpPr>
          <p:spPr>
            <a:xfrm>
              <a:off x="-165066" y="3843615"/>
              <a:ext cx="106189" cy="230455"/>
            </a:xfrm>
            <a:custGeom>
              <a:avLst/>
              <a:gdLst/>
              <a:ahLst/>
              <a:cxnLst/>
              <a:rect l="l" t="t" r="r" b="b"/>
              <a:pathLst>
                <a:path w="9076" h="19697" extrusionOk="0">
                  <a:moveTo>
                    <a:pt x="7950" y="0"/>
                  </a:moveTo>
                  <a:cubicBezTo>
                    <a:pt x="7325" y="0"/>
                    <a:pt x="7031" y="353"/>
                    <a:pt x="6905" y="861"/>
                  </a:cubicBezTo>
                  <a:cubicBezTo>
                    <a:pt x="6789" y="843"/>
                    <a:pt x="6673" y="834"/>
                    <a:pt x="6560" y="834"/>
                  </a:cubicBezTo>
                  <a:cubicBezTo>
                    <a:pt x="5374" y="834"/>
                    <a:pt x="4369" y="1804"/>
                    <a:pt x="4378" y="3035"/>
                  </a:cubicBezTo>
                  <a:cubicBezTo>
                    <a:pt x="4378" y="3093"/>
                    <a:pt x="4384" y="3152"/>
                    <a:pt x="4388" y="3210"/>
                  </a:cubicBezTo>
                  <a:cubicBezTo>
                    <a:pt x="4095" y="3091"/>
                    <a:pt x="3789" y="3034"/>
                    <a:pt x="3486" y="3034"/>
                  </a:cubicBezTo>
                  <a:cubicBezTo>
                    <a:pt x="2814" y="3034"/>
                    <a:pt x="2155" y="3317"/>
                    <a:pt x="1689" y="3841"/>
                  </a:cubicBezTo>
                  <a:cubicBezTo>
                    <a:pt x="1013" y="4601"/>
                    <a:pt x="893" y="5704"/>
                    <a:pt x="1385" y="6594"/>
                  </a:cubicBezTo>
                  <a:cubicBezTo>
                    <a:pt x="0" y="7697"/>
                    <a:pt x="117" y="9839"/>
                    <a:pt x="1618" y="10780"/>
                  </a:cubicBezTo>
                  <a:cubicBezTo>
                    <a:pt x="664" y="11961"/>
                    <a:pt x="1036" y="13721"/>
                    <a:pt x="2388" y="14417"/>
                  </a:cubicBezTo>
                  <a:cubicBezTo>
                    <a:pt x="2375" y="14508"/>
                    <a:pt x="2372" y="14595"/>
                    <a:pt x="2372" y="14685"/>
                  </a:cubicBezTo>
                  <a:cubicBezTo>
                    <a:pt x="2372" y="15776"/>
                    <a:pt x="3106" y="16727"/>
                    <a:pt x="4161" y="17002"/>
                  </a:cubicBezTo>
                  <a:cubicBezTo>
                    <a:pt x="4473" y="17901"/>
                    <a:pt x="5317" y="18472"/>
                    <a:pt x="6226" y="18472"/>
                  </a:cubicBezTo>
                  <a:cubicBezTo>
                    <a:pt x="6429" y="18472"/>
                    <a:pt x="6635" y="18443"/>
                    <a:pt x="6840" y="18383"/>
                  </a:cubicBezTo>
                  <a:cubicBezTo>
                    <a:pt x="6888" y="19128"/>
                    <a:pt x="7157" y="19697"/>
                    <a:pt x="7953" y="19697"/>
                  </a:cubicBezTo>
                  <a:cubicBezTo>
                    <a:pt x="9074" y="19697"/>
                    <a:pt x="9059" y="18730"/>
                    <a:pt x="9075" y="18730"/>
                  </a:cubicBezTo>
                  <a:cubicBezTo>
                    <a:pt x="9075" y="18730"/>
                    <a:pt x="9075" y="18730"/>
                    <a:pt x="9075" y="18730"/>
                  </a:cubicBezTo>
                  <a:cubicBezTo>
                    <a:pt x="9072" y="18726"/>
                    <a:pt x="9046" y="1055"/>
                    <a:pt x="9033" y="1055"/>
                  </a:cubicBezTo>
                  <a:cubicBezTo>
                    <a:pt x="9033" y="1055"/>
                    <a:pt x="9033" y="1055"/>
                    <a:pt x="9033" y="1055"/>
                  </a:cubicBezTo>
                  <a:cubicBezTo>
                    <a:pt x="9014" y="919"/>
                    <a:pt x="8982" y="790"/>
                    <a:pt x="8936" y="660"/>
                  </a:cubicBezTo>
                  <a:cubicBezTo>
                    <a:pt x="8784" y="259"/>
                    <a:pt x="8490" y="0"/>
                    <a:pt x="7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100"/>
            <p:cNvSpPr/>
            <p:nvPr/>
          </p:nvSpPr>
          <p:spPr>
            <a:xfrm>
              <a:off x="-100985" y="3906105"/>
              <a:ext cx="41804" cy="52708"/>
            </a:xfrm>
            <a:custGeom>
              <a:avLst/>
              <a:gdLst/>
              <a:ahLst/>
              <a:cxnLst/>
              <a:rect l="l" t="t" r="r" b="b"/>
              <a:pathLst>
                <a:path w="3573" h="4505" fill="none" extrusionOk="0">
                  <a:moveTo>
                    <a:pt x="3573" y="1"/>
                  </a:moveTo>
                  <a:cubicBezTo>
                    <a:pt x="3573" y="1"/>
                    <a:pt x="1" y="221"/>
                    <a:pt x="997" y="4504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100"/>
            <p:cNvSpPr/>
            <p:nvPr/>
          </p:nvSpPr>
          <p:spPr>
            <a:xfrm>
              <a:off x="-83655" y="3875146"/>
              <a:ext cx="27296" cy="25717"/>
            </a:xfrm>
            <a:custGeom>
              <a:avLst/>
              <a:gdLst/>
              <a:ahLst/>
              <a:cxnLst/>
              <a:rect l="l" t="t" r="r" b="b"/>
              <a:pathLst>
                <a:path w="2333" h="2198" fill="none" extrusionOk="0">
                  <a:moveTo>
                    <a:pt x="0" y="696"/>
                  </a:moveTo>
                  <a:cubicBezTo>
                    <a:pt x="0" y="696"/>
                    <a:pt x="2333" y="0"/>
                    <a:pt x="2333" y="2197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100"/>
            <p:cNvSpPr/>
            <p:nvPr/>
          </p:nvSpPr>
          <p:spPr>
            <a:xfrm>
              <a:off x="-114696" y="3875148"/>
              <a:ext cx="8986" cy="21785"/>
            </a:xfrm>
            <a:custGeom>
              <a:avLst/>
              <a:gdLst/>
              <a:ahLst/>
              <a:cxnLst/>
              <a:rect l="l" t="t" r="r" b="b"/>
              <a:pathLst>
                <a:path w="768" h="1862" fill="none" extrusionOk="0">
                  <a:moveTo>
                    <a:pt x="1" y="1"/>
                  </a:moveTo>
                  <a:cubicBezTo>
                    <a:pt x="1" y="1"/>
                    <a:pt x="1" y="1056"/>
                    <a:pt x="768" y="186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100"/>
            <p:cNvSpPr/>
            <p:nvPr/>
          </p:nvSpPr>
          <p:spPr>
            <a:xfrm>
              <a:off x="-152228" y="3908679"/>
              <a:ext cx="53340" cy="15538"/>
            </a:xfrm>
            <a:custGeom>
              <a:avLst/>
              <a:gdLst/>
              <a:ahLst/>
              <a:cxnLst/>
              <a:rect l="l" t="t" r="r" b="b"/>
              <a:pathLst>
                <a:path w="4559" h="1328" fill="none" extrusionOk="0">
                  <a:moveTo>
                    <a:pt x="0" y="1030"/>
                  </a:moveTo>
                  <a:cubicBezTo>
                    <a:pt x="1301" y="1"/>
                    <a:pt x="2559" y="1327"/>
                    <a:pt x="2559" y="1327"/>
                  </a:cubicBezTo>
                  <a:cubicBezTo>
                    <a:pt x="2559" y="1327"/>
                    <a:pt x="2828" y="150"/>
                    <a:pt x="4559" y="642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100"/>
            <p:cNvSpPr/>
            <p:nvPr/>
          </p:nvSpPr>
          <p:spPr>
            <a:xfrm>
              <a:off x="-137430" y="3967732"/>
              <a:ext cx="28092" cy="51948"/>
            </a:xfrm>
            <a:custGeom>
              <a:avLst/>
              <a:gdLst/>
              <a:ahLst/>
              <a:cxnLst/>
              <a:rect l="l" t="t" r="r" b="b"/>
              <a:pathLst>
                <a:path w="2401" h="4440" fill="none" extrusionOk="0">
                  <a:moveTo>
                    <a:pt x="10" y="4439"/>
                  </a:moveTo>
                  <a:cubicBezTo>
                    <a:pt x="10" y="4439"/>
                    <a:pt x="0" y="2220"/>
                    <a:pt x="1718" y="2437"/>
                  </a:cubicBezTo>
                  <a:cubicBezTo>
                    <a:pt x="1718" y="2437"/>
                    <a:pt x="828" y="1217"/>
                    <a:pt x="2401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100"/>
            <p:cNvSpPr/>
            <p:nvPr/>
          </p:nvSpPr>
          <p:spPr>
            <a:xfrm>
              <a:off x="-122021" y="4019668"/>
              <a:ext cx="12461" cy="32374"/>
            </a:xfrm>
            <a:custGeom>
              <a:avLst/>
              <a:gdLst/>
              <a:ahLst/>
              <a:cxnLst/>
              <a:rect l="l" t="t" r="r" b="b"/>
              <a:pathLst>
                <a:path w="1065" h="2767" fill="none" extrusionOk="0">
                  <a:moveTo>
                    <a:pt x="1064" y="0"/>
                  </a:moveTo>
                  <a:cubicBezTo>
                    <a:pt x="1064" y="0"/>
                    <a:pt x="0" y="1146"/>
                    <a:pt x="702" y="2767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100"/>
            <p:cNvSpPr/>
            <p:nvPr/>
          </p:nvSpPr>
          <p:spPr>
            <a:xfrm>
              <a:off x="-95533" y="4013124"/>
              <a:ext cx="36235" cy="21739"/>
            </a:xfrm>
            <a:custGeom>
              <a:avLst/>
              <a:gdLst/>
              <a:ahLst/>
              <a:cxnLst/>
              <a:rect l="l" t="t" r="r" b="b"/>
              <a:pathLst>
                <a:path w="3097" h="1858" fill="none" extrusionOk="0">
                  <a:moveTo>
                    <a:pt x="3097" y="197"/>
                  </a:moveTo>
                  <a:cubicBezTo>
                    <a:pt x="1463" y="0"/>
                    <a:pt x="764" y="1579"/>
                    <a:pt x="764" y="1579"/>
                  </a:cubicBezTo>
                  <a:cubicBezTo>
                    <a:pt x="764" y="1579"/>
                    <a:pt x="334" y="1391"/>
                    <a:pt x="1" y="1857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100"/>
            <p:cNvSpPr/>
            <p:nvPr/>
          </p:nvSpPr>
          <p:spPr>
            <a:xfrm>
              <a:off x="-123355" y="3941357"/>
              <a:ext cx="32000" cy="17913"/>
            </a:xfrm>
            <a:custGeom>
              <a:avLst/>
              <a:gdLst/>
              <a:ahLst/>
              <a:cxnLst/>
              <a:rect l="l" t="t" r="r" b="b"/>
              <a:pathLst>
                <a:path w="2735" h="1531" fill="none" extrusionOk="0">
                  <a:moveTo>
                    <a:pt x="2735" y="0"/>
                  </a:moveTo>
                  <a:cubicBezTo>
                    <a:pt x="2735" y="0"/>
                    <a:pt x="1085" y="1530"/>
                    <a:pt x="1" y="0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100"/>
            <p:cNvSpPr/>
            <p:nvPr/>
          </p:nvSpPr>
          <p:spPr>
            <a:xfrm>
              <a:off x="-91367" y="3973672"/>
              <a:ext cx="32070" cy="15807"/>
            </a:xfrm>
            <a:custGeom>
              <a:avLst/>
              <a:gdLst/>
              <a:ahLst/>
              <a:cxnLst/>
              <a:rect l="l" t="t" r="r" b="b"/>
              <a:pathLst>
                <a:path w="2741" h="1351" fill="none" extrusionOk="0">
                  <a:moveTo>
                    <a:pt x="1" y="434"/>
                  </a:moveTo>
                  <a:cubicBezTo>
                    <a:pt x="1" y="434"/>
                    <a:pt x="1709" y="1"/>
                    <a:pt x="2741" y="1350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100"/>
            <p:cNvSpPr/>
            <p:nvPr/>
          </p:nvSpPr>
          <p:spPr>
            <a:xfrm>
              <a:off x="-49996" y="3843615"/>
              <a:ext cx="106189" cy="230455"/>
            </a:xfrm>
            <a:custGeom>
              <a:avLst/>
              <a:gdLst/>
              <a:ahLst/>
              <a:cxnLst/>
              <a:rect l="l" t="t" r="r" b="b"/>
              <a:pathLst>
                <a:path w="9076" h="19697" extrusionOk="0">
                  <a:moveTo>
                    <a:pt x="1127" y="0"/>
                  </a:moveTo>
                  <a:cubicBezTo>
                    <a:pt x="586" y="0"/>
                    <a:pt x="292" y="259"/>
                    <a:pt x="140" y="660"/>
                  </a:cubicBezTo>
                  <a:cubicBezTo>
                    <a:pt x="95" y="790"/>
                    <a:pt x="62" y="919"/>
                    <a:pt x="43" y="1055"/>
                  </a:cubicBezTo>
                  <a:cubicBezTo>
                    <a:pt x="43" y="1055"/>
                    <a:pt x="43" y="1055"/>
                    <a:pt x="43" y="1055"/>
                  </a:cubicBezTo>
                  <a:cubicBezTo>
                    <a:pt x="30" y="1055"/>
                    <a:pt x="4" y="18726"/>
                    <a:pt x="1" y="18730"/>
                  </a:cubicBezTo>
                  <a:cubicBezTo>
                    <a:pt x="1" y="18730"/>
                    <a:pt x="1" y="18730"/>
                    <a:pt x="1" y="18730"/>
                  </a:cubicBezTo>
                  <a:cubicBezTo>
                    <a:pt x="17" y="18730"/>
                    <a:pt x="3" y="19697"/>
                    <a:pt x="1123" y="19697"/>
                  </a:cubicBezTo>
                  <a:cubicBezTo>
                    <a:pt x="1919" y="19697"/>
                    <a:pt x="2188" y="19128"/>
                    <a:pt x="2236" y="18383"/>
                  </a:cubicBezTo>
                  <a:cubicBezTo>
                    <a:pt x="2441" y="18443"/>
                    <a:pt x="2647" y="18472"/>
                    <a:pt x="2850" y="18472"/>
                  </a:cubicBezTo>
                  <a:cubicBezTo>
                    <a:pt x="3758" y="18472"/>
                    <a:pt x="4600" y="17901"/>
                    <a:pt x="4915" y="17002"/>
                  </a:cubicBezTo>
                  <a:cubicBezTo>
                    <a:pt x="5970" y="16727"/>
                    <a:pt x="6704" y="15776"/>
                    <a:pt x="6704" y="14685"/>
                  </a:cubicBezTo>
                  <a:cubicBezTo>
                    <a:pt x="6704" y="14595"/>
                    <a:pt x="6698" y="14508"/>
                    <a:pt x="6688" y="14417"/>
                  </a:cubicBezTo>
                  <a:cubicBezTo>
                    <a:pt x="8040" y="13725"/>
                    <a:pt x="8412" y="11961"/>
                    <a:pt x="7458" y="10780"/>
                  </a:cubicBezTo>
                  <a:cubicBezTo>
                    <a:pt x="8956" y="9839"/>
                    <a:pt x="9076" y="7697"/>
                    <a:pt x="7691" y="6594"/>
                  </a:cubicBezTo>
                  <a:cubicBezTo>
                    <a:pt x="8183" y="5704"/>
                    <a:pt x="8060" y="4601"/>
                    <a:pt x="7387" y="3841"/>
                  </a:cubicBezTo>
                  <a:cubicBezTo>
                    <a:pt x="6921" y="3315"/>
                    <a:pt x="6264" y="3033"/>
                    <a:pt x="5593" y="3033"/>
                  </a:cubicBezTo>
                  <a:cubicBezTo>
                    <a:pt x="5289" y="3033"/>
                    <a:pt x="4982" y="3091"/>
                    <a:pt x="4689" y="3210"/>
                  </a:cubicBezTo>
                  <a:cubicBezTo>
                    <a:pt x="4692" y="3152"/>
                    <a:pt x="4695" y="3093"/>
                    <a:pt x="4695" y="3035"/>
                  </a:cubicBezTo>
                  <a:cubicBezTo>
                    <a:pt x="4704" y="1804"/>
                    <a:pt x="3702" y="834"/>
                    <a:pt x="2514" y="834"/>
                  </a:cubicBezTo>
                  <a:cubicBezTo>
                    <a:pt x="2400" y="834"/>
                    <a:pt x="2285" y="843"/>
                    <a:pt x="2168" y="861"/>
                  </a:cubicBezTo>
                  <a:cubicBezTo>
                    <a:pt x="2045" y="353"/>
                    <a:pt x="1751" y="0"/>
                    <a:pt x="11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100"/>
            <p:cNvSpPr/>
            <p:nvPr/>
          </p:nvSpPr>
          <p:spPr>
            <a:xfrm>
              <a:off x="-49692" y="3906105"/>
              <a:ext cx="41804" cy="52708"/>
            </a:xfrm>
            <a:custGeom>
              <a:avLst/>
              <a:gdLst/>
              <a:ahLst/>
              <a:cxnLst/>
              <a:rect l="l" t="t" r="r" b="b"/>
              <a:pathLst>
                <a:path w="3573" h="4505" fill="none" extrusionOk="0">
                  <a:moveTo>
                    <a:pt x="1" y="1"/>
                  </a:moveTo>
                  <a:cubicBezTo>
                    <a:pt x="1" y="1"/>
                    <a:pt x="3572" y="221"/>
                    <a:pt x="2573" y="4504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100"/>
            <p:cNvSpPr/>
            <p:nvPr/>
          </p:nvSpPr>
          <p:spPr>
            <a:xfrm>
              <a:off x="-52098" y="3875146"/>
              <a:ext cx="27261" cy="25717"/>
            </a:xfrm>
            <a:custGeom>
              <a:avLst/>
              <a:gdLst/>
              <a:ahLst/>
              <a:cxnLst/>
              <a:rect l="l" t="t" r="r" b="b"/>
              <a:pathLst>
                <a:path w="2330" h="2198" fill="none" extrusionOk="0">
                  <a:moveTo>
                    <a:pt x="2330" y="696"/>
                  </a:moveTo>
                  <a:cubicBezTo>
                    <a:pt x="2330" y="696"/>
                    <a:pt x="0" y="0"/>
                    <a:pt x="0" y="2197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100"/>
            <p:cNvSpPr/>
            <p:nvPr/>
          </p:nvSpPr>
          <p:spPr>
            <a:xfrm>
              <a:off x="-1393" y="3875148"/>
              <a:ext cx="8986" cy="21785"/>
            </a:xfrm>
            <a:custGeom>
              <a:avLst/>
              <a:gdLst/>
              <a:ahLst/>
              <a:cxnLst/>
              <a:rect l="l" t="t" r="r" b="b"/>
              <a:pathLst>
                <a:path w="768" h="1862" fill="none" extrusionOk="0">
                  <a:moveTo>
                    <a:pt x="767" y="1"/>
                  </a:moveTo>
                  <a:cubicBezTo>
                    <a:pt x="767" y="1"/>
                    <a:pt x="767" y="1056"/>
                    <a:pt x="1" y="186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100"/>
            <p:cNvSpPr/>
            <p:nvPr/>
          </p:nvSpPr>
          <p:spPr>
            <a:xfrm>
              <a:off x="-12165" y="3908679"/>
              <a:ext cx="53352" cy="15538"/>
            </a:xfrm>
            <a:custGeom>
              <a:avLst/>
              <a:gdLst/>
              <a:ahLst/>
              <a:cxnLst/>
              <a:rect l="l" t="t" r="r" b="b"/>
              <a:pathLst>
                <a:path w="4560" h="1328" fill="none" extrusionOk="0">
                  <a:moveTo>
                    <a:pt x="4559" y="1030"/>
                  </a:moveTo>
                  <a:cubicBezTo>
                    <a:pt x="3258" y="1"/>
                    <a:pt x="1997" y="1327"/>
                    <a:pt x="1997" y="1327"/>
                  </a:cubicBezTo>
                  <a:cubicBezTo>
                    <a:pt x="1997" y="1327"/>
                    <a:pt x="1731" y="150"/>
                    <a:pt x="1" y="642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100"/>
            <p:cNvSpPr/>
            <p:nvPr/>
          </p:nvSpPr>
          <p:spPr>
            <a:xfrm>
              <a:off x="466" y="3967732"/>
              <a:ext cx="28092" cy="51948"/>
            </a:xfrm>
            <a:custGeom>
              <a:avLst/>
              <a:gdLst/>
              <a:ahLst/>
              <a:cxnLst/>
              <a:rect l="l" t="t" r="r" b="b"/>
              <a:pathLst>
                <a:path w="2401" h="4440" fill="none" extrusionOk="0">
                  <a:moveTo>
                    <a:pt x="2391" y="4439"/>
                  </a:moveTo>
                  <a:cubicBezTo>
                    <a:pt x="2391" y="4439"/>
                    <a:pt x="2401" y="2220"/>
                    <a:pt x="683" y="2437"/>
                  </a:cubicBezTo>
                  <a:cubicBezTo>
                    <a:pt x="683" y="2437"/>
                    <a:pt x="1573" y="1217"/>
                    <a:pt x="0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100"/>
            <p:cNvSpPr/>
            <p:nvPr/>
          </p:nvSpPr>
          <p:spPr>
            <a:xfrm>
              <a:off x="688" y="4019668"/>
              <a:ext cx="12472" cy="32374"/>
            </a:xfrm>
            <a:custGeom>
              <a:avLst/>
              <a:gdLst/>
              <a:ahLst/>
              <a:cxnLst/>
              <a:rect l="l" t="t" r="r" b="b"/>
              <a:pathLst>
                <a:path w="1066" h="2767" fill="none" extrusionOk="0">
                  <a:moveTo>
                    <a:pt x="1" y="0"/>
                  </a:moveTo>
                  <a:cubicBezTo>
                    <a:pt x="1" y="0"/>
                    <a:pt x="1065" y="1146"/>
                    <a:pt x="363" y="2767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100"/>
            <p:cNvSpPr/>
            <p:nvPr/>
          </p:nvSpPr>
          <p:spPr>
            <a:xfrm>
              <a:off x="-49575" y="4013124"/>
              <a:ext cx="36235" cy="21739"/>
            </a:xfrm>
            <a:custGeom>
              <a:avLst/>
              <a:gdLst/>
              <a:ahLst/>
              <a:cxnLst/>
              <a:rect l="l" t="t" r="r" b="b"/>
              <a:pathLst>
                <a:path w="3097" h="1858" fill="none" extrusionOk="0">
                  <a:moveTo>
                    <a:pt x="0" y="197"/>
                  </a:moveTo>
                  <a:cubicBezTo>
                    <a:pt x="1631" y="0"/>
                    <a:pt x="2330" y="1579"/>
                    <a:pt x="2330" y="1579"/>
                  </a:cubicBezTo>
                  <a:cubicBezTo>
                    <a:pt x="2330" y="1579"/>
                    <a:pt x="2763" y="1391"/>
                    <a:pt x="3097" y="1857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100"/>
            <p:cNvSpPr/>
            <p:nvPr/>
          </p:nvSpPr>
          <p:spPr>
            <a:xfrm>
              <a:off x="-17517" y="3941357"/>
              <a:ext cx="32000" cy="17913"/>
            </a:xfrm>
            <a:custGeom>
              <a:avLst/>
              <a:gdLst/>
              <a:ahLst/>
              <a:cxnLst/>
              <a:rect l="l" t="t" r="r" b="b"/>
              <a:pathLst>
                <a:path w="2735" h="1531" fill="none" extrusionOk="0">
                  <a:moveTo>
                    <a:pt x="1" y="0"/>
                  </a:moveTo>
                  <a:cubicBezTo>
                    <a:pt x="1" y="0"/>
                    <a:pt x="1651" y="1530"/>
                    <a:pt x="2734" y="0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100"/>
            <p:cNvSpPr/>
            <p:nvPr/>
          </p:nvSpPr>
          <p:spPr>
            <a:xfrm>
              <a:off x="-49575" y="3973672"/>
              <a:ext cx="32070" cy="15807"/>
            </a:xfrm>
            <a:custGeom>
              <a:avLst/>
              <a:gdLst/>
              <a:ahLst/>
              <a:cxnLst/>
              <a:rect l="l" t="t" r="r" b="b"/>
              <a:pathLst>
                <a:path w="2741" h="1351" fill="none" extrusionOk="0">
                  <a:moveTo>
                    <a:pt x="2741" y="434"/>
                  </a:moveTo>
                  <a:cubicBezTo>
                    <a:pt x="2741" y="434"/>
                    <a:pt x="1032" y="1"/>
                    <a:pt x="0" y="1350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2" name="Google Shape;2162;p100"/>
          <p:cNvSpPr txBox="1"/>
          <p:nvPr/>
        </p:nvSpPr>
        <p:spPr>
          <a:xfrm>
            <a:off x="890587" y="2490924"/>
            <a:ext cx="19413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Epilepsia</a:t>
            </a:r>
            <a:endParaRPr sz="1800" dirty="0">
              <a:solidFill>
                <a:schemeClr val="dk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sp>
        <p:nvSpPr>
          <p:cNvPr id="2164" name="Google Shape;2164;p100"/>
          <p:cNvSpPr txBox="1"/>
          <p:nvPr/>
        </p:nvSpPr>
        <p:spPr>
          <a:xfrm>
            <a:off x="6439417" y="1507049"/>
            <a:ext cx="19413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Depresion</a:t>
            </a:r>
            <a:endParaRPr sz="1800" dirty="0">
              <a:solidFill>
                <a:schemeClr val="dk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sp>
        <p:nvSpPr>
          <p:cNvPr id="2166" name="Google Shape;2166;p100"/>
          <p:cNvSpPr txBox="1"/>
          <p:nvPr/>
        </p:nvSpPr>
        <p:spPr>
          <a:xfrm>
            <a:off x="6439417" y="3906409"/>
            <a:ext cx="19413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Ansiedad</a:t>
            </a:r>
            <a:endParaRPr sz="1800" dirty="0">
              <a:solidFill>
                <a:schemeClr val="dk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sp>
        <p:nvSpPr>
          <p:cNvPr id="2168" name="Google Shape;2168;p100"/>
          <p:cNvSpPr txBox="1"/>
          <p:nvPr/>
        </p:nvSpPr>
        <p:spPr>
          <a:xfrm>
            <a:off x="6439417" y="2491362"/>
            <a:ext cx="19413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Dolor cronico</a:t>
            </a:r>
            <a:endParaRPr sz="1800" dirty="0">
              <a:solidFill>
                <a:schemeClr val="dk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grpSp>
        <p:nvGrpSpPr>
          <p:cNvPr id="2170" name="Google Shape;2170;p100"/>
          <p:cNvGrpSpPr/>
          <p:nvPr/>
        </p:nvGrpSpPr>
        <p:grpSpPr>
          <a:xfrm>
            <a:off x="3493005" y="1694260"/>
            <a:ext cx="2157995" cy="2193177"/>
            <a:chOff x="1483055" y="1177368"/>
            <a:chExt cx="921000" cy="921000"/>
          </a:xfrm>
        </p:grpSpPr>
        <p:sp>
          <p:nvSpPr>
            <p:cNvPr id="2171" name="Google Shape;2171;p100"/>
            <p:cNvSpPr/>
            <p:nvPr/>
          </p:nvSpPr>
          <p:spPr>
            <a:xfrm>
              <a:off x="1483055" y="1177368"/>
              <a:ext cx="921000" cy="921000"/>
            </a:xfrm>
            <a:prstGeom prst="donut">
              <a:avLst>
                <a:gd name="adj" fmla="val 5559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100"/>
            <p:cNvSpPr/>
            <p:nvPr/>
          </p:nvSpPr>
          <p:spPr>
            <a:xfrm>
              <a:off x="1580769" y="1275078"/>
              <a:ext cx="725700" cy="725700"/>
            </a:xfrm>
            <a:prstGeom prst="ellipse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cxnSp>
        <p:nvCxnSpPr>
          <p:cNvPr id="2173" name="Google Shape;2173;p100"/>
          <p:cNvCxnSpPr>
            <a:cxnSpLocks/>
          </p:cNvCxnSpPr>
          <p:nvPr/>
        </p:nvCxnSpPr>
        <p:spPr>
          <a:xfrm rot="10800000">
            <a:off x="2970800" y="1767600"/>
            <a:ext cx="837600" cy="315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74" name="Google Shape;2174;p100"/>
          <p:cNvCxnSpPr>
            <a:cxnSpLocks/>
          </p:cNvCxnSpPr>
          <p:nvPr/>
        </p:nvCxnSpPr>
        <p:spPr>
          <a:xfrm rot="10800000" flipH="1">
            <a:off x="5354800" y="1767600"/>
            <a:ext cx="818400" cy="315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75" name="Google Shape;2175;p100"/>
          <p:cNvCxnSpPr>
            <a:cxnSpLocks/>
          </p:cNvCxnSpPr>
          <p:nvPr/>
        </p:nvCxnSpPr>
        <p:spPr>
          <a:xfrm>
            <a:off x="5354800" y="3498600"/>
            <a:ext cx="818400" cy="7068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76" name="Google Shape;2176;p100"/>
          <p:cNvCxnSpPr>
            <a:cxnSpLocks/>
          </p:cNvCxnSpPr>
          <p:nvPr/>
        </p:nvCxnSpPr>
        <p:spPr>
          <a:xfrm flipH="1">
            <a:off x="2970800" y="3498600"/>
            <a:ext cx="837600" cy="7068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77" name="Google Shape;2177;p100"/>
          <p:cNvCxnSpPr>
            <a:stCxn id="2171" idx="2"/>
          </p:cNvCxnSpPr>
          <p:nvPr/>
        </p:nvCxnSpPr>
        <p:spPr>
          <a:xfrm rot="10800000">
            <a:off x="2964405" y="2790849"/>
            <a:ext cx="5286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78" name="Google Shape;2178;p100"/>
          <p:cNvCxnSpPr/>
          <p:nvPr/>
        </p:nvCxnSpPr>
        <p:spPr>
          <a:xfrm>
            <a:off x="5651339" y="2790797"/>
            <a:ext cx="5181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F9FEEF-D783-38AF-A023-18CE322CC3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1E2EA6-E79D-4B97-96C4-ACA630D87DFC}" type="slidenum">
              <a:rPr lang="es-CO" smtClean="0"/>
              <a:t>23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11087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15;p58">
            <a:extLst>
              <a:ext uri="{FF2B5EF4-FFF2-40B4-BE49-F238E27FC236}">
                <a16:creationId xmlns:a16="http://schemas.microsoft.com/office/drawing/2014/main" id="{6F00325B-BDFB-75A6-D126-00B1446E14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6141" y="642062"/>
            <a:ext cx="2662633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CO" sz="4000" dirty="0">
                <a:solidFill>
                  <a:schemeClr val="tx1"/>
                </a:solidFill>
              </a:rPr>
              <a:t>Epilepsia</a:t>
            </a:r>
          </a:p>
        </p:txBody>
      </p:sp>
      <p:sp>
        <p:nvSpPr>
          <p:cNvPr id="5" name="Google Shape;916;p58">
            <a:extLst>
              <a:ext uri="{FF2B5EF4-FFF2-40B4-BE49-F238E27FC236}">
                <a16:creationId xmlns:a16="http://schemas.microsoft.com/office/drawing/2014/main" id="{23F0D0C5-BB09-ADA9-6027-A831BB177178}"/>
              </a:ext>
            </a:extLst>
          </p:cNvPr>
          <p:cNvSpPr txBox="1">
            <a:spLocks/>
          </p:cNvSpPr>
          <p:nvPr/>
        </p:nvSpPr>
        <p:spPr>
          <a:xfrm>
            <a:off x="6662028" y="3775385"/>
            <a:ext cx="2662633" cy="11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9600" dirty="0">
                <a:latin typeface="Fira Sans Condensed ExtraBold" panose="020B0903050000020004" pitchFamily="34" charset="0"/>
              </a:rPr>
              <a:t>04</a:t>
            </a:r>
            <a:r>
              <a:rPr lang="en" sz="9600" dirty="0">
                <a:solidFill>
                  <a:schemeClr val="accent1"/>
                </a:solidFill>
                <a:latin typeface="Fira Sans Condensed ExtraBold" panose="020B0903050000020004" pitchFamily="34" charset="0"/>
              </a:rPr>
              <a:t>.</a:t>
            </a:r>
          </a:p>
        </p:txBody>
      </p:sp>
      <p:sp>
        <p:nvSpPr>
          <p:cNvPr id="6" name="Google Shape;917;p58">
            <a:extLst>
              <a:ext uri="{FF2B5EF4-FFF2-40B4-BE49-F238E27FC236}">
                <a16:creationId xmlns:a16="http://schemas.microsoft.com/office/drawing/2014/main" id="{9CB5BC9C-AB89-73C0-EBD1-FDBFBAAF7A71}"/>
              </a:ext>
            </a:extLst>
          </p:cNvPr>
          <p:cNvSpPr txBox="1">
            <a:spLocks/>
          </p:cNvSpPr>
          <p:nvPr/>
        </p:nvSpPr>
        <p:spPr>
          <a:xfrm>
            <a:off x="566141" y="1382850"/>
            <a:ext cx="245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s-CO" sz="1600" dirty="0">
                <a:solidFill>
                  <a:schemeClr val="accent2"/>
                </a:solidFill>
                <a:latin typeface="Fira Sans Condensed" panose="020B0503050000020004" pitchFamily="34" charset="0"/>
              </a:rPr>
              <a:t>Técnicas de predicción y control de crisis</a:t>
            </a:r>
          </a:p>
        </p:txBody>
      </p:sp>
      <p:pic>
        <p:nvPicPr>
          <p:cNvPr id="7" name="Picture 2" descr="Compras - Servicios Uniandes">
            <a:extLst>
              <a:ext uri="{FF2B5EF4-FFF2-40B4-BE49-F238E27FC236}">
                <a16:creationId xmlns:a16="http://schemas.microsoft.com/office/drawing/2014/main" id="{C3F24E74-34CD-FD69-D06F-B3CD53D35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sharpenSoften amount="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599" y="141307"/>
            <a:ext cx="2197961" cy="87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35BB379-CD1D-C539-3BBD-E6365E752A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1E2EA6-E79D-4B97-96C4-ACA630D87DFC}" type="slidenum">
              <a:rPr lang="es-CO" smtClean="0"/>
              <a:t>24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4584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55"/>
          <p:cNvSpPr txBox="1">
            <a:spLocks noGrp="1"/>
          </p:cNvSpPr>
          <p:nvPr>
            <p:ph type="body" idx="1"/>
          </p:nvPr>
        </p:nvSpPr>
        <p:spPr>
          <a:xfrm>
            <a:off x="3866068" y="74923"/>
            <a:ext cx="5045633" cy="34676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1700"/>
              </a:spcBef>
              <a:buNone/>
            </a:pPr>
            <a:r>
              <a:rPr lang="es" sz="1800" dirty="0">
                <a:solidFill>
                  <a:schemeClr val="tx2">
                    <a:lumMod val="10000"/>
                  </a:schemeClr>
                </a:solidFill>
                <a:latin typeface="Fira Sans Condensed" panose="020B0503050000020004" pitchFamily="34" charset="0"/>
                <a:ea typeface="Lato"/>
                <a:cs typeface="Lato"/>
                <a:sym typeface="Lato"/>
              </a:rPr>
              <a:t>Trastorno del sistema nervioso central en el que la actividad cerebral se vuelve anormal, lo que provoca convulsiones o períodos de comportamientos o sensaciones inusuales y, aveces, pérdida de conciencia. </a:t>
            </a:r>
            <a:endParaRPr sz="1800" dirty="0">
              <a:solidFill>
                <a:schemeClr val="tx2">
                  <a:lumMod val="10000"/>
                </a:schemeClr>
              </a:solidFill>
              <a:latin typeface="Fira Sans Condensed" panose="020B0503050000020004" pitchFamily="34" charset="0"/>
            </a:endParaRPr>
          </a:p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Clr>
                <a:srgbClr val="184480"/>
              </a:buClr>
              <a:buFont typeface="Arial"/>
              <a:buNone/>
            </a:pPr>
            <a:endParaRPr sz="1800" dirty="0">
              <a:solidFill>
                <a:schemeClr val="tx2">
                  <a:lumMod val="10000"/>
                </a:schemeClr>
              </a:solidFill>
              <a:latin typeface="Fira Sans Condensed" panose="020B0503050000020004" pitchFamily="34" charset="0"/>
            </a:endParaRPr>
          </a:p>
          <a:p>
            <a:pPr marL="457200" lvl="0" indent="-317500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 Condensed"/>
              <a:buChar char="●"/>
            </a:pPr>
            <a:r>
              <a:rPr lang="es-CO" sz="1800" dirty="0">
                <a:solidFill>
                  <a:schemeClr val="tx2">
                    <a:lumMod val="10000"/>
                  </a:schemeClr>
                </a:solidFill>
                <a:latin typeface="Fira Sans Condensed" panose="020B0503050000020004" pitchFamily="34" charset="0"/>
              </a:rPr>
              <a:t>50 millones de personas sufren esta enfermedad.</a:t>
            </a:r>
            <a:endParaRPr sz="1800" dirty="0">
              <a:solidFill>
                <a:schemeClr val="tx2">
                  <a:lumMod val="10000"/>
                </a:schemeClr>
              </a:solidFill>
              <a:latin typeface="Fira Sans Condensed" panose="020B0503050000020004" pitchFamily="34" charset="0"/>
            </a:endParaRPr>
          </a:p>
          <a:p>
            <a:pPr marL="457200" lvl="0" indent="-317500" rtl="0"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 Condensed"/>
              <a:buChar char="●"/>
            </a:pPr>
            <a:r>
              <a:rPr lang="es-CO" sz="1800" dirty="0">
                <a:solidFill>
                  <a:schemeClr val="tx2">
                    <a:lumMod val="10000"/>
                  </a:schemeClr>
                </a:solidFill>
                <a:latin typeface="Fira Sans Condensed" panose="020B0503050000020004" pitchFamily="34" charset="0"/>
              </a:rPr>
              <a:t>Puede ser causada por factores genéticos, infecciones y mal desarrollo embrionario. </a:t>
            </a:r>
            <a:endParaRPr sz="1800" dirty="0">
              <a:solidFill>
                <a:schemeClr val="tx2">
                  <a:lumMod val="10000"/>
                </a:schemeClr>
              </a:solidFill>
              <a:latin typeface="Fira Sans Condensed" panose="020B0503050000020004" pitchFamily="34" charset="0"/>
            </a:endParaRPr>
          </a:p>
          <a:p>
            <a:pPr marL="457200" lvl="0" indent="-317500" rtl="0"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 Condensed"/>
              <a:buChar char="●"/>
            </a:pPr>
            <a:r>
              <a:rPr lang="es-CO" sz="1800" dirty="0">
                <a:solidFill>
                  <a:schemeClr val="tx2">
                    <a:lumMod val="10000"/>
                  </a:schemeClr>
                </a:solidFill>
                <a:latin typeface="Fira Sans Condensed" panose="020B0503050000020004" pitchFamily="34" charset="0"/>
              </a:rPr>
              <a:t>Produce ansiedad, estrés e inhibición social por la incertidumbre se una crisis. </a:t>
            </a:r>
            <a:endParaRPr sz="1800" dirty="0">
              <a:solidFill>
                <a:schemeClr val="tx2">
                  <a:lumMod val="10000"/>
                </a:schemeClr>
              </a:solidFill>
              <a:latin typeface="Fira Sans Condensed" panose="020B0503050000020004" pitchFamily="34" charset="0"/>
            </a:endParaRPr>
          </a:p>
          <a:p>
            <a:pPr marL="0" lvl="0" indent="0" algn="ctr" rtl="0">
              <a:spcBef>
                <a:spcPts val="170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798" name="Google Shape;798;p55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Introducción</a:t>
            </a:r>
            <a:r>
              <a:rPr lang="es-CO" dirty="0">
                <a:solidFill>
                  <a:schemeClr val="dk1"/>
                </a:solidFill>
              </a:rPr>
              <a:t>.</a:t>
            </a:r>
          </a:p>
        </p:txBody>
      </p:sp>
      <p:grpSp>
        <p:nvGrpSpPr>
          <p:cNvPr id="799" name="Google Shape;799;p55"/>
          <p:cNvGrpSpPr/>
          <p:nvPr/>
        </p:nvGrpSpPr>
        <p:grpSpPr>
          <a:xfrm>
            <a:off x="727772" y="1120875"/>
            <a:ext cx="3073503" cy="6988380"/>
            <a:chOff x="3208928" y="1773167"/>
            <a:chExt cx="1328106" cy="3019782"/>
          </a:xfrm>
        </p:grpSpPr>
        <p:sp>
          <p:nvSpPr>
            <p:cNvPr id="800" name="Google Shape;800;p55"/>
            <p:cNvSpPr/>
            <p:nvPr/>
          </p:nvSpPr>
          <p:spPr>
            <a:xfrm>
              <a:off x="3775494" y="4631487"/>
              <a:ext cx="364333" cy="113942"/>
            </a:xfrm>
            <a:custGeom>
              <a:avLst/>
              <a:gdLst/>
              <a:ahLst/>
              <a:cxnLst/>
              <a:rect l="l" t="t" r="r" b="b"/>
              <a:pathLst>
                <a:path w="18178" h="5685" extrusionOk="0">
                  <a:moveTo>
                    <a:pt x="1216" y="0"/>
                  </a:moveTo>
                  <a:lnTo>
                    <a:pt x="1" y="5471"/>
                  </a:lnTo>
                  <a:lnTo>
                    <a:pt x="18177" y="5684"/>
                  </a:lnTo>
                  <a:lnTo>
                    <a:pt x="7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5"/>
            <p:cNvSpPr/>
            <p:nvPr/>
          </p:nvSpPr>
          <p:spPr>
            <a:xfrm>
              <a:off x="3774271" y="4741140"/>
              <a:ext cx="365555" cy="51810"/>
            </a:xfrm>
            <a:custGeom>
              <a:avLst/>
              <a:gdLst/>
              <a:ahLst/>
              <a:cxnLst/>
              <a:rect l="l" t="t" r="r" b="b"/>
              <a:pathLst>
                <a:path w="18239" h="2585" extrusionOk="0">
                  <a:moveTo>
                    <a:pt x="62" y="0"/>
                  </a:moveTo>
                  <a:lnTo>
                    <a:pt x="1" y="2371"/>
                  </a:lnTo>
                  <a:lnTo>
                    <a:pt x="18177" y="2584"/>
                  </a:lnTo>
                  <a:lnTo>
                    <a:pt x="18238" y="213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5"/>
            <p:cNvSpPr/>
            <p:nvPr/>
          </p:nvSpPr>
          <p:spPr>
            <a:xfrm>
              <a:off x="3974698" y="4673516"/>
              <a:ext cx="42069" cy="11605"/>
            </a:xfrm>
            <a:custGeom>
              <a:avLst/>
              <a:gdLst/>
              <a:ahLst/>
              <a:cxnLst/>
              <a:rect l="l" t="t" r="r" b="b"/>
              <a:pathLst>
                <a:path w="2099" h="579" fill="none" extrusionOk="0">
                  <a:moveTo>
                    <a:pt x="2098" y="1"/>
                  </a:moveTo>
                  <a:lnTo>
                    <a:pt x="1" y="578"/>
                  </a:lnTo>
                </a:path>
              </a:pathLst>
            </a:custGeom>
            <a:solidFill>
              <a:schemeClr val="lt1"/>
            </a:solidFill>
            <a:ln w="144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5"/>
            <p:cNvSpPr/>
            <p:nvPr/>
          </p:nvSpPr>
          <p:spPr>
            <a:xfrm>
              <a:off x="3933290" y="4652191"/>
              <a:ext cx="42049" cy="11605"/>
            </a:xfrm>
            <a:custGeom>
              <a:avLst/>
              <a:gdLst/>
              <a:ahLst/>
              <a:cxnLst/>
              <a:rect l="l" t="t" r="r" b="b"/>
              <a:pathLst>
                <a:path w="2098" h="579" fill="none" extrusionOk="0">
                  <a:moveTo>
                    <a:pt x="2097" y="1"/>
                  </a:moveTo>
                  <a:lnTo>
                    <a:pt x="0" y="578"/>
                  </a:lnTo>
                </a:path>
              </a:pathLst>
            </a:custGeom>
            <a:solidFill>
              <a:schemeClr val="lt1"/>
            </a:solidFill>
            <a:ln w="144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5"/>
            <p:cNvSpPr/>
            <p:nvPr/>
          </p:nvSpPr>
          <p:spPr>
            <a:xfrm>
              <a:off x="3799866" y="4451163"/>
              <a:ext cx="137692" cy="180342"/>
            </a:xfrm>
            <a:custGeom>
              <a:avLst/>
              <a:gdLst/>
              <a:ahLst/>
              <a:cxnLst/>
              <a:rect l="l" t="t" r="r" b="b"/>
              <a:pathLst>
                <a:path w="6870" h="8998" extrusionOk="0">
                  <a:moveTo>
                    <a:pt x="365" y="0"/>
                  </a:moveTo>
                  <a:lnTo>
                    <a:pt x="0" y="8997"/>
                  </a:lnTo>
                  <a:lnTo>
                    <a:pt x="6505" y="8997"/>
                  </a:lnTo>
                  <a:lnTo>
                    <a:pt x="68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5"/>
            <p:cNvSpPr/>
            <p:nvPr/>
          </p:nvSpPr>
          <p:spPr>
            <a:xfrm>
              <a:off x="3369149" y="4631487"/>
              <a:ext cx="364934" cy="113942"/>
            </a:xfrm>
            <a:custGeom>
              <a:avLst/>
              <a:gdLst/>
              <a:ahLst/>
              <a:cxnLst/>
              <a:rect l="l" t="t" r="r" b="b"/>
              <a:pathLst>
                <a:path w="18208" h="5685" extrusionOk="0">
                  <a:moveTo>
                    <a:pt x="1216" y="0"/>
                  </a:moveTo>
                  <a:lnTo>
                    <a:pt x="1" y="5471"/>
                  </a:lnTo>
                  <a:lnTo>
                    <a:pt x="18208" y="5684"/>
                  </a:lnTo>
                  <a:lnTo>
                    <a:pt x="18208" y="5684"/>
                  </a:lnTo>
                  <a:lnTo>
                    <a:pt x="76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5"/>
            <p:cNvSpPr/>
            <p:nvPr/>
          </p:nvSpPr>
          <p:spPr>
            <a:xfrm>
              <a:off x="3367926" y="4741140"/>
              <a:ext cx="366156" cy="51810"/>
            </a:xfrm>
            <a:custGeom>
              <a:avLst/>
              <a:gdLst/>
              <a:ahLst/>
              <a:cxnLst/>
              <a:rect l="l" t="t" r="r" b="b"/>
              <a:pathLst>
                <a:path w="18269" h="2585" extrusionOk="0">
                  <a:moveTo>
                    <a:pt x="62" y="0"/>
                  </a:moveTo>
                  <a:lnTo>
                    <a:pt x="1" y="2371"/>
                  </a:lnTo>
                  <a:lnTo>
                    <a:pt x="18208" y="2584"/>
                  </a:lnTo>
                  <a:lnTo>
                    <a:pt x="18269" y="213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5"/>
            <p:cNvSpPr/>
            <p:nvPr/>
          </p:nvSpPr>
          <p:spPr>
            <a:xfrm>
              <a:off x="3568373" y="4673516"/>
              <a:ext cx="42049" cy="11605"/>
            </a:xfrm>
            <a:custGeom>
              <a:avLst/>
              <a:gdLst/>
              <a:ahLst/>
              <a:cxnLst/>
              <a:rect l="l" t="t" r="r" b="b"/>
              <a:pathLst>
                <a:path w="2098" h="579" fill="none" extrusionOk="0">
                  <a:moveTo>
                    <a:pt x="2097" y="1"/>
                  </a:moveTo>
                  <a:lnTo>
                    <a:pt x="0" y="578"/>
                  </a:lnTo>
                </a:path>
              </a:pathLst>
            </a:custGeom>
            <a:solidFill>
              <a:schemeClr val="lt1"/>
            </a:solidFill>
            <a:ln w="144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5"/>
            <p:cNvSpPr/>
            <p:nvPr/>
          </p:nvSpPr>
          <p:spPr>
            <a:xfrm>
              <a:off x="3527546" y="4652191"/>
              <a:ext cx="42049" cy="11605"/>
            </a:xfrm>
            <a:custGeom>
              <a:avLst/>
              <a:gdLst/>
              <a:ahLst/>
              <a:cxnLst/>
              <a:rect l="l" t="t" r="r" b="b"/>
              <a:pathLst>
                <a:path w="2098" h="579" fill="none" extrusionOk="0">
                  <a:moveTo>
                    <a:pt x="2098" y="1"/>
                  </a:moveTo>
                  <a:lnTo>
                    <a:pt x="1" y="578"/>
                  </a:lnTo>
                </a:path>
              </a:pathLst>
            </a:custGeom>
            <a:solidFill>
              <a:schemeClr val="lt1"/>
            </a:solidFill>
            <a:ln w="144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5"/>
            <p:cNvSpPr/>
            <p:nvPr/>
          </p:nvSpPr>
          <p:spPr>
            <a:xfrm>
              <a:off x="3393521" y="4451163"/>
              <a:ext cx="160841" cy="180342"/>
            </a:xfrm>
            <a:custGeom>
              <a:avLst/>
              <a:gdLst/>
              <a:ahLst/>
              <a:cxnLst/>
              <a:rect l="l" t="t" r="r" b="b"/>
              <a:pathLst>
                <a:path w="8025" h="8998" extrusionOk="0">
                  <a:moveTo>
                    <a:pt x="1490" y="0"/>
                  </a:moveTo>
                  <a:lnTo>
                    <a:pt x="0" y="8997"/>
                  </a:lnTo>
                  <a:lnTo>
                    <a:pt x="6536" y="8997"/>
                  </a:lnTo>
                  <a:lnTo>
                    <a:pt x="80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5"/>
            <p:cNvSpPr/>
            <p:nvPr/>
          </p:nvSpPr>
          <p:spPr>
            <a:xfrm>
              <a:off x="3360631" y="2895234"/>
              <a:ext cx="620175" cy="1672907"/>
            </a:xfrm>
            <a:custGeom>
              <a:avLst/>
              <a:gdLst/>
              <a:ahLst/>
              <a:cxnLst/>
              <a:rect l="l" t="t" r="r" b="b"/>
              <a:pathLst>
                <a:path w="30943" h="83468" extrusionOk="0">
                  <a:moveTo>
                    <a:pt x="30882" y="1"/>
                  </a:moveTo>
                  <a:lnTo>
                    <a:pt x="19423" y="761"/>
                  </a:lnTo>
                  <a:lnTo>
                    <a:pt x="8389" y="3770"/>
                  </a:lnTo>
                  <a:lnTo>
                    <a:pt x="0" y="83224"/>
                  </a:lnTo>
                  <a:lnTo>
                    <a:pt x="10943" y="83467"/>
                  </a:lnTo>
                  <a:lnTo>
                    <a:pt x="19788" y="23953"/>
                  </a:lnTo>
                  <a:lnTo>
                    <a:pt x="18724" y="83467"/>
                  </a:lnTo>
                  <a:lnTo>
                    <a:pt x="29909" y="83467"/>
                  </a:lnTo>
                  <a:lnTo>
                    <a:pt x="30700" y="28117"/>
                  </a:lnTo>
                  <a:cubicBezTo>
                    <a:pt x="30852" y="25776"/>
                    <a:pt x="30943" y="19332"/>
                    <a:pt x="30852" y="16992"/>
                  </a:cubicBezTo>
                  <a:lnTo>
                    <a:pt x="308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5"/>
            <p:cNvSpPr/>
            <p:nvPr/>
          </p:nvSpPr>
          <p:spPr>
            <a:xfrm>
              <a:off x="3746853" y="3355192"/>
              <a:ext cx="112739" cy="23169"/>
            </a:xfrm>
            <a:custGeom>
              <a:avLst/>
              <a:gdLst/>
              <a:ahLst/>
              <a:cxnLst/>
              <a:rect l="l" t="t" r="r" b="b"/>
              <a:pathLst>
                <a:path w="5625" h="1156" extrusionOk="0">
                  <a:moveTo>
                    <a:pt x="5472" y="0"/>
                  </a:moveTo>
                  <a:lnTo>
                    <a:pt x="123" y="882"/>
                  </a:lnTo>
                  <a:cubicBezTo>
                    <a:pt x="62" y="882"/>
                    <a:pt x="1" y="973"/>
                    <a:pt x="1" y="1034"/>
                  </a:cubicBezTo>
                  <a:cubicBezTo>
                    <a:pt x="31" y="1095"/>
                    <a:pt x="92" y="1156"/>
                    <a:pt x="153" y="1156"/>
                  </a:cubicBezTo>
                  <a:lnTo>
                    <a:pt x="183" y="1156"/>
                  </a:lnTo>
                  <a:lnTo>
                    <a:pt x="5503" y="274"/>
                  </a:lnTo>
                  <a:cubicBezTo>
                    <a:pt x="5594" y="244"/>
                    <a:pt x="5624" y="183"/>
                    <a:pt x="5624" y="122"/>
                  </a:cubicBezTo>
                  <a:cubicBezTo>
                    <a:pt x="5594" y="31"/>
                    <a:pt x="5533" y="0"/>
                    <a:pt x="5472" y="0"/>
                  </a:cubicBezTo>
                  <a:close/>
                </a:path>
              </a:pathLst>
            </a:custGeom>
            <a:solidFill>
              <a:srgbClr val="B86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5"/>
            <p:cNvSpPr/>
            <p:nvPr/>
          </p:nvSpPr>
          <p:spPr>
            <a:xfrm>
              <a:off x="3496480" y="3188878"/>
              <a:ext cx="483124" cy="87746"/>
            </a:xfrm>
            <a:custGeom>
              <a:avLst/>
              <a:gdLst/>
              <a:ahLst/>
              <a:cxnLst/>
              <a:rect l="l" t="t" r="r" b="b"/>
              <a:pathLst>
                <a:path w="24105" h="4378" extrusionOk="0">
                  <a:moveTo>
                    <a:pt x="24104" y="0"/>
                  </a:moveTo>
                  <a:lnTo>
                    <a:pt x="274" y="1946"/>
                  </a:lnTo>
                  <a:lnTo>
                    <a:pt x="0" y="4377"/>
                  </a:lnTo>
                  <a:lnTo>
                    <a:pt x="24104" y="2341"/>
                  </a:lnTo>
                  <a:lnTo>
                    <a:pt x="241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5"/>
            <p:cNvSpPr/>
            <p:nvPr/>
          </p:nvSpPr>
          <p:spPr>
            <a:xfrm>
              <a:off x="4091667" y="2429203"/>
              <a:ext cx="372871" cy="386239"/>
            </a:xfrm>
            <a:custGeom>
              <a:avLst/>
              <a:gdLst/>
              <a:ahLst/>
              <a:cxnLst/>
              <a:rect l="l" t="t" r="r" b="b"/>
              <a:pathLst>
                <a:path w="18604" h="19271" extrusionOk="0">
                  <a:moveTo>
                    <a:pt x="14652" y="0"/>
                  </a:moveTo>
                  <a:lnTo>
                    <a:pt x="1" y="15988"/>
                  </a:lnTo>
                  <a:lnTo>
                    <a:pt x="8998" y="19271"/>
                  </a:lnTo>
                  <a:lnTo>
                    <a:pt x="186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5"/>
            <p:cNvSpPr/>
            <p:nvPr/>
          </p:nvSpPr>
          <p:spPr>
            <a:xfrm>
              <a:off x="4452335" y="2169210"/>
              <a:ext cx="44494" cy="136950"/>
            </a:xfrm>
            <a:custGeom>
              <a:avLst/>
              <a:gdLst/>
              <a:ahLst/>
              <a:cxnLst/>
              <a:rect l="l" t="t" r="r" b="b"/>
              <a:pathLst>
                <a:path w="2220" h="6833" extrusionOk="0">
                  <a:moveTo>
                    <a:pt x="1527" y="0"/>
                  </a:moveTo>
                  <a:cubicBezTo>
                    <a:pt x="1250" y="0"/>
                    <a:pt x="987" y="173"/>
                    <a:pt x="912" y="449"/>
                  </a:cubicBezTo>
                  <a:lnTo>
                    <a:pt x="0" y="3276"/>
                  </a:lnTo>
                  <a:lnTo>
                    <a:pt x="882" y="6832"/>
                  </a:lnTo>
                  <a:lnTo>
                    <a:pt x="2158" y="784"/>
                  </a:lnTo>
                  <a:cubicBezTo>
                    <a:pt x="2219" y="449"/>
                    <a:pt x="2037" y="115"/>
                    <a:pt x="1702" y="24"/>
                  </a:cubicBezTo>
                  <a:cubicBezTo>
                    <a:pt x="1644" y="8"/>
                    <a:pt x="1586" y="0"/>
                    <a:pt x="15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5"/>
            <p:cNvSpPr/>
            <p:nvPr/>
          </p:nvSpPr>
          <p:spPr>
            <a:xfrm>
              <a:off x="4368256" y="2160952"/>
              <a:ext cx="168778" cy="346856"/>
            </a:xfrm>
            <a:custGeom>
              <a:avLst/>
              <a:gdLst/>
              <a:ahLst/>
              <a:cxnLst/>
              <a:rect l="l" t="t" r="r" b="b"/>
              <a:pathLst>
                <a:path w="8421" h="17306" extrusionOk="0">
                  <a:moveTo>
                    <a:pt x="4268" y="1"/>
                  </a:moveTo>
                  <a:cubicBezTo>
                    <a:pt x="4234" y="1"/>
                    <a:pt x="4199" y="4"/>
                    <a:pt x="4165" y="10"/>
                  </a:cubicBezTo>
                  <a:cubicBezTo>
                    <a:pt x="3952" y="41"/>
                    <a:pt x="3770" y="223"/>
                    <a:pt x="3709" y="466"/>
                  </a:cubicBezTo>
                  <a:lnTo>
                    <a:pt x="2189" y="9220"/>
                  </a:lnTo>
                  <a:cubicBezTo>
                    <a:pt x="2189" y="9220"/>
                    <a:pt x="760" y="14083"/>
                    <a:pt x="1" y="15299"/>
                  </a:cubicBezTo>
                  <a:lnTo>
                    <a:pt x="2250" y="17305"/>
                  </a:lnTo>
                  <a:lnTo>
                    <a:pt x="4378" y="14782"/>
                  </a:lnTo>
                  <a:cubicBezTo>
                    <a:pt x="4378" y="14782"/>
                    <a:pt x="6961" y="12837"/>
                    <a:pt x="7326" y="9706"/>
                  </a:cubicBezTo>
                  <a:cubicBezTo>
                    <a:pt x="7539" y="7761"/>
                    <a:pt x="7995" y="6576"/>
                    <a:pt x="8268" y="5937"/>
                  </a:cubicBezTo>
                  <a:cubicBezTo>
                    <a:pt x="8420" y="5633"/>
                    <a:pt x="8329" y="5238"/>
                    <a:pt x="8055" y="5025"/>
                  </a:cubicBezTo>
                  <a:lnTo>
                    <a:pt x="8025" y="5025"/>
                  </a:lnTo>
                  <a:cubicBezTo>
                    <a:pt x="7904" y="4941"/>
                    <a:pt x="7764" y="4899"/>
                    <a:pt x="7624" y="4899"/>
                  </a:cubicBezTo>
                  <a:cubicBezTo>
                    <a:pt x="7411" y="4899"/>
                    <a:pt x="7199" y="4994"/>
                    <a:pt x="7052" y="5177"/>
                  </a:cubicBezTo>
                  <a:cubicBezTo>
                    <a:pt x="6596" y="5755"/>
                    <a:pt x="5897" y="6788"/>
                    <a:pt x="5441" y="8095"/>
                  </a:cubicBezTo>
                  <a:lnTo>
                    <a:pt x="4833" y="527"/>
                  </a:lnTo>
                  <a:cubicBezTo>
                    <a:pt x="4806" y="227"/>
                    <a:pt x="4559" y="1"/>
                    <a:pt x="42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5"/>
            <p:cNvSpPr/>
            <p:nvPr/>
          </p:nvSpPr>
          <p:spPr>
            <a:xfrm>
              <a:off x="3771846" y="2403949"/>
              <a:ext cx="528200" cy="444543"/>
            </a:xfrm>
            <a:custGeom>
              <a:avLst/>
              <a:gdLst/>
              <a:ahLst/>
              <a:cxnLst/>
              <a:rect l="l" t="t" r="r" b="b"/>
              <a:pathLst>
                <a:path w="26354" h="22180" extrusionOk="0">
                  <a:moveTo>
                    <a:pt x="5593" y="1"/>
                  </a:moveTo>
                  <a:cubicBezTo>
                    <a:pt x="3900" y="1"/>
                    <a:pt x="2240" y="866"/>
                    <a:pt x="1307" y="2446"/>
                  </a:cubicBezTo>
                  <a:cubicBezTo>
                    <a:pt x="0" y="4725"/>
                    <a:pt x="669" y="7613"/>
                    <a:pt x="2857" y="9072"/>
                  </a:cubicBezTo>
                  <a:lnTo>
                    <a:pt x="19180" y="21473"/>
                  </a:lnTo>
                  <a:cubicBezTo>
                    <a:pt x="19915" y="21953"/>
                    <a:pt x="20736" y="22179"/>
                    <a:pt x="21544" y="22179"/>
                  </a:cubicBezTo>
                  <a:cubicBezTo>
                    <a:pt x="23143" y="22179"/>
                    <a:pt x="24694" y="21295"/>
                    <a:pt x="25441" y="19741"/>
                  </a:cubicBezTo>
                  <a:cubicBezTo>
                    <a:pt x="26353" y="17856"/>
                    <a:pt x="25776" y="15637"/>
                    <a:pt x="24104" y="14391"/>
                  </a:cubicBezTo>
                  <a:lnTo>
                    <a:pt x="8511" y="956"/>
                  </a:lnTo>
                  <a:cubicBezTo>
                    <a:pt x="7625" y="309"/>
                    <a:pt x="6603" y="1"/>
                    <a:pt x="5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5"/>
            <p:cNvSpPr/>
            <p:nvPr/>
          </p:nvSpPr>
          <p:spPr>
            <a:xfrm>
              <a:off x="3723102" y="2358532"/>
              <a:ext cx="402714" cy="350303"/>
            </a:xfrm>
            <a:custGeom>
              <a:avLst/>
              <a:gdLst/>
              <a:ahLst/>
              <a:cxnLst/>
              <a:rect l="l" t="t" r="r" b="b"/>
              <a:pathLst>
                <a:path w="20093" h="17478" extrusionOk="0">
                  <a:moveTo>
                    <a:pt x="11399" y="0"/>
                  </a:moveTo>
                  <a:lnTo>
                    <a:pt x="1" y="4316"/>
                  </a:lnTo>
                  <a:cubicBezTo>
                    <a:pt x="1" y="4316"/>
                    <a:pt x="608" y="9149"/>
                    <a:pt x="12098" y="17478"/>
                  </a:cubicBezTo>
                  <a:lnTo>
                    <a:pt x="20092" y="8967"/>
                  </a:lnTo>
                  <a:lnTo>
                    <a:pt x="113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5"/>
            <p:cNvSpPr/>
            <p:nvPr/>
          </p:nvSpPr>
          <p:spPr>
            <a:xfrm>
              <a:off x="3947901" y="2526670"/>
              <a:ext cx="180964" cy="182166"/>
            </a:xfrm>
            <a:custGeom>
              <a:avLst/>
              <a:gdLst/>
              <a:ahLst/>
              <a:cxnLst/>
              <a:rect l="l" t="t" r="r" b="b"/>
              <a:pathLst>
                <a:path w="9029" h="9089" extrusionOk="0">
                  <a:moveTo>
                    <a:pt x="8268" y="0"/>
                  </a:moveTo>
                  <a:lnTo>
                    <a:pt x="1" y="8450"/>
                  </a:lnTo>
                  <a:lnTo>
                    <a:pt x="882" y="9089"/>
                  </a:lnTo>
                  <a:lnTo>
                    <a:pt x="9028" y="760"/>
                  </a:lnTo>
                  <a:lnTo>
                    <a:pt x="82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55"/>
            <p:cNvSpPr/>
            <p:nvPr/>
          </p:nvSpPr>
          <p:spPr>
            <a:xfrm>
              <a:off x="3447135" y="2284214"/>
              <a:ext cx="573897" cy="947930"/>
            </a:xfrm>
            <a:custGeom>
              <a:avLst/>
              <a:gdLst/>
              <a:ahLst/>
              <a:cxnLst/>
              <a:rect l="l" t="t" r="r" b="b"/>
              <a:pathLst>
                <a:path w="28634" h="47296" extrusionOk="0">
                  <a:moveTo>
                    <a:pt x="16353" y="0"/>
                  </a:moveTo>
                  <a:lnTo>
                    <a:pt x="11520" y="395"/>
                  </a:lnTo>
                  <a:cubicBezTo>
                    <a:pt x="11520" y="395"/>
                    <a:pt x="6687" y="1459"/>
                    <a:pt x="3405" y="3131"/>
                  </a:cubicBezTo>
                  <a:cubicBezTo>
                    <a:pt x="1338" y="4195"/>
                    <a:pt x="1095" y="6444"/>
                    <a:pt x="1368" y="8754"/>
                  </a:cubicBezTo>
                  <a:lnTo>
                    <a:pt x="3587" y="29453"/>
                  </a:lnTo>
                  <a:lnTo>
                    <a:pt x="0" y="47296"/>
                  </a:lnTo>
                  <a:lnTo>
                    <a:pt x="28633" y="44955"/>
                  </a:lnTo>
                  <a:lnTo>
                    <a:pt x="27052" y="31247"/>
                  </a:lnTo>
                  <a:lnTo>
                    <a:pt x="27478" y="9453"/>
                  </a:lnTo>
                  <a:cubicBezTo>
                    <a:pt x="27721" y="6231"/>
                    <a:pt x="25745" y="3283"/>
                    <a:pt x="22706" y="2249"/>
                  </a:cubicBezTo>
                  <a:cubicBezTo>
                    <a:pt x="19271" y="1094"/>
                    <a:pt x="18177" y="91"/>
                    <a:pt x="163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55"/>
            <p:cNvSpPr/>
            <p:nvPr/>
          </p:nvSpPr>
          <p:spPr>
            <a:xfrm>
              <a:off x="3678026" y="2292131"/>
              <a:ext cx="141961" cy="128553"/>
            </a:xfrm>
            <a:custGeom>
              <a:avLst/>
              <a:gdLst/>
              <a:ahLst/>
              <a:cxnLst/>
              <a:rect l="l" t="t" r="r" b="b"/>
              <a:pathLst>
                <a:path w="7083" h="6414" extrusionOk="0">
                  <a:moveTo>
                    <a:pt x="0" y="0"/>
                  </a:moveTo>
                  <a:lnTo>
                    <a:pt x="6140" y="6414"/>
                  </a:lnTo>
                  <a:lnTo>
                    <a:pt x="7082" y="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5"/>
            <p:cNvSpPr/>
            <p:nvPr/>
          </p:nvSpPr>
          <p:spPr>
            <a:xfrm>
              <a:off x="3660970" y="2292131"/>
              <a:ext cx="176073" cy="164489"/>
            </a:xfrm>
            <a:custGeom>
              <a:avLst/>
              <a:gdLst/>
              <a:ahLst/>
              <a:cxnLst/>
              <a:rect l="l" t="t" r="r" b="b"/>
              <a:pathLst>
                <a:path w="8785" h="8207" extrusionOk="0">
                  <a:moveTo>
                    <a:pt x="851" y="0"/>
                  </a:moveTo>
                  <a:lnTo>
                    <a:pt x="0" y="213"/>
                  </a:lnTo>
                  <a:lnTo>
                    <a:pt x="7447" y="8207"/>
                  </a:lnTo>
                  <a:lnTo>
                    <a:pt x="8785" y="578"/>
                  </a:lnTo>
                  <a:lnTo>
                    <a:pt x="7933" y="213"/>
                  </a:lnTo>
                  <a:lnTo>
                    <a:pt x="6991" y="6414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5"/>
            <p:cNvSpPr/>
            <p:nvPr/>
          </p:nvSpPr>
          <p:spPr>
            <a:xfrm>
              <a:off x="3992376" y="2484019"/>
              <a:ext cx="8538" cy="164509"/>
            </a:xfrm>
            <a:custGeom>
              <a:avLst/>
              <a:gdLst/>
              <a:ahLst/>
              <a:cxnLst/>
              <a:rect l="l" t="t" r="r" b="b"/>
              <a:pathLst>
                <a:path w="426" h="8208" extrusionOk="0">
                  <a:moveTo>
                    <a:pt x="274" y="1"/>
                  </a:moveTo>
                  <a:cubicBezTo>
                    <a:pt x="213" y="1"/>
                    <a:pt x="122" y="62"/>
                    <a:pt x="122" y="153"/>
                  </a:cubicBezTo>
                  <a:lnTo>
                    <a:pt x="0" y="8056"/>
                  </a:lnTo>
                  <a:cubicBezTo>
                    <a:pt x="0" y="8147"/>
                    <a:pt x="61" y="8208"/>
                    <a:pt x="152" y="8208"/>
                  </a:cubicBezTo>
                  <a:cubicBezTo>
                    <a:pt x="213" y="8208"/>
                    <a:pt x="304" y="8147"/>
                    <a:pt x="304" y="8056"/>
                  </a:cubicBezTo>
                  <a:lnTo>
                    <a:pt x="426" y="153"/>
                  </a:lnTo>
                  <a:cubicBezTo>
                    <a:pt x="426" y="92"/>
                    <a:pt x="365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5"/>
            <p:cNvSpPr/>
            <p:nvPr/>
          </p:nvSpPr>
          <p:spPr>
            <a:xfrm>
              <a:off x="3208928" y="2417217"/>
              <a:ext cx="398445" cy="553534"/>
            </a:xfrm>
            <a:custGeom>
              <a:avLst/>
              <a:gdLst/>
              <a:ahLst/>
              <a:cxnLst/>
              <a:rect l="l" t="t" r="r" b="b"/>
              <a:pathLst>
                <a:path w="19880" h="27618" extrusionOk="0">
                  <a:moveTo>
                    <a:pt x="14180" y="0"/>
                  </a:moveTo>
                  <a:cubicBezTo>
                    <a:pt x="12181" y="0"/>
                    <a:pt x="10299" y="1206"/>
                    <a:pt x="9545" y="3151"/>
                  </a:cubicBezTo>
                  <a:lnTo>
                    <a:pt x="943" y="21784"/>
                  </a:lnTo>
                  <a:cubicBezTo>
                    <a:pt x="1" y="24216"/>
                    <a:pt x="1429" y="26921"/>
                    <a:pt x="3982" y="27498"/>
                  </a:cubicBezTo>
                  <a:cubicBezTo>
                    <a:pt x="4316" y="27579"/>
                    <a:pt x="4650" y="27618"/>
                    <a:pt x="4981" y="27618"/>
                  </a:cubicBezTo>
                  <a:cubicBezTo>
                    <a:pt x="6641" y="27618"/>
                    <a:pt x="8197" y="26638"/>
                    <a:pt x="8906" y="25067"/>
                  </a:cubicBezTo>
                  <a:lnTo>
                    <a:pt x="18694" y="6951"/>
                  </a:lnTo>
                  <a:cubicBezTo>
                    <a:pt x="19879" y="4276"/>
                    <a:pt x="18481" y="1145"/>
                    <a:pt x="15685" y="233"/>
                  </a:cubicBezTo>
                  <a:cubicBezTo>
                    <a:pt x="15186" y="75"/>
                    <a:pt x="14679" y="0"/>
                    <a:pt x="14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5"/>
            <p:cNvSpPr/>
            <p:nvPr/>
          </p:nvSpPr>
          <p:spPr>
            <a:xfrm>
              <a:off x="3309442" y="2346948"/>
              <a:ext cx="338738" cy="413056"/>
            </a:xfrm>
            <a:custGeom>
              <a:avLst/>
              <a:gdLst/>
              <a:ahLst/>
              <a:cxnLst/>
              <a:rect l="l" t="t" r="r" b="b"/>
              <a:pathLst>
                <a:path w="16901" h="20609" extrusionOk="0">
                  <a:moveTo>
                    <a:pt x="10275" y="1"/>
                  </a:moveTo>
                  <a:cubicBezTo>
                    <a:pt x="10275" y="1"/>
                    <a:pt x="5654" y="1612"/>
                    <a:pt x="1" y="14651"/>
                  </a:cubicBezTo>
                  <a:lnTo>
                    <a:pt x="10001" y="20609"/>
                  </a:lnTo>
                  <a:lnTo>
                    <a:pt x="16901" y="10214"/>
                  </a:lnTo>
                  <a:lnTo>
                    <a:pt x="10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55"/>
            <p:cNvSpPr/>
            <p:nvPr/>
          </p:nvSpPr>
          <p:spPr>
            <a:xfrm>
              <a:off x="3309442" y="2620489"/>
              <a:ext cx="209584" cy="143785"/>
            </a:xfrm>
            <a:custGeom>
              <a:avLst/>
              <a:gdLst/>
              <a:ahLst/>
              <a:cxnLst/>
              <a:rect l="l" t="t" r="r" b="b"/>
              <a:pathLst>
                <a:path w="10457" h="7174" extrusionOk="0">
                  <a:moveTo>
                    <a:pt x="426" y="0"/>
                  </a:moveTo>
                  <a:lnTo>
                    <a:pt x="1" y="1003"/>
                  </a:lnTo>
                  <a:lnTo>
                    <a:pt x="9879" y="7174"/>
                  </a:lnTo>
                  <a:lnTo>
                    <a:pt x="10457" y="6262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55"/>
            <p:cNvSpPr/>
            <p:nvPr/>
          </p:nvSpPr>
          <p:spPr>
            <a:xfrm>
              <a:off x="3515360" y="2593933"/>
              <a:ext cx="106626" cy="155109"/>
            </a:xfrm>
            <a:custGeom>
              <a:avLst/>
              <a:gdLst/>
              <a:ahLst/>
              <a:cxnLst/>
              <a:rect l="l" t="t" r="r" b="b"/>
              <a:pathLst>
                <a:path w="5320" h="7739" extrusionOk="0">
                  <a:moveTo>
                    <a:pt x="5130" y="0"/>
                  </a:moveTo>
                  <a:cubicBezTo>
                    <a:pt x="5075" y="0"/>
                    <a:pt x="5024" y="21"/>
                    <a:pt x="4985" y="79"/>
                  </a:cubicBezTo>
                  <a:lnTo>
                    <a:pt x="61" y="7496"/>
                  </a:lnTo>
                  <a:cubicBezTo>
                    <a:pt x="1" y="7587"/>
                    <a:pt x="31" y="7678"/>
                    <a:pt x="92" y="7708"/>
                  </a:cubicBezTo>
                  <a:cubicBezTo>
                    <a:pt x="122" y="7739"/>
                    <a:pt x="153" y="7739"/>
                    <a:pt x="183" y="7739"/>
                  </a:cubicBezTo>
                  <a:cubicBezTo>
                    <a:pt x="244" y="7739"/>
                    <a:pt x="305" y="7739"/>
                    <a:pt x="335" y="7678"/>
                  </a:cubicBezTo>
                  <a:lnTo>
                    <a:pt x="5259" y="231"/>
                  </a:lnTo>
                  <a:cubicBezTo>
                    <a:pt x="5320" y="170"/>
                    <a:pt x="5289" y="79"/>
                    <a:pt x="5229" y="18"/>
                  </a:cubicBezTo>
                  <a:cubicBezTo>
                    <a:pt x="5195" y="7"/>
                    <a:pt x="5162" y="0"/>
                    <a:pt x="51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5"/>
            <p:cNvSpPr/>
            <p:nvPr/>
          </p:nvSpPr>
          <p:spPr>
            <a:xfrm>
              <a:off x="3401438" y="2654001"/>
              <a:ext cx="519682" cy="541588"/>
            </a:xfrm>
            <a:custGeom>
              <a:avLst/>
              <a:gdLst/>
              <a:ahLst/>
              <a:cxnLst/>
              <a:rect l="l" t="t" r="r" b="b"/>
              <a:pathLst>
                <a:path w="25929" h="27022" extrusionOk="0">
                  <a:moveTo>
                    <a:pt x="11399" y="0"/>
                  </a:moveTo>
                  <a:lnTo>
                    <a:pt x="1" y="18754"/>
                  </a:lnTo>
                  <a:lnTo>
                    <a:pt x="14469" y="27022"/>
                  </a:lnTo>
                  <a:lnTo>
                    <a:pt x="25928" y="8633"/>
                  </a:lnTo>
                  <a:lnTo>
                    <a:pt x="113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55"/>
            <p:cNvSpPr/>
            <p:nvPr/>
          </p:nvSpPr>
          <p:spPr>
            <a:xfrm>
              <a:off x="3437995" y="2692382"/>
              <a:ext cx="446567" cy="464826"/>
            </a:xfrm>
            <a:custGeom>
              <a:avLst/>
              <a:gdLst/>
              <a:ahLst/>
              <a:cxnLst/>
              <a:rect l="l" t="t" r="r" b="b"/>
              <a:pathLst>
                <a:path w="22281" h="23192" extrusionOk="0">
                  <a:moveTo>
                    <a:pt x="9788" y="0"/>
                  </a:moveTo>
                  <a:lnTo>
                    <a:pt x="0" y="16110"/>
                  </a:lnTo>
                  <a:lnTo>
                    <a:pt x="12463" y="23192"/>
                  </a:lnTo>
                  <a:lnTo>
                    <a:pt x="22280" y="7417"/>
                  </a:lnTo>
                  <a:lnTo>
                    <a:pt x="97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55"/>
            <p:cNvSpPr/>
            <p:nvPr/>
          </p:nvSpPr>
          <p:spPr>
            <a:xfrm>
              <a:off x="3707269" y="2713688"/>
              <a:ext cx="106025" cy="85321"/>
            </a:xfrm>
            <a:custGeom>
              <a:avLst/>
              <a:gdLst/>
              <a:ahLst/>
              <a:cxnLst/>
              <a:rect l="l" t="t" r="r" b="b"/>
              <a:pathLst>
                <a:path w="5290" h="4257" extrusionOk="0">
                  <a:moveTo>
                    <a:pt x="1155" y="1"/>
                  </a:moveTo>
                  <a:lnTo>
                    <a:pt x="0" y="1825"/>
                  </a:lnTo>
                  <a:lnTo>
                    <a:pt x="3952" y="4256"/>
                  </a:lnTo>
                  <a:lnTo>
                    <a:pt x="5289" y="2463"/>
                  </a:lnTo>
                  <a:lnTo>
                    <a:pt x="11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5"/>
            <p:cNvSpPr/>
            <p:nvPr/>
          </p:nvSpPr>
          <p:spPr>
            <a:xfrm>
              <a:off x="3271060" y="2772172"/>
              <a:ext cx="421594" cy="304626"/>
            </a:xfrm>
            <a:custGeom>
              <a:avLst/>
              <a:gdLst/>
              <a:ahLst/>
              <a:cxnLst/>
              <a:rect l="l" t="t" r="r" b="b"/>
              <a:pathLst>
                <a:path w="21035" h="15199" extrusionOk="0">
                  <a:moveTo>
                    <a:pt x="1278" y="1"/>
                  </a:moveTo>
                  <a:lnTo>
                    <a:pt x="1" y="9484"/>
                  </a:lnTo>
                  <a:lnTo>
                    <a:pt x="19241" y="15199"/>
                  </a:lnTo>
                  <a:lnTo>
                    <a:pt x="21035" y="10639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5"/>
            <p:cNvSpPr/>
            <p:nvPr/>
          </p:nvSpPr>
          <p:spPr>
            <a:xfrm>
              <a:off x="3650608" y="2965964"/>
              <a:ext cx="163226" cy="147793"/>
            </a:xfrm>
            <a:custGeom>
              <a:avLst/>
              <a:gdLst/>
              <a:ahLst/>
              <a:cxnLst/>
              <a:rect l="l" t="t" r="r" b="b"/>
              <a:pathLst>
                <a:path w="8144" h="7374" extrusionOk="0">
                  <a:moveTo>
                    <a:pt x="5824" y="0"/>
                  </a:moveTo>
                  <a:cubicBezTo>
                    <a:pt x="3620" y="0"/>
                    <a:pt x="578" y="1031"/>
                    <a:pt x="578" y="1031"/>
                  </a:cubicBezTo>
                  <a:lnTo>
                    <a:pt x="0" y="5347"/>
                  </a:lnTo>
                  <a:cubicBezTo>
                    <a:pt x="2112" y="6805"/>
                    <a:pt x="3680" y="7373"/>
                    <a:pt x="4841" y="7373"/>
                  </a:cubicBezTo>
                  <a:cubicBezTo>
                    <a:pt x="7943" y="7373"/>
                    <a:pt x="8144" y="3317"/>
                    <a:pt x="8055" y="1305"/>
                  </a:cubicBezTo>
                  <a:cubicBezTo>
                    <a:pt x="8012" y="318"/>
                    <a:pt x="7047" y="0"/>
                    <a:pt x="58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5"/>
            <p:cNvSpPr/>
            <p:nvPr/>
          </p:nvSpPr>
          <p:spPr>
            <a:xfrm>
              <a:off x="3657924" y="2923554"/>
              <a:ext cx="112719" cy="69788"/>
            </a:xfrm>
            <a:custGeom>
              <a:avLst/>
              <a:gdLst/>
              <a:ahLst/>
              <a:cxnLst/>
              <a:rect l="l" t="t" r="r" b="b"/>
              <a:pathLst>
                <a:path w="5624" h="3482" extrusionOk="0">
                  <a:moveTo>
                    <a:pt x="4667" y="0"/>
                  </a:moveTo>
                  <a:cubicBezTo>
                    <a:pt x="4570" y="0"/>
                    <a:pt x="4471" y="15"/>
                    <a:pt x="4377" y="47"/>
                  </a:cubicBezTo>
                  <a:lnTo>
                    <a:pt x="2888" y="655"/>
                  </a:lnTo>
                  <a:cubicBezTo>
                    <a:pt x="2067" y="959"/>
                    <a:pt x="1368" y="1506"/>
                    <a:pt x="851" y="2235"/>
                  </a:cubicBezTo>
                  <a:lnTo>
                    <a:pt x="0" y="3482"/>
                  </a:lnTo>
                  <a:lnTo>
                    <a:pt x="3222" y="3269"/>
                  </a:lnTo>
                  <a:lnTo>
                    <a:pt x="5259" y="1475"/>
                  </a:lnTo>
                  <a:cubicBezTo>
                    <a:pt x="5563" y="1171"/>
                    <a:pt x="5623" y="716"/>
                    <a:pt x="5380" y="351"/>
                  </a:cubicBezTo>
                  <a:cubicBezTo>
                    <a:pt x="5222" y="125"/>
                    <a:pt x="4948" y="0"/>
                    <a:pt x="4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5"/>
            <p:cNvSpPr/>
            <p:nvPr/>
          </p:nvSpPr>
          <p:spPr>
            <a:xfrm>
              <a:off x="3888194" y="1967521"/>
              <a:ext cx="99331" cy="90592"/>
            </a:xfrm>
            <a:custGeom>
              <a:avLst/>
              <a:gdLst/>
              <a:ahLst/>
              <a:cxnLst/>
              <a:rect l="l" t="t" r="r" b="b"/>
              <a:pathLst>
                <a:path w="4956" h="4520" extrusionOk="0">
                  <a:moveTo>
                    <a:pt x="2485" y="0"/>
                  </a:moveTo>
                  <a:cubicBezTo>
                    <a:pt x="2318" y="0"/>
                    <a:pt x="2148" y="18"/>
                    <a:pt x="1976" y="56"/>
                  </a:cubicBezTo>
                  <a:cubicBezTo>
                    <a:pt x="761" y="330"/>
                    <a:pt x="1" y="1546"/>
                    <a:pt x="274" y="2761"/>
                  </a:cubicBezTo>
                  <a:cubicBezTo>
                    <a:pt x="510" y="3810"/>
                    <a:pt x="1447" y="4519"/>
                    <a:pt x="2480" y="4519"/>
                  </a:cubicBezTo>
                  <a:cubicBezTo>
                    <a:pt x="2645" y="4519"/>
                    <a:pt x="2812" y="4501"/>
                    <a:pt x="2980" y="4464"/>
                  </a:cubicBezTo>
                  <a:cubicBezTo>
                    <a:pt x="4195" y="4190"/>
                    <a:pt x="4955" y="2974"/>
                    <a:pt x="4682" y="1758"/>
                  </a:cubicBezTo>
                  <a:cubicBezTo>
                    <a:pt x="4446" y="710"/>
                    <a:pt x="3532" y="0"/>
                    <a:pt x="24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5"/>
            <p:cNvSpPr/>
            <p:nvPr/>
          </p:nvSpPr>
          <p:spPr>
            <a:xfrm>
              <a:off x="3678026" y="2000310"/>
              <a:ext cx="146230" cy="296088"/>
            </a:xfrm>
            <a:custGeom>
              <a:avLst/>
              <a:gdLst/>
              <a:ahLst/>
              <a:cxnLst/>
              <a:rect l="l" t="t" r="r" b="b"/>
              <a:pathLst>
                <a:path w="7296" h="14773" extrusionOk="0">
                  <a:moveTo>
                    <a:pt x="2037" y="1"/>
                  </a:moveTo>
                  <a:lnTo>
                    <a:pt x="0" y="14560"/>
                  </a:lnTo>
                  <a:lnTo>
                    <a:pt x="7082" y="14773"/>
                  </a:lnTo>
                  <a:lnTo>
                    <a:pt x="7295" y="6171"/>
                  </a:lnTo>
                  <a:lnTo>
                    <a:pt x="20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55"/>
            <p:cNvSpPr/>
            <p:nvPr/>
          </p:nvSpPr>
          <p:spPr>
            <a:xfrm>
              <a:off x="3726149" y="2100824"/>
              <a:ext cx="97487" cy="127350"/>
            </a:xfrm>
            <a:custGeom>
              <a:avLst/>
              <a:gdLst/>
              <a:ahLst/>
              <a:cxnLst/>
              <a:rect l="l" t="t" r="r" b="b"/>
              <a:pathLst>
                <a:path w="4864" h="6354" extrusionOk="0">
                  <a:moveTo>
                    <a:pt x="1" y="1"/>
                  </a:moveTo>
                  <a:lnTo>
                    <a:pt x="4773" y="6354"/>
                  </a:lnTo>
                  <a:lnTo>
                    <a:pt x="4864" y="16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55"/>
            <p:cNvSpPr/>
            <p:nvPr/>
          </p:nvSpPr>
          <p:spPr>
            <a:xfrm>
              <a:off x="3683458" y="1816560"/>
              <a:ext cx="282740" cy="344290"/>
            </a:xfrm>
            <a:custGeom>
              <a:avLst/>
              <a:gdLst/>
              <a:ahLst/>
              <a:cxnLst/>
              <a:rect l="l" t="t" r="r" b="b"/>
              <a:pathLst>
                <a:path w="14107" h="17178" extrusionOk="0">
                  <a:moveTo>
                    <a:pt x="8504" y="1"/>
                  </a:moveTo>
                  <a:cubicBezTo>
                    <a:pt x="4159" y="1"/>
                    <a:pt x="1" y="2388"/>
                    <a:pt x="702" y="9564"/>
                  </a:cubicBezTo>
                  <a:cubicBezTo>
                    <a:pt x="1340" y="16372"/>
                    <a:pt x="5535" y="16920"/>
                    <a:pt x="5535" y="16920"/>
                  </a:cubicBezTo>
                  <a:cubicBezTo>
                    <a:pt x="6192" y="17096"/>
                    <a:pt x="6817" y="17177"/>
                    <a:pt x="7407" y="17177"/>
                  </a:cubicBezTo>
                  <a:cubicBezTo>
                    <a:pt x="10282" y="17177"/>
                    <a:pt x="12333" y="15237"/>
                    <a:pt x="13316" y="12816"/>
                  </a:cubicBezTo>
                  <a:cubicBezTo>
                    <a:pt x="14106" y="10901"/>
                    <a:pt x="14046" y="7527"/>
                    <a:pt x="13772" y="5035"/>
                  </a:cubicBezTo>
                  <a:cubicBezTo>
                    <a:pt x="13559" y="2846"/>
                    <a:pt x="12435" y="415"/>
                    <a:pt x="10155" y="111"/>
                  </a:cubicBezTo>
                  <a:cubicBezTo>
                    <a:pt x="9608" y="39"/>
                    <a:pt x="9054" y="1"/>
                    <a:pt x="85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55"/>
            <p:cNvSpPr/>
            <p:nvPr/>
          </p:nvSpPr>
          <p:spPr>
            <a:xfrm>
              <a:off x="3932067" y="1969184"/>
              <a:ext cx="22548" cy="21025"/>
            </a:xfrm>
            <a:custGeom>
              <a:avLst/>
              <a:gdLst/>
              <a:ahLst/>
              <a:cxnLst/>
              <a:rect l="l" t="t" r="r" b="b"/>
              <a:pathLst>
                <a:path w="1125" h="1049" extrusionOk="0">
                  <a:moveTo>
                    <a:pt x="516" y="0"/>
                  </a:moveTo>
                  <a:cubicBezTo>
                    <a:pt x="496" y="0"/>
                    <a:pt x="476" y="1"/>
                    <a:pt x="456" y="4"/>
                  </a:cubicBezTo>
                  <a:cubicBezTo>
                    <a:pt x="183" y="64"/>
                    <a:pt x="0" y="338"/>
                    <a:pt x="61" y="611"/>
                  </a:cubicBezTo>
                  <a:cubicBezTo>
                    <a:pt x="88" y="876"/>
                    <a:pt x="298" y="1049"/>
                    <a:pt x="533" y="1049"/>
                  </a:cubicBezTo>
                  <a:cubicBezTo>
                    <a:pt x="568" y="1049"/>
                    <a:pt x="603" y="1045"/>
                    <a:pt x="639" y="1037"/>
                  </a:cubicBezTo>
                  <a:cubicBezTo>
                    <a:pt x="943" y="976"/>
                    <a:pt x="1125" y="703"/>
                    <a:pt x="1064" y="429"/>
                  </a:cubicBezTo>
                  <a:cubicBezTo>
                    <a:pt x="1008" y="175"/>
                    <a:pt x="769" y="0"/>
                    <a:pt x="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5"/>
            <p:cNvSpPr/>
            <p:nvPr/>
          </p:nvSpPr>
          <p:spPr>
            <a:xfrm>
              <a:off x="3844340" y="1969184"/>
              <a:ext cx="22548" cy="21025"/>
            </a:xfrm>
            <a:custGeom>
              <a:avLst/>
              <a:gdLst/>
              <a:ahLst/>
              <a:cxnLst/>
              <a:rect l="l" t="t" r="r" b="b"/>
              <a:pathLst>
                <a:path w="1125" h="1049" extrusionOk="0">
                  <a:moveTo>
                    <a:pt x="516" y="0"/>
                  </a:moveTo>
                  <a:cubicBezTo>
                    <a:pt x="496" y="0"/>
                    <a:pt x="476" y="1"/>
                    <a:pt x="456" y="4"/>
                  </a:cubicBezTo>
                  <a:cubicBezTo>
                    <a:pt x="183" y="64"/>
                    <a:pt x="0" y="338"/>
                    <a:pt x="61" y="611"/>
                  </a:cubicBezTo>
                  <a:cubicBezTo>
                    <a:pt x="88" y="876"/>
                    <a:pt x="298" y="1049"/>
                    <a:pt x="553" y="1049"/>
                  </a:cubicBezTo>
                  <a:cubicBezTo>
                    <a:pt x="591" y="1049"/>
                    <a:pt x="630" y="1045"/>
                    <a:pt x="669" y="1037"/>
                  </a:cubicBezTo>
                  <a:cubicBezTo>
                    <a:pt x="943" y="976"/>
                    <a:pt x="1125" y="703"/>
                    <a:pt x="1064" y="429"/>
                  </a:cubicBezTo>
                  <a:cubicBezTo>
                    <a:pt x="1008" y="175"/>
                    <a:pt x="769" y="0"/>
                    <a:pt x="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5"/>
            <p:cNvSpPr/>
            <p:nvPr/>
          </p:nvSpPr>
          <p:spPr>
            <a:xfrm>
              <a:off x="3905871" y="1992995"/>
              <a:ext cx="15854" cy="39023"/>
            </a:xfrm>
            <a:custGeom>
              <a:avLst/>
              <a:gdLst/>
              <a:ahLst/>
              <a:cxnLst/>
              <a:rect l="l" t="t" r="r" b="b"/>
              <a:pathLst>
                <a:path w="791" h="1947" fill="none" extrusionOk="0">
                  <a:moveTo>
                    <a:pt x="395" y="1"/>
                  </a:moveTo>
                  <a:lnTo>
                    <a:pt x="760" y="1490"/>
                  </a:lnTo>
                  <a:cubicBezTo>
                    <a:pt x="791" y="1673"/>
                    <a:pt x="699" y="1825"/>
                    <a:pt x="547" y="1855"/>
                  </a:cubicBezTo>
                  <a:lnTo>
                    <a:pt x="0" y="1946"/>
                  </a:lnTo>
                </a:path>
              </a:pathLst>
            </a:custGeom>
            <a:solidFill>
              <a:schemeClr val="dk1"/>
            </a:solidFill>
            <a:ln w="4550" cap="rnd" cmpd="sng">
              <a:solidFill>
                <a:srgbClr val="1D000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5"/>
            <p:cNvSpPr/>
            <p:nvPr/>
          </p:nvSpPr>
          <p:spPr>
            <a:xfrm>
              <a:off x="3919881" y="1898033"/>
              <a:ext cx="53012" cy="30044"/>
            </a:xfrm>
            <a:custGeom>
              <a:avLst/>
              <a:gdLst/>
              <a:ahLst/>
              <a:cxnLst/>
              <a:rect l="l" t="t" r="r" b="b"/>
              <a:pathLst>
                <a:path w="2645" h="1499" extrusionOk="0">
                  <a:moveTo>
                    <a:pt x="976" y="1"/>
                  </a:moveTo>
                  <a:cubicBezTo>
                    <a:pt x="330" y="1"/>
                    <a:pt x="213" y="423"/>
                    <a:pt x="213" y="423"/>
                  </a:cubicBezTo>
                  <a:cubicBezTo>
                    <a:pt x="213" y="423"/>
                    <a:pt x="0" y="1061"/>
                    <a:pt x="760" y="1183"/>
                  </a:cubicBezTo>
                  <a:cubicBezTo>
                    <a:pt x="1338" y="1274"/>
                    <a:pt x="1702" y="1335"/>
                    <a:pt x="2037" y="1456"/>
                  </a:cubicBezTo>
                  <a:cubicBezTo>
                    <a:pt x="2093" y="1484"/>
                    <a:pt x="2153" y="1498"/>
                    <a:pt x="2211" y="1498"/>
                  </a:cubicBezTo>
                  <a:cubicBezTo>
                    <a:pt x="2342" y="1498"/>
                    <a:pt x="2470" y="1430"/>
                    <a:pt x="2554" y="1304"/>
                  </a:cubicBezTo>
                  <a:cubicBezTo>
                    <a:pt x="2645" y="1183"/>
                    <a:pt x="2645" y="1000"/>
                    <a:pt x="2554" y="879"/>
                  </a:cubicBezTo>
                  <a:cubicBezTo>
                    <a:pt x="2371" y="605"/>
                    <a:pt x="1976" y="149"/>
                    <a:pt x="1277" y="28"/>
                  </a:cubicBezTo>
                  <a:cubicBezTo>
                    <a:pt x="1166" y="9"/>
                    <a:pt x="1066" y="1"/>
                    <a:pt x="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5"/>
            <p:cNvSpPr/>
            <p:nvPr/>
          </p:nvSpPr>
          <p:spPr>
            <a:xfrm>
              <a:off x="3798643" y="1898233"/>
              <a:ext cx="76182" cy="34092"/>
            </a:xfrm>
            <a:custGeom>
              <a:avLst/>
              <a:gdLst/>
              <a:ahLst/>
              <a:cxnLst/>
              <a:rect l="l" t="t" r="r" b="b"/>
              <a:pathLst>
                <a:path w="3801" h="1701" extrusionOk="0">
                  <a:moveTo>
                    <a:pt x="2538" y="0"/>
                  </a:moveTo>
                  <a:cubicBezTo>
                    <a:pt x="2441" y="0"/>
                    <a:pt x="2335" y="5"/>
                    <a:pt x="2219" y="18"/>
                  </a:cubicBezTo>
                  <a:cubicBezTo>
                    <a:pt x="1308" y="139"/>
                    <a:pt x="365" y="808"/>
                    <a:pt x="122" y="1051"/>
                  </a:cubicBezTo>
                  <a:cubicBezTo>
                    <a:pt x="1" y="1203"/>
                    <a:pt x="1" y="1385"/>
                    <a:pt x="92" y="1507"/>
                  </a:cubicBezTo>
                  <a:cubicBezTo>
                    <a:pt x="197" y="1633"/>
                    <a:pt x="360" y="1701"/>
                    <a:pt x="530" y="1701"/>
                  </a:cubicBezTo>
                  <a:cubicBezTo>
                    <a:pt x="607" y="1701"/>
                    <a:pt x="685" y="1687"/>
                    <a:pt x="760" y="1659"/>
                  </a:cubicBezTo>
                  <a:cubicBezTo>
                    <a:pt x="1186" y="1537"/>
                    <a:pt x="2067" y="1264"/>
                    <a:pt x="2827" y="1173"/>
                  </a:cubicBezTo>
                  <a:cubicBezTo>
                    <a:pt x="3800" y="1082"/>
                    <a:pt x="3557" y="443"/>
                    <a:pt x="3557" y="443"/>
                  </a:cubicBezTo>
                  <a:cubicBezTo>
                    <a:pt x="3557" y="443"/>
                    <a:pt x="3409" y="0"/>
                    <a:pt x="25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5"/>
            <p:cNvSpPr/>
            <p:nvPr/>
          </p:nvSpPr>
          <p:spPr>
            <a:xfrm>
              <a:off x="3857729" y="2051479"/>
              <a:ext cx="43292" cy="18920"/>
            </a:xfrm>
            <a:custGeom>
              <a:avLst/>
              <a:gdLst/>
              <a:ahLst/>
              <a:cxnLst/>
              <a:rect l="l" t="t" r="r" b="b"/>
              <a:pathLst>
                <a:path w="2160" h="944" fill="none" extrusionOk="0">
                  <a:moveTo>
                    <a:pt x="1" y="1"/>
                  </a:moveTo>
                  <a:cubicBezTo>
                    <a:pt x="1" y="1"/>
                    <a:pt x="882" y="943"/>
                    <a:pt x="2159" y="578"/>
                  </a:cubicBezTo>
                </a:path>
              </a:pathLst>
            </a:custGeom>
            <a:noFill/>
            <a:ln w="4550" cap="rnd" cmpd="sng">
              <a:solidFill>
                <a:srgbClr val="1D000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5"/>
            <p:cNvSpPr/>
            <p:nvPr/>
          </p:nvSpPr>
          <p:spPr>
            <a:xfrm>
              <a:off x="3726149" y="2017287"/>
              <a:ext cx="230308" cy="143965"/>
            </a:xfrm>
            <a:custGeom>
              <a:avLst/>
              <a:gdLst/>
              <a:ahLst/>
              <a:cxnLst/>
              <a:rect l="l" t="t" r="r" b="b"/>
              <a:pathLst>
                <a:path w="11491" h="7183" extrusionOk="0">
                  <a:moveTo>
                    <a:pt x="9419" y="0"/>
                  </a:moveTo>
                  <a:cubicBezTo>
                    <a:pt x="7966" y="0"/>
                    <a:pt x="1793" y="236"/>
                    <a:pt x="1" y="4169"/>
                  </a:cubicBezTo>
                  <a:cubicBezTo>
                    <a:pt x="1" y="4169"/>
                    <a:pt x="1005" y="7183"/>
                    <a:pt x="4972" y="7183"/>
                  </a:cubicBezTo>
                  <a:cubicBezTo>
                    <a:pt x="5423" y="7183"/>
                    <a:pt x="5913" y="7144"/>
                    <a:pt x="6444" y="7057"/>
                  </a:cubicBezTo>
                  <a:cubicBezTo>
                    <a:pt x="6444" y="7057"/>
                    <a:pt x="10274" y="6479"/>
                    <a:pt x="11490" y="1829"/>
                  </a:cubicBezTo>
                  <a:lnTo>
                    <a:pt x="9727" y="5"/>
                  </a:lnTo>
                  <a:cubicBezTo>
                    <a:pt x="9727" y="5"/>
                    <a:pt x="9617" y="0"/>
                    <a:pt x="9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55"/>
            <p:cNvSpPr/>
            <p:nvPr/>
          </p:nvSpPr>
          <p:spPr>
            <a:xfrm>
              <a:off x="3726149" y="2002134"/>
              <a:ext cx="74959" cy="56079"/>
            </a:xfrm>
            <a:custGeom>
              <a:avLst/>
              <a:gdLst/>
              <a:ahLst/>
              <a:cxnLst/>
              <a:rect l="l" t="t" r="r" b="b"/>
              <a:pathLst>
                <a:path w="3740" h="2798" fill="none" extrusionOk="0">
                  <a:moveTo>
                    <a:pt x="1" y="1"/>
                  </a:moveTo>
                  <a:lnTo>
                    <a:pt x="3739" y="2797"/>
                  </a:lnTo>
                </a:path>
              </a:pathLst>
            </a:custGeom>
            <a:solidFill>
              <a:schemeClr val="lt2"/>
            </a:solidFill>
            <a:ln w="98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55"/>
            <p:cNvSpPr/>
            <p:nvPr/>
          </p:nvSpPr>
          <p:spPr>
            <a:xfrm>
              <a:off x="3710916" y="2060017"/>
              <a:ext cx="21345" cy="46318"/>
            </a:xfrm>
            <a:custGeom>
              <a:avLst/>
              <a:gdLst/>
              <a:ahLst/>
              <a:cxnLst/>
              <a:rect l="l" t="t" r="r" b="b"/>
              <a:pathLst>
                <a:path w="1065" h="2311" fill="none" extrusionOk="0">
                  <a:moveTo>
                    <a:pt x="1" y="0"/>
                  </a:moveTo>
                  <a:lnTo>
                    <a:pt x="1064" y="2311"/>
                  </a:lnTo>
                </a:path>
              </a:pathLst>
            </a:custGeom>
            <a:solidFill>
              <a:schemeClr val="lt2"/>
            </a:solidFill>
            <a:ln w="98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55"/>
            <p:cNvSpPr/>
            <p:nvPr/>
          </p:nvSpPr>
          <p:spPr>
            <a:xfrm>
              <a:off x="3593346" y="1773167"/>
              <a:ext cx="344831" cy="336814"/>
            </a:xfrm>
            <a:custGeom>
              <a:avLst/>
              <a:gdLst/>
              <a:ahLst/>
              <a:cxnLst/>
              <a:rect l="l" t="t" r="r" b="b"/>
              <a:pathLst>
                <a:path w="17205" h="16805" extrusionOk="0">
                  <a:moveTo>
                    <a:pt x="9223" y="1"/>
                  </a:moveTo>
                  <a:cubicBezTo>
                    <a:pt x="8795" y="1"/>
                    <a:pt x="8345" y="19"/>
                    <a:pt x="7873" y="57"/>
                  </a:cubicBezTo>
                  <a:cubicBezTo>
                    <a:pt x="2553" y="482"/>
                    <a:pt x="0" y="4616"/>
                    <a:pt x="31" y="8081"/>
                  </a:cubicBezTo>
                  <a:cubicBezTo>
                    <a:pt x="61" y="13218"/>
                    <a:pt x="2857" y="14130"/>
                    <a:pt x="5502" y="16805"/>
                  </a:cubicBezTo>
                  <a:lnTo>
                    <a:pt x="6171" y="12246"/>
                  </a:lnTo>
                  <a:lnTo>
                    <a:pt x="4316" y="6835"/>
                  </a:lnTo>
                  <a:cubicBezTo>
                    <a:pt x="4905" y="5540"/>
                    <a:pt x="5694" y="5394"/>
                    <a:pt x="6020" y="5394"/>
                  </a:cubicBezTo>
                  <a:cubicBezTo>
                    <a:pt x="6115" y="5394"/>
                    <a:pt x="6171" y="5407"/>
                    <a:pt x="6171" y="5407"/>
                  </a:cubicBezTo>
                  <a:cubicBezTo>
                    <a:pt x="6171" y="5315"/>
                    <a:pt x="7690" y="4556"/>
                    <a:pt x="7690" y="4434"/>
                  </a:cubicBezTo>
                  <a:cubicBezTo>
                    <a:pt x="9417" y="2674"/>
                    <a:pt x="11118" y="2107"/>
                    <a:pt x="12592" y="2107"/>
                  </a:cubicBezTo>
                  <a:cubicBezTo>
                    <a:pt x="15270" y="2107"/>
                    <a:pt x="17204" y="3978"/>
                    <a:pt x="17204" y="3978"/>
                  </a:cubicBezTo>
                  <a:cubicBezTo>
                    <a:pt x="17204" y="3978"/>
                    <a:pt x="15603" y="1"/>
                    <a:pt x="9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55"/>
            <p:cNvSpPr/>
            <p:nvPr/>
          </p:nvSpPr>
          <p:spPr>
            <a:xfrm>
              <a:off x="3711538" y="1795294"/>
              <a:ext cx="216178" cy="81373"/>
            </a:xfrm>
            <a:custGeom>
              <a:avLst/>
              <a:gdLst/>
              <a:ahLst/>
              <a:cxnLst/>
              <a:rect l="l" t="t" r="r" b="b"/>
              <a:pathLst>
                <a:path w="10786" h="4060" extrusionOk="0">
                  <a:moveTo>
                    <a:pt x="5504" y="0"/>
                  </a:moveTo>
                  <a:cubicBezTo>
                    <a:pt x="5020" y="0"/>
                    <a:pt x="4493" y="42"/>
                    <a:pt x="3921" y="138"/>
                  </a:cubicBezTo>
                  <a:cubicBezTo>
                    <a:pt x="0" y="807"/>
                    <a:pt x="1094" y="4059"/>
                    <a:pt x="1094" y="4059"/>
                  </a:cubicBezTo>
                  <a:cubicBezTo>
                    <a:pt x="1094" y="4059"/>
                    <a:pt x="2315" y="2355"/>
                    <a:pt x="4537" y="2355"/>
                  </a:cubicBezTo>
                  <a:cubicBezTo>
                    <a:pt x="4867" y="2355"/>
                    <a:pt x="5219" y="2392"/>
                    <a:pt x="5593" y="2479"/>
                  </a:cubicBezTo>
                  <a:cubicBezTo>
                    <a:pt x="6629" y="2724"/>
                    <a:pt x="7959" y="2964"/>
                    <a:pt x="8932" y="2964"/>
                  </a:cubicBezTo>
                  <a:cubicBezTo>
                    <a:pt x="10128" y="2964"/>
                    <a:pt x="10786" y="2602"/>
                    <a:pt x="9696" y="1445"/>
                  </a:cubicBezTo>
                  <a:cubicBezTo>
                    <a:pt x="9696" y="1445"/>
                    <a:pt x="8362" y="0"/>
                    <a:pt x="5504" y="0"/>
                  </a:cubicBezTo>
                  <a:close/>
                </a:path>
              </a:pathLst>
            </a:custGeom>
            <a:solidFill>
              <a:srgbClr val="1F0C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55"/>
            <p:cNvSpPr/>
            <p:nvPr/>
          </p:nvSpPr>
          <p:spPr>
            <a:xfrm>
              <a:off x="3667664" y="1840711"/>
              <a:ext cx="85922" cy="173628"/>
            </a:xfrm>
            <a:custGeom>
              <a:avLst/>
              <a:gdLst/>
              <a:ahLst/>
              <a:cxnLst/>
              <a:rect l="l" t="t" r="r" b="b"/>
              <a:pathLst>
                <a:path w="4287" h="8663" extrusionOk="0">
                  <a:moveTo>
                    <a:pt x="2919" y="0"/>
                  </a:moveTo>
                  <a:lnTo>
                    <a:pt x="1" y="1702"/>
                  </a:lnTo>
                  <a:lnTo>
                    <a:pt x="548" y="7386"/>
                  </a:lnTo>
                  <a:lnTo>
                    <a:pt x="3405" y="8663"/>
                  </a:lnTo>
                  <a:cubicBezTo>
                    <a:pt x="3405" y="8663"/>
                    <a:pt x="4286" y="5897"/>
                    <a:pt x="29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5"/>
            <p:cNvSpPr/>
            <p:nvPr/>
          </p:nvSpPr>
          <p:spPr>
            <a:xfrm>
              <a:off x="3631107" y="1967400"/>
              <a:ext cx="109673" cy="99391"/>
            </a:xfrm>
            <a:custGeom>
              <a:avLst/>
              <a:gdLst/>
              <a:ahLst/>
              <a:cxnLst/>
              <a:rect l="l" t="t" r="r" b="b"/>
              <a:pathLst>
                <a:path w="5472" h="4959" extrusionOk="0">
                  <a:moveTo>
                    <a:pt x="2736" y="1"/>
                  </a:moveTo>
                  <a:cubicBezTo>
                    <a:pt x="2556" y="1"/>
                    <a:pt x="2373" y="21"/>
                    <a:pt x="2189" y="62"/>
                  </a:cubicBezTo>
                  <a:cubicBezTo>
                    <a:pt x="852" y="366"/>
                    <a:pt x="1" y="1704"/>
                    <a:pt x="305" y="3041"/>
                  </a:cubicBezTo>
                  <a:cubicBezTo>
                    <a:pt x="566" y="4190"/>
                    <a:pt x="1591" y="4958"/>
                    <a:pt x="2723" y="4958"/>
                  </a:cubicBezTo>
                  <a:cubicBezTo>
                    <a:pt x="2908" y="4958"/>
                    <a:pt x="3096" y="4938"/>
                    <a:pt x="3284" y="4895"/>
                  </a:cubicBezTo>
                  <a:cubicBezTo>
                    <a:pt x="4621" y="4591"/>
                    <a:pt x="5472" y="3284"/>
                    <a:pt x="5168" y="1947"/>
                  </a:cubicBezTo>
                  <a:cubicBezTo>
                    <a:pt x="4906" y="793"/>
                    <a:pt x="3874" y="1"/>
                    <a:pt x="2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5"/>
            <p:cNvSpPr/>
            <p:nvPr/>
          </p:nvSpPr>
          <p:spPr>
            <a:xfrm>
              <a:off x="3664618" y="1992995"/>
              <a:ext cx="43893" cy="40847"/>
            </a:xfrm>
            <a:custGeom>
              <a:avLst/>
              <a:gdLst/>
              <a:ahLst/>
              <a:cxnLst/>
              <a:rect l="l" t="t" r="r" b="b"/>
              <a:pathLst>
                <a:path w="2190" h="2038" fill="none" extrusionOk="0">
                  <a:moveTo>
                    <a:pt x="1" y="396"/>
                  </a:moveTo>
                  <a:cubicBezTo>
                    <a:pt x="1" y="396"/>
                    <a:pt x="1855" y="1"/>
                    <a:pt x="2189" y="2037"/>
                  </a:cubicBezTo>
                </a:path>
              </a:pathLst>
            </a:custGeom>
            <a:solidFill>
              <a:schemeClr val="dk1"/>
            </a:solidFill>
            <a:ln w="4550" cap="rnd" cmpd="sng">
              <a:solidFill>
                <a:srgbClr val="1D000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B6CC7B4-B8B4-5845-7BD9-0394A64B4DE3}"/>
              </a:ext>
            </a:extLst>
          </p:cNvPr>
          <p:cNvSpPr txBox="1"/>
          <p:nvPr/>
        </p:nvSpPr>
        <p:spPr>
          <a:xfrm>
            <a:off x="2712895" y="4362582"/>
            <a:ext cx="59551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1700"/>
              </a:spcBef>
              <a:buNone/>
            </a:pPr>
            <a:r>
              <a:rPr lang="es-CO" sz="1200" noProof="1">
                <a:solidFill>
                  <a:schemeClr val="bg1">
                    <a:lumMod val="65000"/>
                  </a:schemeClr>
                </a:solidFill>
                <a:latin typeface="Fira Sans" panose="020B0503050000020004" pitchFamily="34" charset="0"/>
                <a:ea typeface="Lato"/>
                <a:cs typeface="Lato"/>
                <a:sym typeface="Lato"/>
              </a:rPr>
              <a:t>Epilepsia - Síntomas y causas - Mayo Clinic", </a:t>
            </a:r>
            <a:r>
              <a:rPr lang="es-CO" sz="1200" i="1" noProof="1">
                <a:solidFill>
                  <a:schemeClr val="bg1">
                    <a:lumMod val="65000"/>
                  </a:schemeClr>
                </a:solidFill>
                <a:latin typeface="Fira Sans" panose="020B0503050000020004" pitchFamily="34" charset="0"/>
                <a:ea typeface="Lato"/>
                <a:cs typeface="Lato"/>
                <a:sym typeface="Lato"/>
              </a:rPr>
              <a:t>Mayoclinic.org</a:t>
            </a:r>
            <a:r>
              <a:rPr lang="es-CO" sz="1200" noProof="1">
                <a:solidFill>
                  <a:schemeClr val="bg1">
                    <a:lumMod val="65000"/>
                  </a:schemeClr>
                </a:solidFill>
                <a:latin typeface="Fira Sans" panose="020B0503050000020004" pitchFamily="34" charset="0"/>
                <a:ea typeface="Lato"/>
                <a:cs typeface="Lato"/>
                <a:sym typeface="Lato"/>
              </a:rPr>
              <a:t>, 2019. [Online]. Available: https://www.mayoclinic.org/es-es/diseases-conditions/epilepsy/symptoms-causes/syc-20350093. [Accessed: 12- Aug- 2019].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EB48A4-5CA4-A96D-F82A-3332182407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1E2EA6-E79D-4B97-96C4-ACA630D87DFC}" type="slidenum">
              <a:rPr lang="es-CO" smtClean="0"/>
              <a:t>25</a:t>
            </a:fld>
            <a:endParaRPr lang="es-CO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0ED34-F1F9-E8C1-16FC-801241857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EEG durante crisis</a:t>
            </a:r>
          </a:p>
        </p:txBody>
      </p:sp>
      <p:pic>
        <p:nvPicPr>
          <p:cNvPr id="1026" name="Picture 2" descr="Applied Sciences | Free Full-Text | A Study of EEG Feature Complexity in Epileptic  Seizure Prediction">
            <a:extLst>
              <a:ext uri="{FF2B5EF4-FFF2-40B4-BE49-F238E27FC236}">
                <a16:creationId xmlns:a16="http://schemas.microsoft.com/office/drawing/2014/main" id="{3FDD1626-2716-E155-53D7-3AA75B04E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20" y="1333108"/>
            <a:ext cx="7882360" cy="295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A026C0-A7A8-8EE7-C708-31D6EF65B4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1E2EA6-E79D-4B97-96C4-ACA630D87DFC}" type="slidenum">
              <a:rPr lang="es-CO" smtClean="0"/>
              <a:t>26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02300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56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 en el EEG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856" name="Google Shape;856;p56"/>
          <p:cNvSpPr txBox="1">
            <a:spLocks noGrp="1"/>
          </p:cNvSpPr>
          <p:nvPr>
            <p:ph type="title" idx="2"/>
          </p:nvPr>
        </p:nvSpPr>
        <p:spPr>
          <a:xfrm>
            <a:off x="1205625" y="30507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Fase</a:t>
            </a:r>
            <a:endParaRPr dirty="0"/>
          </a:p>
        </p:txBody>
      </p:sp>
      <p:sp>
        <p:nvSpPr>
          <p:cNvPr id="857" name="Google Shape;857;p56"/>
          <p:cNvSpPr txBox="1">
            <a:spLocks noGrp="1"/>
          </p:cNvSpPr>
          <p:nvPr>
            <p:ph type="subTitle" idx="1"/>
          </p:nvPr>
        </p:nvSpPr>
        <p:spPr>
          <a:xfrm>
            <a:off x="1098086" y="3477900"/>
            <a:ext cx="215636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Sincronizacion y coherencia mediante transformadas de hilbert</a:t>
            </a:r>
            <a:endParaRPr dirty="0"/>
          </a:p>
        </p:txBody>
      </p:sp>
      <p:sp>
        <p:nvSpPr>
          <p:cNvPr id="858" name="Google Shape;858;p56"/>
          <p:cNvSpPr txBox="1">
            <a:spLocks noGrp="1"/>
          </p:cNvSpPr>
          <p:nvPr>
            <p:ph type="title" idx="3"/>
          </p:nvPr>
        </p:nvSpPr>
        <p:spPr>
          <a:xfrm>
            <a:off x="3601350" y="30507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Gamma</a:t>
            </a:r>
            <a:endParaRPr dirty="0"/>
          </a:p>
        </p:txBody>
      </p:sp>
      <p:sp>
        <p:nvSpPr>
          <p:cNvPr id="859" name="Google Shape;859;p56"/>
          <p:cNvSpPr txBox="1">
            <a:spLocks noGrp="1"/>
          </p:cNvSpPr>
          <p:nvPr>
            <p:ph type="subTitle" idx="4"/>
          </p:nvPr>
        </p:nvSpPr>
        <p:spPr>
          <a:xfrm>
            <a:off x="3601350" y="34779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dirty="0"/>
              <a:t>Actividad oscilatoria entre 200 y 600 Hz (</a:t>
            </a:r>
            <a:r>
              <a:rPr lang="es-CO" dirty="0" err="1"/>
              <a:t>Fast</a:t>
            </a:r>
            <a:r>
              <a:rPr lang="es-CO" dirty="0"/>
              <a:t> </a:t>
            </a:r>
            <a:r>
              <a:rPr lang="es-CO" dirty="0" err="1"/>
              <a:t>ripples</a:t>
            </a:r>
            <a:r>
              <a:rPr lang="es-CO" dirty="0"/>
              <a:t>, </a:t>
            </a:r>
            <a:r>
              <a:rPr lang="es-CO" dirty="0" err="1"/>
              <a:t>HFOs</a:t>
            </a:r>
            <a:r>
              <a:rPr lang="es-CO" dirty="0"/>
              <a:t>) </a:t>
            </a:r>
            <a:endParaRPr dirty="0"/>
          </a:p>
        </p:txBody>
      </p:sp>
      <p:sp>
        <p:nvSpPr>
          <p:cNvPr id="860" name="Google Shape;860;p56"/>
          <p:cNvSpPr txBox="1">
            <a:spLocks noGrp="1"/>
          </p:cNvSpPr>
          <p:nvPr>
            <p:ph type="title" idx="5"/>
          </p:nvPr>
        </p:nvSpPr>
        <p:spPr>
          <a:xfrm>
            <a:off x="5782014" y="3050701"/>
            <a:ext cx="2371421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Parametros de Hjorth</a:t>
            </a:r>
            <a:endParaRPr dirty="0"/>
          </a:p>
        </p:txBody>
      </p:sp>
      <p:sp>
        <p:nvSpPr>
          <p:cNvPr id="861" name="Google Shape;861;p56"/>
          <p:cNvSpPr txBox="1">
            <a:spLocks noGrp="1"/>
          </p:cNvSpPr>
          <p:nvPr>
            <p:ph type="subTitle" idx="6"/>
          </p:nvPr>
        </p:nvSpPr>
        <p:spPr>
          <a:xfrm>
            <a:off x="5997075" y="3477900"/>
            <a:ext cx="1941300" cy="966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dirty="0"/>
              <a:t>Movilidad (Desviación del espectro) y complejidad (Similitud a sinusoidal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2" name="Google Shape;862;p56"/>
          <p:cNvSpPr/>
          <p:nvPr/>
        </p:nvSpPr>
        <p:spPr>
          <a:xfrm>
            <a:off x="1625175" y="1798675"/>
            <a:ext cx="1102200" cy="1102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56"/>
          <p:cNvSpPr/>
          <p:nvPr/>
        </p:nvSpPr>
        <p:spPr>
          <a:xfrm>
            <a:off x="4020900" y="1798675"/>
            <a:ext cx="1102200" cy="1102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56"/>
          <p:cNvSpPr/>
          <p:nvPr/>
        </p:nvSpPr>
        <p:spPr>
          <a:xfrm>
            <a:off x="6416625" y="1798675"/>
            <a:ext cx="1102200" cy="1102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5" name="Google Shape;865;p56"/>
          <p:cNvGrpSpPr/>
          <p:nvPr/>
        </p:nvGrpSpPr>
        <p:grpSpPr>
          <a:xfrm>
            <a:off x="4355368" y="2086182"/>
            <a:ext cx="433252" cy="527191"/>
            <a:chOff x="-24709100" y="3888875"/>
            <a:chExt cx="243400" cy="296175"/>
          </a:xfrm>
        </p:grpSpPr>
        <p:sp>
          <p:nvSpPr>
            <p:cNvPr id="866" name="Google Shape;866;p56"/>
            <p:cNvSpPr/>
            <p:nvPr/>
          </p:nvSpPr>
          <p:spPr>
            <a:xfrm>
              <a:off x="-24587800" y="3888875"/>
              <a:ext cx="105575" cy="227650"/>
            </a:xfrm>
            <a:custGeom>
              <a:avLst/>
              <a:gdLst/>
              <a:ahLst/>
              <a:cxnLst/>
              <a:rect l="l" t="t" r="r" b="b"/>
              <a:pathLst>
                <a:path w="4223" h="9106" extrusionOk="0">
                  <a:moveTo>
                    <a:pt x="2836" y="662"/>
                  </a:moveTo>
                  <a:lnTo>
                    <a:pt x="2836" y="1387"/>
                  </a:lnTo>
                  <a:lnTo>
                    <a:pt x="2143" y="1387"/>
                  </a:lnTo>
                  <a:lnTo>
                    <a:pt x="2143" y="662"/>
                  </a:lnTo>
                  <a:close/>
                  <a:moveTo>
                    <a:pt x="1072" y="4884"/>
                  </a:moveTo>
                  <a:cubicBezTo>
                    <a:pt x="1261" y="4884"/>
                    <a:pt x="1418" y="5041"/>
                    <a:pt x="1418" y="5230"/>
                  </a:cubicBezTo>
                  <a:cubicBezTo>
                    <a:pt x="1418" y="5451"/>
                    <a:pt x="1261" y="5608"/>
                    <a:pt x="1072" y="5608"/>
                  </a:cubicBezTo>
                  <a:cubicBezTo>
                    <a:pt x="851" y="5608"/>
                    <a:pt x="694" y="5451"/>
                    <a:pt x="694" y="5230"/>
                  </a:cubicBezTo>
                  <a:cubicBezTo>
                    <a:pt x="694" y="5041"/>
                    <a:pt x="851" y="4884"/>
                    <a:pt x="1072" y="4884"/>
                  </a:cubicBezTo>
                  <a:close/>
                  <a:moveTo>
                    <a:pt x="3498" y="6302"/>
                  </a:moveTo>
                  <a:lnTo>
                    <a:pt x="3498" y="6648"/>
                  </a:lnTo>
                  <a:cubicBezTo>
                    <a:pt x="3498" y="6869"/>
                    <a:pt x="3340" y="6995"/>
                    <a:pt x="3151" y="6995"/>
                  </a:cubicBezTo>
                  <a:lnTo>
                    <a:pt x="1765" y="6995"/>
                  </a:lnTo>
                  <a:cubicBezTo>
                    <a:pt x="1576" y="6995"/>
                    <a:pt x="1418" y="6869"/>
                    <a:pt x="1418" y="6648"/>
                  </a:cubicBezTo>
                  <a:lnTo>
                    <a:pt x="1418" y="6302"/>
                  </a:lnTo>
                  <a:close/>
                  <a:moveTo>
                    <a:pt x="1072" y="1"/>
                  </a:moveTo>
                  <a:cubicBezTo>
                    <a:pt x="851" y="1"/>
                    <a:pt x="694" y="158"/>
                    <a:pt x="694" y="347"/>
                  </a:cubicBezTo>
                  <a:cubicBezTo>
                    <a:pt x="694" y="568"/>
                    <a:pt x="851" y="725"/>
                    <a:pt x="1072" y="725"/>
                  </a:cubicBezTo>
                  <a:lnTo>
                    <a:pt x="1418" y="725"/>
                  </a:lnTo>
                  <a:lnTo>
                    <a:pt x="1418" y="1450"/>
                  </a:lnTo>
                  <a:cubicBezTo>
                    <a:pt x="1009" y="1576"/>
                    <a:pt x="694" y="1985"/>
                    <a:pt x="694" y="2458"/>
                  </a:cubicBezTo>
                  <a:lnTo>
                    <a:pt x="694" y="4285"/>
                  </a:lnTo>
                  <a:cubicBezTo>
                    <a:pt x="316" y="4443"/>
                    <a:pt x="1" y="4821"/>
                    <a:pt x="1" y="5293"/>
                  </a:cubicBezTo>
                  <a:cubicBezTo>
                    <a:pt x="1" y="5703"/>
                    <a:pt x="284" y="6112"/>
                    <a:pt x="694" y="6270"/>
                  </a:cubicBezTo>
                  <a:lnTo>
                    <a:pt x="694" y="6648"/>
                  </a:lnTo>
                  <a:cubicBezTo>
                    <a:pt x="694" y="7089"/>
                    <a:pt x="977" y="7499"/>
                    <a:pt x="1418" y="7656"/>
                  </a:cubicBezTo>
                  <a:lnTo>
                    <a:pt x="1418" y="8759"/>
                  </a:lnTo>
                  <a:cubicBezTo>
                    <a:pt x="1418" y="8948"/>
                    <a:pt x="1576" y="9105"/>
                    <a:pt x="1765" y="9105"/>
                  </a:cubicBezTo>
                  <a:lnTo>
                    <a:pt x="3151" y="9105"/>
                  </a:lnTo>
                  <a:cubicBezTo>
                    <a:pt x="3340" y="9105"/>
                    <a:pt x="3498" y="8948"/>
                    <a:pt x="3498" y="8759"/>
                  </a:cubicBezTo>
                  <a:lnTo>
                    <a:pt x="3498" y="7656"/>
                  </a:lnTo>
                  <a:cubicBezTo>
                    <a:pt x="3907" y="7499"/>
                    <a:pt x="4222" y="7121"/>
                    <a:pt x="4222" y="6648"/>
                  </a:cubicBezTo>
                  <a:lnTo>
                    <a:pt x="4222" y="5955"/>
                  </a:lnTo>
                  <a:lnTo>
                    <a:pt x="4222" y="2458"/>
                  </a:lnTo>
                  <a:cubicBezTo>
                    <a:pt x="4222" y="2017"/>
                    <a:pt x="3939" y="1607"/>
                    <a:pt x="3498" y="1450"/>
                  </a:cubicBezTo>
                  <a:lnTo>
                    <a:pt x="3498" y="725"/>
                  </a:lnTo>
                  <a:lnTo>
                    <a:pt x="3876" y="725"/>
                  </a:lnTo>
                  <a:cubicBezTo>
                    <a:pt x="4065" y="725"/>
                    <a:pt x="4222" y="568"/>
                    <a:pt x="4222" y="347"/>
                  </a:cubicBezTo>
                  <a:cubicBezTo>
                    <a:pt x="4222" y="158"/>
                    <a:pt x="4065" y="1"/>
                    <a:pt x="3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6"/>
            <p:cNvSpPr/>
            <p:nvPr/>
          </p:nvSpPr>
          <p:spPr>
            <a:xfrm>
              <a:off x="-24536600" y="4132250"/>
              <a:ext cx="70900" cy="17350"/>
            </a:xfrm>
            <a:custGeom>
              <a:avLst/>
              <a:gdLst/>
              <a:ahLst/>
              <a:cxnLst/>
              <a:rect l="l" t="t" r="r" b="b"/>
              <a:pathLst>
                <a:path w="2836" h="694" extrusionOk="0">
                  <a:moveTo>
                    <a:pt x="0" y="1"/>
                  </a:moveTo>
                  <a:lnTo>
                    <a:pt x="347" y="694"/>
                  </a:lnTo>
                  <a:lnTo>
                    <a:pt x="2489" y="694"/>
                  </a:lnTo>
                  <a:cubicBezTo>
                    <a:pt x="2678" y="694"/>
                    <a:pt x="2836" y="536"/>
                    <a:pt x="2836" y="347"/>
                  </a:cubicBezTo>
                  <a:cubicBezTo>
                    <a:pt x="2836" y="158"/>
                    <a:pt x="2678" y="1"/>
                    <a:pt x="2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6"/>
            <p:cNvSpPr/>
            <p:nvPr/>
          </p:nvSpPr>
          <p:spPr>
            <a:xfrm>
              <a:off x="-24709100" y="3963700"/>
              <a:ext cx="208750" cy="221350"/>
            </a:xfrm>
            <a:custGeom>
              <a:avLst/>
              <a:gdLst/>
              <a:ahLst/>
              <a:cxnLst/>
              <a:rect l="l" t="t" r="r" b="b"/>
              <a:pathLst>
                <a:path w="8350" h="8854" extrusionOk="0">
                  <a:moveTo>
                    <a:pt x="4884" y="1"/>
                  </a:moveTo>
                  <a:cubicBezTo>
                    <a:pt x="2931" y="473"/>
                    <a:pt x="1419" y="2237"/>
                    <a:pt x="1419" y="4380"/>
                  </a:cubicBezTo>
                  <a:lnTo>
                    <a:pt x="1419" y="8192"/>
                  </a:lnTo>
                  <a:lnTo>
                    <a:pt x="410" y="8192"/>
                  </a:lnTo>
                  <a:cubicBezTo>
                    <a:pt x="389" y="8189"/>
                    <a:pt x="368" y="8188"/>
                    <a:pt x="347" y="8188"/>
                  </a:cubicBezTo>
                  <a:cubicBezTo>
                    <a:pt x="132" y="8188"/>
                    <a:pt x="1" y="8334"/>
                    <a:pt x="1" y="8507"/>
                  </a:cubicBezTo>
                  <a:cubicBezTo>
                    <a:pt x="1" y="8696"/>
                    <a:pt x="158" y="8853"/>
                    <a:pt x="347" y="8853"/>
                  </a:cubicBezTo>
                  <a:lnTo>
                    <a:pt x="8003" y="8853"/>
                  </a:lnTo>
                  <a:cubicBezTo>
                    <a:pt x="8192" y="8853"/>
                    <a:pt x="8350" y="8696"/>
                    <a:pt x="8350" y="8507"/>
                  </a:cubicBezTo>
                  <a:cubicBezTo>
                    <a:pt x="8350" y="8318"/>
                    <a:pt x="8192" y="8160"/>
                    <a:pt x="8003" y="8160"/>
                  </a:cubicBezTo>
                  <a:lnTo>
                    <a:pt x="6806" y="8160"/>
                  </a:lnTo>
                  <a:lnTo>
                    <a:pt x="6239" y="6963"/>
                  </a:lnTo>
                  <a:cubicBezTo>
                    <a:pt x="6207" y="6869"/>
                    <a:pt x="6018" y="6774"/>
                    <a:pt x="5924" y="6774"/>
                  </a:cubicBezTo>
                  <a:lnTo>
                    <a:pt x="4191" y="6774"/>
                  </a:lnTo>
                  <a:lnTo>
                    <a:pt x="4191" y="3655"/>
                  </a:lnTo>
                  <a:cubicBezTo>
                    <a:pt x="4191" y="3435"/>
                    <a:pt x="4254" y="3245"/>
                    <a:pt x="4380" y="3088"/>
                  </a:cubicBezTo>
                  <a:cubicBezTo>
                    <a:pt x="4254" y="2836"/>
                    <a:pt x="4191" y="2552"/>
                    <a:pt x="4191" y="2300"/>
                  </a:cubicBezTo>
                  <a:cubicBezTo>
                    <a:pt x="4191" y="1733"/>
                    <a:pt x="4443" y="1229"/>
                    <a:pt x="4884" y="914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9" name="Google Shape;869;p56"/>
          <p:cNvSpPr/>
          <p:nvPr/>
        </p:nvSpPr>
        <p:spPr>
          <a:xfrm>
            <a:off x="1912694" y="2087767"/>
            <a:ext cx="527147" cy="524032"/>
          </a:xfrm>
          <a:custGeom>
            <a:avLst/>
            <a:gdLst/>
            <a:ahLst/>
            <a:cxnLst/>
            <a:rect l="l" t="t" r="r" b="b"/>
            <a:pathLst>
              <a:path w="11846" h="11776" extrusionOk="0">
                <a:moveTo>
                  <a:pt x="9074" y="2261"/>
                </a:moveTo>
                <a:lnTo>
                  <a:pt x="9546" y="2733"/>
                </a:lnTo>
                <a:lnTo>
                  <a:pt x="9011" y="3300"/>
                </a:lnTo>
                <a:lnTo>
                  <a:pt x="8538" y="2828"/>
                </a:lnTo>
                <a:lnTo>
                  <a:pt x="9074" y="2261"/>
                </a:lnTo>
                <a:close/>
                <a:moveTo>
                  <a:pt x="6333" y="3489"/>
                </a:moveTo>
                <a:lnTo>
                  <a:pt x="8286" y="5474"/>
                </a:lnTo>
                <a:lnTo>
                  <a:pt x="7782" y="5978"/>
                </a:lnTo>
                <a:lnTo>
                  <a:pt x="7026" y="5222"/>
                </a:lnTo>
                <a:cubicBezTo>
                  <a:pt x="6963" y="5159"/>
                  <a:pt x="6876" y="5128"/>
                  <a:pt x="6789" y="5128"/>
                </a:cubicBezTo>
                <a:cubicBezTo>
                  <a:pt x="6703" y="5128"/>
                  <a:pt x="6616" y="5159"/>
                  <a:pt x="6553" y="5222"/>
                </a:cubicBezTo>
                <a:cubicBezTo>
                  <a:pt x="6427" y="5348"/>
                  <a:pt x="6427" y="5569"/>
                  <a:pt x="6553" y="5695"/>
                </a:cubicBezTo>
                <a:lnTo>
                  <a:pt x="7309" y="6451"/>
                </a:lnTo>
                <a:lnTo>
                  <a:pt x="6837" y="6924"/>
                </a:lnTo>
                <a:lnTo>
                  <a:pt x="4883" y="4939"/>
                </a:lnTo>
                <a:lnTo>
                  <a:pt x="6333" y="3489"/>
                </a:lnTo>
                <a:close/>
                <a:moveTo>
                  <a:pt x="2647" y="8688"/>
                </a:moveTo>
                <a:lnTo>
                  <a:pt x="3119" y="9160"/>
                </a:lnTo>
                <a:lnTo>
                  <a:pt x="2899" y="9412"/>
                </a:lnTo>
                <a:cubicBezTo>
                  <a:pt x="2836" y="9460"/>
                  <a:pt x="2749" y="9483"/>
                  <a:pt x="2662" y="9483"/>
                </a:cubicBezTo>
                <a:cubicBezTo>
                  <a:pt x="2576" y="9483"/>
                  <a:pt x="2489" y="9460"/>
                  <a:pt x="2426" y="9412"/>
                </a:cubicBezTo>
                <a:cubicBezTo>
                  <a:pt x="2300" y="9286"/>
                  <a:pt x="2300" y="9034"/>
                  <a:pt x="2426" y="8940"/>
                </a:cubicBezTo>
                <a:lnTo>
                  <a:pt x="2647" y="8688"/>
                </a:lnTo>
                <a:close/>
                <a:moveTo>
                  <a:pt x="9294" y="0"/>
                </a:moveTo>
                <a:cubicBezTo>
                  <a:pt x="9026" y="0"/>
                  <a:pt x="8758" y="103"/>
                  <a:pt x="8569" y="308"/>
                </a:cubicBezTo>
                <a:cubicBezTo>
                  <a:pt x="8160" y="686"/>
                  <a:pt x="8097" y="1410"/>
                  <a:pt x="8538" y="1820"/>
                </a:cubicBezTo>
                <a:lnTo>
                  <a:pt x="8065" y="2292"/>
                </a:lnTo>
                <a:lnTo>
                  <a:pt x="7089" y="1316"/>
                </a:lnTo>
                <a:cubicBezTo>
                  <a:pt x="6884" y="1127"/>
                  <a:pt x="6616" y="1032"/>
                  <a:pt x="6348" y="1032"/>
                </a:cubicBezTo>
                <a:cubicBezTo>
                  <a:pt x="6081" y="1032"/>
                  <a:pt x="5813" y="1127"/>
                  <a:pt x="5608" y="1316"/>
                </a:cubicBezTo>
                <a:cubicBezTo>
                  <a:pt x="5230" y="1725"/>
                  <a:pt x="5230" y="2387"/>
                  <a:pt x="5608" y="2765"/>
                </a:cubicBezTo>
                <a:lnTo>
                  <a:pt x="5860" y="3017"/>
                </a:lnTo>
                <a:lnTo>
                  <a:pt x="2678" y="6199"/>
                </a:lnTo>
                <a:cubicBezTo>
                  <a:pt x="2142" y="6734"/>
                  <a:pt x="2048" y="7428"/>
                  <a:pt x="2268" y="8058"/>
                </a:cubicBezTo>
                <a:lnTo>
                  <a:pt x="1922" y="8404"/>
                </a:lnTo>
                <a:cubicBezTo>
                  <a:pt x="1607" y="8719"/>
                  <a:pt x="1512" y="9192"/>
                  <a:pt x="1733" y="9601"/>
                </a:cubicBezTo>
                <a:lnTo>
                  <a:pt x="95" y="11208"/>
                </a:lnTo>
                <a:cubicBezTo>
                  <a:pt x="0" y="11334"/>
                  <a:pt x="0" y="11555"/>
                  <a:pt x="95" y="11681"/>
                </a:cubicBezTo>
                <a:cubicBezTo>
                  <a:pt x="158" y="11744"/>
                  <a:pt x="252" y="11775"/>
                  <a:pt x="343" y="11775"/>
                </a:cubicBezTo>
                <a:cubicBezTo>
                  <a:pt x="433" y="11775"/>
                  <a:pt x="520" y="11744"/>
                  <a:pt x="567" y="11681"/>
                </a:cubicBezTo>
                <a:lnTo>
                  <a:pt x="2174" y="10074"/>
                </a:lnTo>
                <a:cubicBezTo>
                  <a:pt x="2318" y="10136"/>
                  <a:pt x="2465" y="10164"/>
                  <a:pt x="2609" y="10164"/>
                </a:cubicBezTo>
                <a:cubicBezTo>
                  <a:pt x="2904" y="10164"/>
                  <a:pt x="3180" y="10044"/>
                  <a:pt x="3371" y="9853"/>
                </a:cubicBezTo>
                <a:lnTo>
                  <a:pt x="3718" y="9507"/>
                </a:lnTo>
                <a:cubicBezTo>
                  <a:pt x="3930" y="9598"/>
                  <a:pt x="4148" y="9640"/>
                  <a:pt x="4363" y="9640"/>
                </a:cubicBezTo>
                <a:cubicBezTo>
                  <a:pt x="4818" y="9640"/>
                  <a:pt x="5255" y="9450"/>
                  <a:pt x="5576" y="9129"/>
                </a:cubicBezTo>
                <a:lnTo>
                  <a:pt x="5797" y="8877"/>
                </a:lnTo>
                <a:lnTo>
                  <a:pt x="4820" y="7900"/>
                </a:lnTo>
                <a:cubicBezTo>
                  <a:pt x="4694" y="7774"/>
                  <a:pt x="4694" y="7554"/>
                  <a:pt x="4820" y="7428"/>
                </a:cubicBezTo>
                <a:cubicBezTo>
                  <a:pt x="4883" y="7365"/>
                  <a:pt x="4970" y="7333"/>
                  <a:pt x="5057" y="7333"/>
                </a:cubicBezTo>
                <a:cubicBezTo>
                  <a:pt x="5143" y="7333"/>
                  <a:pt x="5230" y="7365"/>
                  <a:pt x="5293" y="7428"/>
                </a:cubicBezTo>
                <a:lnTo>
                  <a:pt x="6270" y="8404"/>
                </a:lnTo>
                <a:lnTo>
                  <a:pt x="8727" y="5978"/>
                </a:lnTo>
                <a:lnTo>
                  <a:pt x="8948" y="6199"/>
                </a:lnTo>
                <a:cubicBezTo>
                  <a:pt x="9152" y="6404"/>
                  <a:pt x="9420" y="6506"/>
                  <a:pt x="9688" y="6506"/>
                </a:cubicBezTo>
                <a:cubicBezTo>
                  <a:pt x="9956" y="6506"/>
                  <a:pt x="10223" y="6404"/>
                  <a:pt x="10428" y="6199"/>
                </a:cubicBezTo>
                <a:cubicBezTo>
                  <a:pt x="10806" y="5821"/>
                  <a:pt x="10806" y="5159"/>
                  <a:pt x="10428" y="4750"/>
                </a:cubicBezTo>
                <a:lnTo>
                  <a:pt x="9420" y="3773"/>
                </a:lnTo>
                <a:lnTo>
                  <a:pt x="9987" y="3206"/>
                </a:lnTo>
                <a:cubicBezTo>
                  <a:pt x="10176" y="3411"/>
                  <a:pt x="10444" y="3513"/>
                  <a:pt x="10712" y="3513"/>
                </a:cubicBezTo>
                <a:cubicBezTo>
                  <a:pt x="10980" y="3513"/>
                  <a:pt x="11247" y="3411"/>
                  <a:pt x="11436" y="3206"/>
                </a:cubicBezTo>
                <a:cubicBezTo>
                  <a:pt x="11846" y="2828"/>
                  <a:pt x="11846" y="2166"/>
                  <a:pt x="11436" y="1757"/>
                </a:cubicBezTo>
                <a:lnTo>
                  <a:pt x="10019" y="308"/>
                </a:lnTo>
                <a:cubicBezTo>
                  <a:pt x="9830" y="103"/>
                  <a:pt x="9562" y="0"/>
                  <a:pt x="929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0" name="Google Shape;870;p56"/>
          <p:cNvGrpSpPr/>
          <p:nvPr/>
        </p:nvGrpSpPr>
        <p:grpSpPr>
          <a:xfrm>
            <a:off x="6704151" y="2087213"/>
            <a:ext cx="528571" cy="525144"/>
            <a:chOff x="-22845575" y="3504075"/>
            <a:chExt cx="296950" cy="295025"/>
          </a:xfrm>
        </p:grpSpPr>
        <p:sp>
          <p:nvSpPr>
            <p:cNvPr id="871" name="Google Shape;871;p56"/>
            <p:cNvSpPr/>
            <p:nvPr/>
          </p:nvSpPr>
          <p:spPr>
            <a:xfrm>
              <a:off x="-22688825" y="3504100"/>
              <a:ext cx="140200" cy="295000"/>
            </a:xfrm>
            <a:custGeom>
              <a:avLst/>
              <a:gdLst/>
              <a:ahLst/>
              <a:cxnLst/>
              <a:rect l="l" t="t" r="r" b="b"/>
              <a:pathLst>
                <a:path w="5608" h="11800" extrusionOk="0">
                  <a:moveTo>
                    <a:pt x="1465" y="2908"/>
                  </a:moveTo>
                  <a:cubicBezTo>
                    <a:pt x="1552" y="2908"/>
                    <a:pt x="1638" y="2931"/>
                    <a:pt x="1701" y="2979"/>
                  </a:cubicBezTo>
                  <a:cubicBezTo>
                    <a:pt x="1827" y="3105"/>
                    <a:pt x="1827" y="3357"/>
                    <a:pt x="1701" y="3451"/>
                  </a:cubicBezTo>
                  <a:cubicBezTo>
                    <a:pt x="1292" y="3861"/>
                    <a:pt x="1292" y="4522"/>
                    <a:pt x="1701" y="4932"/>
                  </a:cubicBezTo>
                  <a:cubicBezTo>
                    <a:pt x="1827" y="5026"/>
                    <a:pt x="1827" y="5279"/>
                    <a:pt x="1701" y="5373"/>
                  </a:cubicBezTo>
                  <a:cubicBezTo>
                    <a:pt x="1632" y="5477"/>
                    <a:pt x="1544" y="5524"/>
                    <a:pt x="1452" y="5524"/>
                  </a:cubicBezTo>
                  <a:cubicBezTo>
                    <a:pt x="1377" y="5524"/>
                    <a:pt x="1300" y="5493"/>
                    <a:pt x="1229" y="5436"/>
                  </a:cubicBezTo>
                  <a:cubicBezTo>
                    <a:pt x="567" y="4774"/>
                    <a:pt x="567" y="3672"/>
                    <a:pt x="1229" y="2979"/>
                  </a:cubicBezTo>
                  <a:cubicBezTo>
                    <a:pt x="1292" y="2931"/>
                    <a:pt x="1378" y="2908"/>
                    <a:pt x="1465" y="2908"/>
                  </a:cubicBezTo>
                  <a:close/>
                  <a:moveTo>
                    <a:pt x="2461" y="7313"/>
                  </a:moveTo>
                  <a:cubicBezTo>
                    <a:pt x="2532" y="7313"/>
                    <a:pt x="2605" y="7318"/>
                    <a:pt x="2678" y="7326"/>
                  </a:cubicBezTo>
                  <a:cubicBezTo>
                    <a:pt x="2867" y="7358"/>
                    <a:pt x="3025" y="7515"/>
                    <a:pt x="2993" y="7704"/>
                  </a:cubicBezTo>
                  <a:cubicBezTo>
                    <a:pt x="2962" y="7925"/>
                    <a:pt x="2804" y="8019"/>
                    <a:pt x="2615" y="8019"/>
                  </a:cubicBezTo>
                  <a:cubicBezTo>
                    <a:pt x="2579" y="8016"/>
                    <a:pt x="2543" y="8014"/>
                    <a:pt x="2507" y="8014"/>
                  </a:cubicBezTo>
                  <a:cubicBezTo>
                    <a:pt x="1947" y="8014"/>
                    <a:pt x="1418" y="8467"/>
                    <a:pt x="1418" y="9059"/>
                  </a:cubicBezTo>
                  <a:cubicBezTo>
                    <a:pt x="1418" y="9248"/>
                    <a:pt x="1260" y="9406"/>
                    <a:pt x="1071" y="9406"/>
                  </a:cubicBezTo>
                  <a:cubicBezTo>
                    <a:pt x="882" y="9406"/>
                    <a:pt x="725" y="9248"/>
                    <a:pt x="725" y="9059"/>
                  </a:cubicBezTo>
                  <a:cubicBezTo>
                    <a:pt x="725" y="8091"/>
                    <a:pt x="1490" y="7313"/>
                    <a:pt x="2461" y="7313"/>
                  </a:cubicBezTo>
                  <a:close/>
                  <a:moveTo>
                    <a:pt x="1060" y="0"/>
                  </a:moveTo>
                  <a:cubicBezTo>
                    <a:pt x="689" y="0"/>
                    <a:pt x="327" y="130"/>
                    <a:pt x="0" y="364"/>
                  </a:cubicBezTo>
                  <a:lnTo>
                    <a:pt x="0" y="5247"/>
                  </a:lnTo>
                  <a:cubicBezTo>
                    <a:pt x="0" y="5814"/>
                    <a:pt x="473" y="6255"/>
                    <a:pt x="1040" y="6255"/>
                  </a:cubicBezTo>
                  <a:cubicBezTo>
                    <a:pt x="1229" y="6255"/>
                    <a:pt x="1386" y="6413"/>
                    <a:pt x="1386" y="6602"/>
                  </a:cubicBezTo>
                  <a:cubicBezTo>
                    <a:pt x="1386" y="6822"/>
                    <a:pt x="1229" y="6948"/>
                    <a:pt x="1040" y="6948"/>
                  </a:cubicBezTo>
                  <a:cubicBezTo>
                    <a:pt x="630" y="6948"/>
                    <a:pt x="284" y="6854"/>
                    <a:pt x="0" y="6602"/>
                  </a:cubicBezTo>
                  <a:lnTo>
                    <a:pt x="0" y="11453"/>
                  </a:lnTo>
                  <a:cubicBezTo>
                    <a:pt x="284" y="11705"/>
                    <a:pt x="630" y="11800"/>
                    <a:pt x="1040" y="11800"/>
                  </a:cubicBezTo>
                  <a:cubicBezTo>
                    <a:pt x="1733" y="11800"/>
                    <a:pt x="2363" y="11359"/>
                    <a:pt x="2647" y="10760"/>
                  </a:cubicBezTo>
                  <a:cubicBezTo>
                    <a:pt x="3497" y="10634"/>
                    <a:pt x="4190" y="9910"/>
                    <a:pt x="4190" y="9028"/>
                  </a:cubicBezTo>
                  <a:cubicBezTo>
                    <a:pt x="4190" y="8902"/>
                    <a:pt x="4159" y="8776"/>
                    <a:pt x="4159" y="8618"/>
                  </a:cubicBezTo>
                  <a:cubicBezTo>
                    <a:pt x="4505" y="8555"/>
                    <a:pt x="4820" y="8397"/>
                    <a:pt x="5104" y="8145"/>
                  </a:cubicBezTo>
                  <a:cubicBezTo>
                    <a:pt x="5419" y="7830"/>
                    <a:pt x="5608" y="7389"/>
                    <a:pt x="5608" y="6917"/>
                  </a:cubicBezTo>
                  <a:cubicBezTo>
                    <a:pt x="5608" y="6539"/>
                    <a:pt x="5482" y="6192"/>
                    <a:pt x="5261" y="5909"/>
                  </a:cubicBezTo>
                  <a:cubicBezTo>
                    <a:pt x="5482" y="5594"/>
                    <a:pt x="5608" y="5247"/>
                    <a:pt x="5608" y="4869"/>
                  </a:cubicBezTo>
                  <a:cubicBezTo>
                    <a:pt x="5608" y="4396"/>
                    <a:pt x="5387" y="3987"/>
                    <a:pt x="5072" y="3672"/>
                  </a:cubicBezTo>
                  <a:cubicBezTo>
                    <a:pt x="4852" y="3420"/>
                    <a:pt x="4505" y="3262"/>
                    <a:pt x="4127" y="3199"/>
                  </a:cubicBezTo>
                  <a:cubicBezTo>
                    <a:pt x="4253" y="2632"/>
                    <a:pt x="4096" y="2002"/>
                    <a:pt x="3655" y="1561"/>
                  </a:cubicBezTo>
                  <a:cubicBezTo>
                    <a:pt x="3403" y="1309"/>
                    <a:pt x="3025" y="1120"/>
                    <a:pt x="2647" y="1088"/>
                  </a:cubicBezTo>
                  <a:cubicBezTo>
                    <a:pt x="2394" y="584"/>
                    <a:pt x="1985" y="143"/>
                    <a:pt x="1449" y="49"/>
                  </a:cubicBezTo>
                  <a:cubicBezTo>
                    <a:pt x="1319" y="16"/>
                    <a:pt x="1189" y="0"/>
                    <a:pt x="10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6"/>
            <p:cNvSpPr/>
            <p:nvPr/>
          </p:nvSpPr>
          <p:spPr>
            <a:xfrm>
              <a:off x="-22845575" y="3504075"/>
              <a:ext cx="139425" cy="294250"/>
            </a:xfrm>
            <a:custGeom>
              <a:avLst/>
              <a:gdLst/>
              <a:ahLst/>
              <a:cxnLst/>
              <a:rect l="l" t="t" r="r" b="b"/>
              <a:pathLst>
                <a:path w="5577" h="11770" extrusionOk="0">
                  <a:moveTo>
                    <a:pt x="4187" y="2948"/>
                  </a:moveTo>
                  <a:cubicBezTo>
                    <a:pt x="4277" y="2948"/>
                    <a:pt x="4364" y="2980"/>
                    <a:pt x="4411" y="3043"/>
                  </a:cubicBezTo>
                  <a:cubicBezTo>
                    <a:pt x="5104" y="3673"/>
                    <a:pt x="5104" y="4775"/>
                    <a:pt x="4411" y="5437"/>
                  </a:cubicBezTo>
                  <a:cubicBezTo>
                    <a:pt x="4364" y="5500"/>
                    <a:pt x="4277" y="5532"/>
                    <a:pt x="4187" y="5532"/>
                  </a:cubicBezTo>
                  <a:cubicBezTo>
                    <a:pt x="4096" y="5532"/>
                    <a:pt x="4002" y="5500"/>
                    <a:pt x="3939" y="5437"/>
                  </a:cubicBezTo>
                  <a:cubicBezTo>
                    <a:pt x="3844" y="5311"/>
                    <a:pt x="3844" y="5090"/>
                    <a:pt x="3939" y="4964"/>
                  </a:cubicBezTo>
                  <a:cubicBezTo>
                    <a:pt x="4348" y="4555"/>
                    <a:pt x="4348" y="3893"/>
                    <a:pt x="3939" y="3515"/>
                  </a:cubicBezTo>
                  <a:cubicBezTo>
                    <a:pt x="3844" y="3389"/>
                    <a:pt x="3844" y="3137"/>
                    <a:pt x="3939" y="3043"/>
                  </a:cubicBezTo>
                  <a:cubicBezTo>
                    <a:pt x="4002" y="2980"/>
                    <a:pt x="4096" y="2948"/>
                    <a:pt x="4187" y="2948"/>
                  </a:cubicBezTo>
                  <a:close/>
                  <a:moveTo>
                    <a:pt x="3148" y="7314"/>
                  </a:moveTo>
                  <a:cubicBezTo>
                    <a:pt x="4123" y="7314"/>
                    <a:pt x="4915" y="8092"/>
                    <a:pt x="4915" y="9060"/>
                  </a:cubicBezTo>
                  <a:cubicBezTo>
                    <a:pt x="4915" y="9249"/>
                    <a:pt x="4726" y="9407"/>
                    <a:pt x="4537" y="9407"/>
                  </a:cubicBezTo>
                  <a:cubicBezTo>
                    <a:pt x="4348" y="9407"/>
                    <a:pt x="4191" y="9249"/>
                    <a:pt x="4191" y="9060"/>
                  </a:cubicBezTo>
                  <a:cubicBezTo>
                    <a:pt x="4191" y="8468"/>
                    <a:pt x="3662" y="8015"/>
                    <a:pt x="3101" y="8015"/>
                  </a:cubicBezTo>
                  <a:cubicBezTo>
                    <a:pt x="3066" y="8015"/>
                    <a:pt x="3030" y="8017"/>
                    <a:pt x="2994" y="8020"/>
                  </a:cubicBezTo>
                  <a:cubicBezTo>
                    <a:pt x="2968" y="8029"/>
                    <a:pt x="2944" y="8033"/>
                    <a:pt x="2920" y="8033"/>
                  </a:cubicBezTo>
                  <a:cubicBezTo>
                    <a:pt x="2765" y="8033"/>
                    <a:pt x="2643" y="7869"/>
                    <a:pt x="2616" y="7705"/>
                  </a:cubicBezTo>
                  <a:cubicBezTo>
                    <a:pt x="2584" y="7516"/>
                    <a:pt x="2742" y="7359"/>
                    <a:pt x="2931" y="7327"/>
                  </a:cubicBezTo>
                  <a:cubicBezTo>
                    <a:pt x="3004" y="7319"/>
                    <a:pt x="3077" y="7314"/>
                    <a:pt x="3148" y="7314"/>
                  </a:cubicBezTo>
                  <a:close/>
                  <a:moveTo>
                    <a:pt x="4581" y="0"/>
                  </a:moveTo>
                  <a:cubicBezTo>
                    <a:pt x="4444" y="0"/>
                    <a:pt x="4303" y="16"/>
                    <a:pt x="4159" y="50"/>
                  </a:cubicBezTo>
                  <a:cubicBezTo>
                    <a:pt x="3592" y="144"/>
                    <a:pt x="3214" y="585"/>
                    <a:pt x="2962" y="1089"/>
                  </a:cubicBezTo>
                  <a:cubicBezTo>
                    <a:pt x="2584" y="1152"/>
                    <a:pt x="2206" y="1310"/>
                    <a:pt x="1954" y="1562"/>
                  </a:cubicBezTo>
                  <a:cubicBezTo>
                    <a:pt x="1513" y="2003"/>
                    <a:pt x="1355" y="2633"/>
                    <a:pt x="1481" y="3200"/>
                  </a:cubicBezTo>
                  <a:cubicBezTo>
                    <a:pt x="1135" y="3232"/>
                    <a:pt x="820" y="3389"/>
                    <a:pt x="536" y="3673"/>
                  </a:cubicBezTo>
                  <a:cubicBezTo>
                    <a:pt x="221" y="3988"/>
                    <a:pt x="1" y="4397"/>
                    <a:pt x="1" y="4870"/>
                  </a:cubicBezTo>
                  <a:cubicBezTo>
                    <a:pt x="1" y="5280"/>
                    <a:pt x="127" y="5626"/>
                    <a:pt x="379" y="5910"/>
                  </a:cubicBezTo>
                  <a:cubicBezTo>
                    <a:pt x="127" y="6225"/>
                    <a:pt x="1" y="6571"/>
                    <a:pt x="1" y="6918"/>
                  </a:cubicBezTo>
                  <a:cubicBezTo>
                    <a:pt x="1" y="7390"/>
                    <a:pt x="221" y="7831"/>
                    <a:pt x="536" y="8146"/>
                  </a:cubicBezTo>
                  <a:cubicBezTo>
                    <a:pt x="788" y="8430"/>
                    <a:pt x="1135" y="8588"/>
                    <a:pt x="1481" y="8619"/>
                  </a:cubicBezTo>
                  <a:cubicBezTo>
                    <a:pt x="1229" y="9690"/>
                    <a:pt x="1985" y="10604"/>
                    <a:pt x="2931" y="10698"/>
                  </a:cubicBezTo>
                  <a:cubicBezTo>
                    <a:pt x="3214" y="11328"/>
                    <a:pt x="3781" y="11769"/>
                    <a:pt x="4537" y="11769"/>
                  </a:cubicBezTo>
                  <a:cubicBezTo>
                    <a:pt x="4947" y="11769"/>
                    <a:pt x="5293" y="11612"/>
                    <a:pt x="5577" y="11423"/>
                  </a:cubicBezTo>
                  <a:lnTo>
                    <a:pt x="5577" y="6571"/>
                  </a:lnTo>
                  <a:cubicBezTo>
                    <a:pt x="5293" y="6823"/>
                    <a:pt x="4947" y="6918"/>
                    <a:pt x="4537" y="6918"/>
                  </a:cubicBezTo>
                  <a:cubicBezTo>
                    <a:pt x="4348" y="6918"/>
                    <a:pt x="4191" y="6760"/>
                    <a:pt x="4191" y="6571"/>
                  </a:cubicBezTo>
                  <a:cubicBezTo>
                    <a:pt x="4191" y="6382"/>
                    <a:pt x="4348" y="6225"/>
                    <a:pt x="4537" y="6225"/>
                  </a:cubicBezTo>
                  <a:cubicBezTo>
                    <a:pt x="5136" y="6225"/>
                    <a:pt x="5577" y="5752"/>
                    <a:pt x="5577" y="5185"/>
                  </a:cubicBezTo>
                  <a:lnTo>
                    <a:pt x="5577" y="302"/>
                  </a:lnTo>
                  <a:cubicBezTo>
                    <a:pt x="5300" y="117"/>
                    <a:pt x="4956" y="0"/>
                    <a:pt x="45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6D6740-F3E6-8EE7-CCFF-9940491122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1E2EA6-E79D-4B97-96C4-ACA630D87DFC}" type="slidenum">
              <a:rPr lang="es-CO" smtClean="0"/>
              <a:t>27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5976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64"/>
          <p:cNvSpPr/>
          <p:nvPr/>
        </p:nvSpPr>
        <p:spPr>
          <a:xfrm rot="-7879115">
            <a:off x="3262967" y="1702056"/>
            <a:ext cx="2618062" cy="2338839"/>
          </a:xfrm>
          <a:custGeom>
            <a:avLst/>
            <a:gdLst/>
            <a:ahLst/>
            <a:cxnLst/>
            <a:rect l="l" t="t" r="r" b="b"/>
            <a:pathLst>
              <a:path w="2758" h="2464" extrusionOk="0">
                <a:moveTo>
                  <a:pt x="1328" y="1"/>
                </a:moveTo>
                <a:cubicBezTo>
                  <a:pt x="1199" y="1"/>
                  <a:pt x="1074" y="20"/>
                  <a:pt x="962" y="61"/>
                </a:cubicBezTo>
                <a:cubicBezTo>
                  <a:pt x="342" y="317"/>
                  <a:pt x="0" y="1044"/>
                  <a:pt x="257" y="1664"/>
                </a:cubicBezTo>
                <a:cubicBezTo>
                  <a:pt x="470" y="2139"/>
                  <a:pt x="934" y="2464"/>
                  <a:pt x="1419" y="2464"/>
                </a:cubicBezTo>
                <a:cubicBezTo>
                  <a:pt x="1566" y="2464"/>
                  <a:pt x="1715" y="2434"/>
                  <a:pt x="1860" y="2369"/>
                </a:cubicBezTo>
                <a:cubicBezTo>
                  <a:pt x="2479" y="2113"/>
                  <a:pt x="2757" y="1386"/>
                  <a:pt x="2479" y="766"/>
                </a:cubicBezTo>
                <a:cubicBezTo>
                  <a:pt x="2344" y="277"/>
                  <a:pt x="1810" y="1"/>
                  <a:pt x="1328" y="1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64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Control de crisis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/>
          </a:p>
        </p:txBody>
      </p:sp>
      <p:grpSp>
        <p:nvGrpSpPr>
          <p:cNvPr id="1059" name="Google Shape;1059;p64"/>
          <p:cNvGrpSpPr/>
          <p:nvPr/>
        </p:nvGrpSpPr>
        <p:grpSpPr>
          <a:xfrm>
            <a:off x="3778124" y="2009197"/>
            <a:ext cx="1587832" cy="1724547"/>
            <a:chOff x="7734309" y="2063282"/>
            <a:chExt cx="570957" cy="620095"/>
          </a:xfrm>
        </p:grpSpPr>
        <p:grpSp>
          <p:nvGrpSpPr>
            <p:cNvPr id="1060" name="Google Shape;1060;p64"/>
            <p:cNvGrpSpPr/>
            <p:nvPr/>
          </p:nvGrpSpPr>
          <p:grpSpPr>
            <a:xfrm>
              <a:off x="8031573" y="2063282"/>
              <a:ext cx="273693" cy="620095"/>
              <a:chOff x="8031573" y="2063282"/>
              <a:chExt cx="273693" cy="620095"/>
            </a:xfrm>
          </p:grpSpPr>
          <p:sp>
            <p:nvSpPr>
              <p:cNvPr id="1061" name="Google Shape;1061;p64"/>
              <p:cNvSpPr/>
              <p:nvPr/>
            </p:nvSpPr>
            <p:spPr>
              <a:xfrm>
                <a:off x="8031573" y="2481676"/>
                <a:ext cx="246012" cy="201702"/>
              </a:xfrm>
              <a:custGeom>
                <a:avLst/>
                <a:gdLst/>
                <a:ahLst/>
                <a:cxnLst/>
                <a:rect l="l" t="t" r="r" b="b"/>
                <a:pathLst>
                  <a:path w="17944" h="14712" extrusionOk="0">
                    <a:moveTo>
                      <a:pt x="13714" y="1"/>
                    </a:moveTo>
                    <a:cubicBezTo>
                      <a:pt x="13485" y="1"/>
                      <a:pt x="13243" y="5"/>
                      <a:pt x="12987" y="13"/>
                    </a:cubicBezTo>
                    <a:cubicBezTo>
                      <a:pt x="11706" y="56"/>
                      <a:pt x="10294" y="76"/>
                      <a:pt x="8782" y="76"/>
                    </a:cubicBezTo>
                    <a:cubicBezTo>
                      <a:pt x="8568" y="76"/>
                      <a:pt x="8352" y="76"/>
                      <a:pt x="8134" y="75"/>
                    </a:cubicBezTo>
                    <a:lnTo>
                      <a:pt x="8118" y="75"/>
                    </a:lnTo>
                    <a:cubicBezTo>
                      <a:pt x="8116" y="75"/>
                      <a:pt x="8114" y="75"/>
                      <a:pt x="8112" y="75"/>
                    </a:cubicBezTo>
                    <a:cubicBezTo>
                      <a:pt x="6297" y="75"/>
                      <a:pt x="4825" y="1549"/>
                      <a:pt x="4828" y="3365"/>
                    </a:cubicBezTo>
                    <a:lnTo>
                      <a:pt x="4828" y="4847"/>
                    </a:lnTo>
                    <a:lnTo>
                      <a:pt x="6675" y="4847"/>
                    </a:lnTo>
                    <a:cubicBezTo>
                      <a:pt x="9163" y="4850"/>
                      <a:pt x="11182" y="6869"/>
                      <a:pt x="11185" y="9357"/>
                    </a:cubicBezTo>
                    <a:lnTo>
                      <a:pt x="11185" y="9535"/>
                    </a:lnTo>
                    <a:cubicBezTo>
                      <a:pt x="11185" y="9839"/>
                      <a:pt x="10936" y="10088"/>
                      <a:pt x="10632" y="10088"/>
                    </a:cubicBezTo>
                    <a:cubicBezTo>
                      <a:pt x="10328" y="10088"/>
                      <a:pt x="10079" y="9839"/>
                      <a:pt x="10079" y="9535"/>
                    </a:cubicBezTo>
                    <a:lnTo>
                      <a:pt x="10079" y="9357"/>
                    </a:lnTo>
                    <a:cubicBezTo>
                      <a:pt x="10079" y="7477"/>
                      <a:pt x="8555" y="5953"/>
                      <a:pt x="6675" y="5953"/>
                    </a:cubicBezTo>
                    <a:lnTo>
                      <a:pt x="1" y="5953"/>
                    </a:lnTo>
                    <a:lnTo>
                      <a:pt x="1" y="12851"/>
                    </a:lnTo>
                    <a:cubicBezTo>
                      <a:pt x="460" y="13288"/>
                      <a:pt x="2279" y="14711"/>
                      <a:pt x="6423" y="14711"/>
                    </a:cubicBezTo>
                    <a:cubicBezTo>
                      <a:pt x="11525" y="14711"/>
                      <a:pt x="14168" y="11628"/>
                      <a:pt x="14527" y="8571"/>
                    </a:cubicBezTo>
                    <a:cubicBezTo>
                      <a:pt x="14553" y="8351"/>
                      <a:pt x="14705" y="8169"/>
                      <a:pt x="14919" y="8105"/>
                    </a:cubicBezTo>
                    <a:cubicBezTo>
                      <a:pt x="15042" y="8069"/>
                      <a:pt x="17944" y="7154"/>
                      <a:pt x="17882" y="3957"/>
                    </a:cubicBezTo>
                    <a:cubicBezTo>
                      <a:pt x="17856" y="2779"/>
                      <a:pt x="17727" y="1961"/>
                      <a:pt x="17459" y="1392"/>
                    </a:cubicBezTo>
                    <a:cubicBezTo>
                      <a:pt x="17352" y="1201"/>
                      <a:pt x="17093" y="842"/>
                      <a:pt x="17028" y="780"/>
                    </a:cubicBezTo>
                    <a:cubicBezTo>
                      <a:pt x="16462" y="243"/>
                      <a:pt x="15452" y="1"/>
                      <a:pt x="137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64"/>
              <p:cNvSpPr/>
              <p:nvPr/>
            </p:nvSpPr>
            <p:spPr>
              <a:xfrm>
                <a:off x="8031573" y="2298026"/>
                <a:ext cx="273693" cy="250112"/>
              </a:xfrm>
              <a:custGeom>
                <a:avLst/>
                <a:gdLst/>
                <a:ahLst/>
                <a:cxnLst/>
                <a:rect l="l" t="t" r="r" b="b"/>
                <a:pathLst>
                  <a:path w="19963" h="18243" extrusionOk="0">
                    <a:moveTo>
                      <a:pt x="16810" y="1"/>
                    </a:moveTo>
                    <a:cubicBezTo>
                      <a:pt x="16764" y="1"/>
                      <a:pt x="16738" y="2"/>
                      <a:pt x="16737" y="2"/>
                    </a:cubicBezTo>
                    <a:lnTo>
                      <a:pt x="12039" y="2"/>
                    </a:lnTo>
                    <a:cubicBezTo>
                      <a:pt x="9752" y="2"/>
                      <a:pt x="7902" y="1856"/>
                      <a:pt x="7898" y="4140"/>
                    </a:cubicBezTo>
                    <a:lnTo>
                      <a:pt x="7898" y="6748"/>
                    </a:lnTo>
                    <a:lnTo>
                      <a:pt x="8303" y="6748"/>
                    </a:lnTo>
                    <a:cubicBezTo>
                      <a:pt x="9966" y="6748"/>
                      <a:pt x="11315" y="8097"/>
                      <a:pt x="11315" y="9760"/>
                    </a:cubicBezTo>
                    <a:lnTo>
                      <a:pt x="11315" y="10333"/>
                    </a:lnTo>
                    <a:cubicBezTo>
                      <a:pt x="11315" y="10637"/>
                      <a:pt x="11069" y="10886"/>
                      <a:pt x="10761" y="10886"/>
                    </a:cubicBezTo>
                    <a:cubicBezTo>
                      <a:pt x="10457" y="10886"/>
                      <a:pt x="10211" y="10637"/>
                      <a:pt x="10211" y="10333"/>
                    </a:cubicBezTo>
                    <a:lnTo>
                      <a:pt x="10211" y="9760"/>
                    </a:lnTo>
                    <a:cubicBezTo>
                      <a:pt x="10208" y="8705"/>
                      <a:pt x="9357" y="7854"/>
                      <a:pt x="8303" y="7851"/>
                    </a:cubicBezTo>
                    <a:lnTo>
                      <a:pt x="6449" y="7851"/>
                    </a:lnTo>
                    <a:cubicBezTo>
                      <a:pt x="5362" y="7851"/>
                      <a:pt x="4482" y="8731"/>
                      <a:pt x="4482" y="9818"/>
                    </a:cubicBezTo>
                    <a:lnTo>
                      <a:pt x="4482" y="10624"/>
                    </a:lnTo>
                    <a:cubicBezTo>
                      <a:pt x="4482" y="10931"/>
                      <a:pt x="4233" y="11177"/>
                      <a:pt x="3929" y="11177"/>
                    </a:cubicBezTo>
                    <a:cubicBezTo>
                      <a:pt x="3624" y="11177"/>
                      <a:pt x="3375" y="10931"/>
                      <a:pt x="3375" y="10624"/>
                    </a:cubicBezTo>
                    <a:lnTo>
                      <a:pt x="3375" y="9818"/>
                    </a:lnTo>
                    <a:cubicBezTo>
                      <a:pt x="3375" y="8123"/>
                      <a:pt x="4750" y="6745"/>
                      <a:pt x="6449" y="6745"/>
                    </a:cubicBezTo>
                    <a:lnTo>
                      <a:pt x="6792" y="6745"/>
                    </a:lnTo>
                    <a:lnTo>
                      <a:pt x="6792" y="5230"/>
                    </a:lnTo>
                    <a:lnTo>
                      <a:pt x="1" y="5230"/>
                    </a:lnTo>
                    <a:lnTo>
                      <a:pt x="1" y="18243"/>
                    </a:lnTo>
                    <a:lnTo>
                      <a:pt x="3722" y="18243"/>
                    </a:lnTo>
                    <a:lnTo>
                      <a:pt x="3722" y="16761"/>
                    </a:lnTo>
                    <a:cubicBezTo>
                      <a:pt x="3722" y="14335"/>
                      <a:pt x="5689" y="12364"/>
                      <a:pt x="8118" y="12364"/>
                    </a:cubicBezTo>
                    <a:lnTo>
                      <a:pt x="8138" y="12364"/>
                    </a:lnTo>
                    <a:cubicBezTo>
                      <a:pt x="8355" y="12365"/>
                      <a:pt x="8571" y="12366"/>
                      <a:pt x="8785" y="12366"/>
                    </a:cubicBezTo>
                    <a:cubicBezTo>
                      <a:pt x="10281" y="12366"/>
                      <a:pt x="11680" y="12346"/>
                      <a:pt x="12949" y="12306"/>
                    </a:cubicBezTo>
                    <a:cubicBezTo>
                      <a:pt x="13215" y="12297"/>
                      <a:pt x="13470" y="12293"/>
                      <a:pt x="13712" y="12293"/>
                    </a:cubicBezTo>
                    <a:cubicBezTo>
                      <a:pt x="15786" y="12293"/>
                      <a:pt x="16995" y="12621"/>
                      <a:pt x="17789" y="13374"/>
                    </a:cubicBezTo>
                    <a:cubicBezTo>
                      <a:pt x="17866" y="13448"/>
                      <a:pt x="17941" y="13526"/>
                      <a:pt x="18009" y="13610"/>
                    </a:cubicBezTo>
                    <a:cubicBezTo>
                      <a:pt x="19963" y="12539"/>
                      <a:pt x="19927" y="9744"/>
                      <a:pt x="19927" y="9715"/>
                    </a:cubicBezTo>
                    <a:lnTo>
                      <a:pt x="19927" y="4156"/>
                    </a:lnTo>
                    <a:cubicBezTo>
                      <a:pt x="19927" y="2603"/>
                      <a:pt x="19545" y="1461"/>
                      <a:pt x="18795" y="763"/>
                    </a:cubicBezTo>
                    <a:cubicBezTo>
                      <a:pt x="18032" y="53"/>
                      <a:pt x="17079" y="1"/>
                      <a:pt x="168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64"/>
              <p:cNvSpPr/>
              <p:nvPr/>
            </p:nvSpPr>
            <p:spPr>
              <a:xfrm>
                <a:off x="8031573" y="2063282"/>
                <a:ext cx="177311" cy="142529"/>
              </a:xfrm>
              <a:custGeom>
                <a:avLst/>
                <a:gdLst/>
                <a:ahLst/>
                <a:cxnLst/>
                <a:rect l="l" t="t" r="r" b="b"/>
                <a:pathLst>
                  <a:path w="12933" h="10396" extrusionOk="0">
                    <a:moveTo>
                      <a:pt x="3097" y="1"/>
                    </a:moveTo>
                    <a:cubicBezTo>
                      <a:pt x="134" y="1"/>
                      <a:pt x="4" y="3928"/>
                      <a:pt x="1" y="4087"/>
                    </a:cubicBezTo>
                    <a:lnTo>
                      <a:pt x="1" y="10396"/>
                    </a:lnTo>
                    <a:lnTo>
                      <a:pt x="3796" y="10396"/>
                    </a:lnTo>
                    <a:cubicBezTo>
                      <a:pt x="5061" y="10393"/>
                      <a:pt x="6087" y="9367"/>
                      <a:pt x="6087" y="8102"/>
                    </a:cubicBezTo>
                    <a:lnTo>
                      <a:pt x="6087" y="7568"/>
                    </a:lnTo>
                    <a:cubicBezTo>
                      <a:pt x="6083" y="6255"/>
                      <a:pt x="5022" y="5193"/>
                      <a:pt x="3712" y="5193"/>
                    </a:cubicBezTo>
                    <a:lnTo>
                      <a:pt x="2803" y="5193"/>
                    </a:lnTo>
                    <a:cubicBezTo>
                      <a:pt x="2499" y="5193"/>
                      <a:pt x="2249" y="4944"/>
                      <a:pt x="2249" y="4640"/>
                    </a:cubicBezTo>
                    <a:cubicBezTo>
                      <a:pt x="2249" y="4336"/>
                      <a:pt x="2499" y="4087"/>
                      <a:pt x="2803" y="4087"/>
                    </a:cubicBezTo>
                    <a:lnTo>
                      <a:pt x="3715" y="4087"/>
                    </a:lnTo>
                    <a:cubicBezTo>
                      <a:pt x="5507" y="4090"/>
                      <a:pt x="7009" y="5456"/>
                      <a:pt x="7180" y="7241"/>
                    </a:cubicBezTo>
                    <a:lnTo>
                      <a:pt x="12741" y="7241"/>
                    </a:lnTo>
                    <a:cubicBezTo>
                      <a:pt x="12868" y="7086"/>
                      <a:pt x="12932" y="6847"/>
                      <a:pt x="12777" y="6420"/>
                    </a:cubicBezTo>
                    <a:cubicBezTo>
                      <a:pt x="12389" y="5323"/>
                      <a:pt x="10755" y="3708"/>
                      <a:pt x="8616" y="2301"/>
                    </a:cubicBezTo>
                    <a:cubicBezTo>
                      <a:pt x="6494" y="903"/>
                      <a:pt x="4327" y="1"/>
                      <a:pt x="30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64"/>
              <p:cNvSpPr/>
              <p:nvPr/>
            </p:nvSpPr>
            <p:spPr>
              <a:xfrm>
                <a:off x="8031573" y="2177659"/>
                <a:ext cx="221307" cy="176914"/>
              </a:xfrm>
              <a:custGeom>
                <a:avLst/>
                <a:gdLst/>
                <a:ahLst/>
                <a:cxnLst/>
                <a:rect l="l" t="t" r="r" b="b"/>
                <a:pathLst>
                  <a:path w="16142" h="12904" extrusionOk="0">
                    <a:moveTo>
                      <a:pt x="13080" y="0"/>
                    </a:moveTo>
                    <a:cubicBezTo>
                      <a:pt x="13032" y="0"/>
                      <a:pt x="13005" y="2"/>
                      <a:pt x="13004" y="2"/>
                    </a:cubicBezTo>
                    <a:cubicBezTo>
                      <a:pt x="12997" y="3"/>
                      <a:pt x="12991" y="4"/>
                      <a:pt x="12985" y="4"/>
                    </a:cubicBezTo>
                    <a:cubicBezTo>
                      <a:pt x="12978" y="4"/>
                      <a:pt x="12973" y="3"/>
                      <a:pt x="12968" y="2"/>
                    </a:cubicBezTo>
                    <a:lnTo>
                      <a:pt x="7183" y="2"/>
                    </a:lnTo>
                    <a:cubicBezTo>
                      <a:pt x="7054" y="1778"/>
                      <a:pt x="5579" y="3156"/>
                      <a:pt x="3796" y="3156"/>
                    </a:cubicBezTo>
                    <a:lnTo>
                      <a:pt x="1" y="3156"/>
                    </a:lnTo>
                    <a:lnTo>
                      <a:pt x="1" y="12904"/>
                    </a:lnTo>
                    <a:lnTo>
                      <a:pt x="6792" y="12904"/>
                    </a:lnTo>
                    <a:cubicBezTo>
                      <a:pt x="6802" y="10018"/>
                      <a:pt x="9150" y="7676"/>
                      <a:pt x="12036" y="7676"/>
                    </a:cubicBezTo>
                    <a:lnTo>
                      <a:pt x="16142" y="7676"/>
                    </a:lnTo>
                    <a:lnTo>
                      <a:pt x="16142" y="3137"/>
                    </a:lnTo>
                    <a:cubicBezTo>
                      <a:pt x="16142" y="2108"/>
                      <a:pt x="15857" y="1318"/>
                      <a:pt x="15297" y="788"/>
                    </a:cubicBezTo>
                    <a:cubicBezTo>
                      <a:pt x="14516" y="51"/>
                      <a:pt x="13383" y="0"/>
                      <a:pt x="130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5" name="Google Shape;1065;p64"/>
            <p:cNvGrpSpPr/>
            <p:nvPr/>
          </p:nvGrpSpPr>
          <p:grpSpPr>
            <a:xfrm flipH="1">
              <a:off x="7734309" y="2063282"/>
              <a:ext cx="273693" cy="620095"/>
              <a:chOff x="8031573" y="2063282"/>
              <a:chExt cx="273693" cy="620095"/>
            </a:xfrm>
          </p:grpSpPr>
          <p:sp>
            <p:nvSpPr>
              <p:cNvPr id="1066" name="Google Shape;1066;p64"/>
              <p:cNvSpPr/>
              <p:nvPr/>
            </p:nvSpPr>
            <p:spPr>
              <a:xfrm>
                <a:off x="8031573" y="2481676"/>
                <a:ext cx="246012" cy="201702"/>
              </a:xfrm>
              <a:custGeom>
                <a:avLst/>
                <a:gdLst/>
                <a:ahLst/>
                <a:cxnLst/>
                <a:rect l="l" t="t" r="r" b="b"/>
                <a:pathLst>
                  <a:path w="17944" h="14712" extrusionOk="0">
                    <a:moveTo>
                      <a:pt x="13714" y="1"/>
                    </a:moveTo>
                    <a:cubicBezTo>
                      <a:pt x="13485" y="1"/>
                      <a:pt x="13243" y="5"/>
                      <a:pt x="12987" y="13"/>
                    </a:cubicBezTo>
                    <a:cubicBezTo>
                      <a:pt x="11706" y="56"/>
                      <a:pt x="10294" y="76"/>
                      <a:pt x="8782" y="76"/>
                    </a:cubicBezTo>
                    <a:cubicBezTo>
                      <a:pt x="8568" y="76"/>
                      <a:pt x="8352" y="76"/>
                      <a:pt x="8134" y="75"/>
                    </a:cubicBezTo>
                    <a:lnTo>
                      <a:pt x="8118" y="75"/>
                    </a:lnTo>
                    <a:cubicBezTo>
                      <a:pt x="8116" y="75"/>
                      <a:pt x="8114" y="75"/>
                      <a:pt x="8112" y="75"/>
                    </a:cubicBezTo>
                    <a:cubicBezTo>
                      <a:pt x="6297" y="75"/>
                      <a:pt x="4825" y="1549"/>
                      <a:pt x="4828" y="3365"/>
                    </a:cubicBezTo>
                    <a:lnTo>
                      <a:pt x="4828" y="4847"/>
                    </a:lnTo>
                    <a:lnTo>
                      <a:pt x="6675" y="4847"/>
                    </a:lnTo>
                    <a:cubicBezTo>
                      <a:pt x="9163" y="4850"/>
                      <a:pt x="11182" y="6869"/>
                      <a:pt x="11185" y="9357"/>
                    </a:cubicBezTo>
                    <a:lnTo>
                      <a:pt x="11185" y="9535"/>
                    </a:lnTo>
                    <a:cubicBezTo>
                      <a:pt x="11185" y="9839"/>
                      <a:pt x="10936" y="10088"/>
                      <a:pt x="10632" y="10088"/>
                    </a:cubicBezTo>
                    <a:cubicBezTo>
                      <a:pt x="10328" y="10088"/>
                      <a:pt x="10079" y="9839"/>
                      <a:pt x="10079" y="9535"/>
                    </a:cubicBezTo>
                    <a:lnTo>
                      <a:pt x="10079" y="9357"/>
                    </a:lnTo>
                    <a:cubicBezTo>
                      <a:pt x="10079" y="7477"/>
                      <a:pt x="8555" y="5953"/>
                      <a:pt x="6675" y="5953"/>
                    </a:cubicBezTo>
                    <a:lnTo>
                      <a:pt x="1" y="5953"/>
                    </a:lnTo>
                    <a:lnTo>
                      <a:pt x="1" y="12851"/>
                    </a:lnTo>
                    <a:cubicBezTo>
                      <a:pt x="460" y="13288"/>
                      <a:pt x="2279" y="14711"/>
                      <a:pt x="6423" y="14711"/>
                    </a:cubicBezTo>
                    <a:cubicBezTo>
                      <a:pt x="11525" y="14711"/>
                      <a:pt x="14168" y="11628"/>
                      <a:pt x="14527" y="8571"/>
                    </a:cubicBezTo>
                    <a:cubicBezTo>
                      <a:pt x="14553" y="8351"/>
                      <a:pt x="14705" y="8169"/>
                      <a:pt x="14919" y="8105"/>
                    </a:cubicBezTo>
                    <a:cubicBezTo>
                      <a:pt x="15042" y="8069"/>
                      <a:pt x="17944" y="7154"/>
                      <a:pt x="17882" y="3957"/>
                    </a:cubicBezTo>
                    <a:cubicBezTo>
                      <a:pt x="17856" y="2779"/>
                      <a:pt x="17727" y="1961"/>
                      <a:pt x="17459" y="1392"/>
                    </a:cubicBezTo>
                    <a:cubicBezTo>
                      <a:pt x="17352" y="1201"/>
                      <a:pt x="17093" y="842"/>
                      <a:pt x="17028" y="780"/>
                    </a:cubicBezTo>
                    <a:cubicBezTo>
                      <a:pt x="16462" y="243"/>
                      <a:pt x="15452" y="1"/>
                      <a:pt x="137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64"/>
              <p:cNvSpPr/>
              <p:nvPr/>
            </p:nvSpPr>
            <p:spPr>
              <a:xfrm>
                <a:off x="8031573" y="2298026"/>
                <a:ext cx="273693" cy="250112"/>
              </a:xfrm>
              <a:custGeom>
                <a:avLst/>
                <a:gdLst/>
                <a:ahLst/>
                <a:cxnLst/>
                <a:rect l="l" t="t" r="r" b="b"/>
                <a:pathLst>
                  <a:path w="19963" h="18243" extrusionOk="0">
                    <a:moveTo>
                      <a:pt x="16810" y="1"/>
                    </a:moveTo>
                    <a:cubicBezTo>
                      <a:pt x="16764" y="1"/>
                      <a:pt x="16738" y="2"/>
                      <a:pt x="16737" y="2"/>
                    </a:cubicBezTo>
                    <a:lnTo>
                      <a:pt x="12039" y="2"/>
                    </a:lnTo>
                    <a:cubicBezTo>
                      <a:pt x="9752" y="2"/>
                      <a:pt x="7902" y="1856"/>
                      <a:pt x="7898" y="4140"/>
                    </a:cubicBezTo>
                    <a:lnTo>
                      <a:pt x="7898" y="6748"/>
                    </a:lnTo>
                    <a:lnTo>
                      <a:pt x="8303" y="6748"/>
                    </a:lnTo>
                    <a:cubicBezTo>
                      <a:pt x="9966" y="6748"/>
                      <a:pt x="11315" y="8097"/>
                      <a:pt x="11315" y="9760"/>
                    </a:cubicBezTo>
                    <a:lnTo>
                      <a:pt x="11315" y="10333"/>
                    </a:lnTo>
                    <a:cubicBezTo>
                      <a:pt x="11315" y="10637"/>
                      <a:pt x="11069" y="10886"/>
                      <a:pt x="10761" y="10886"/>
                    </a:cubicBezTo>
                    <a:cubicBezTo>
                      <a:pt x="10457" y="10886"/>
                      <a:pt x="10211" y="10637"/>
                      <a:pt x="10211" y="10333"/>
                    </a:cubicBezTo>
                    <a:lnTo>
                      <a:pt x="10211" y="9760"/>
                    </a:lnTo>
                    <a:cubicBezTo>
                      <a:pt x="10208" y="8705"/>
                      <a:pt x="9357" y="7854"/>
                      <a:pt x="8303" y="7851"/>
                    </a:cubicBezTo>
                    <a:lnTo>
                      <a:pt x="6449" y="7851"/>
                    </a:lnTo>
                    <a:cubicBezTo>
                      <a:pt x="5362" y="7851"/>
                      <a:pt x="4482" y="8731"/>
                      <a:pt x="4482" y="9818"/>
                    </a:cubicBezTo>
                    <a:lnTo>
                      <a:pt x="4482" y="10624"/>
                    </a:lnTo>
                    <a:cubicBezTo>
                      <a:pt x="4482" y="10931"/>
                      <a:pt x="4233" y="11177"/>
                      <a:pt x="3929" y="11177"/>
                    </a:cubicBezTo>
                    <a:cubicBezTo>
                      <a:pt x="3624" y="11177"/>
                      <a:pt x="3375" y="10931"/>
                      <a:pt x="3375" y="10624"/>
                    </a:cubicBezTo>
                    <a:lnTo>
                      <a:pt x="3375" y="9818"/>
                    </a:lnTo>
                    <a:cubicBezTo>
                      <a:pt x="3375" y="8123"/>
                      <a:pt x="4750" y="6745"/>
                      <a:pt x="6449" y="6745"/>
                    </a:cubicBezTo>
                    <a:lnTo>
                      <a:pt x="6792" y="6745"/>
                    </a:lnTo>
                    <a:lnTo>
                      <a:pt x="6792" y="5230"/>
                    </a:lnTo>
                    <a:lnTo>
                      <a:pt x="1" y="5230"/>
                    </a:lnTo>
                    <a:lnTo>
                      <a:pt x="1" y="18243"/>
                    </a:lnTo>
                    <a:lnTo>
                      <a:pt x="3722" y="18243"/>
                    </a:lnTo>
                    <a:lnTo>
                      <a:pt x="3722" y="16761"/>
                    </a:lnTo>
                    <a:cubicBezTo>
                      <a:pt x="3722" y="14335"/>
                      <a:pt x="5689" y="12364"/>
                      <a:pt x="8118" y="12364"/>
                    </a:cubicBezTo>
                    <a:lnTo>
                      <a:pt x="8138" y="12364"/>
                    </a:lnTo>
                    <a:cubicBezTo>
                      <a:pt x="8355" y="12365"/>
                      <a:pt x="8571" y="12366"/>
                      <a:pt x="8785" y="12366"/>
                    </a:cubicBezTo>
                    <a:cubicBezTo>
                      <a:pt x="10281" y="12366"/>
                      <a:pt x="11680" y="12346"/>
                      <a:pt x="12949" y="12306"/>
                    </a:cubicBezTo>
                    <a:cubicBezTo>
                      <a:pt x="13215" y="12297"/>
                      <a:pt x="13470" y="12293"/>
                      <a:pt x="13712" y="12293"/>
                    </a:cubicBezTo>
                    <a:cubicBezTo>
                      <a:pt x="15786" y="12293"/>
                      <a:pt x="16995" y="12621"/>
                      <a:pt x="17789" y="13374"/>
                    </a:cubicBezTo>
                    <a:cubicBezTo>
                      <a:pt x="17866" y="13448"/>
                      <a:pt x="17941" y="13526"/>
                      <a:pt x="18009" y="13610"/>
                    </a:cubicBezTo>
                    <a:cubicBezTo>
                      <a:pt x="19963" y="12539"/>
                      <a:pt x="19927" y="9744"/>
                      <a:pt x="19927" y="9715"/>
                    </a:cubicBezTo>
                    <a:lnTo>
                      <a:pt x="19927" y="4156"/>
                    </a:lnTo>
                    <a:cubicBezTo>
                      <a:pt x="19927" y="2603"/>
                      <a:pt x="19545" y="1461"/>
                      <a:pt x="18795" y="763"/>
                    </a:cubicBezTo>
                    <a:cubicBezTo>
                      <a:pt x="18032" y="53"/>
                      <a:pt x="17079" y="1"/>
                      <a:pt x="168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64"/>
              <p:cNvSpPr/>
              <p:nvPr/>
            </p:nvSpPr>
            <p:spPr>
              <a:xfrm>
                <a:off x="8031573" y="2063282"/>
                <a:ext cx="177311" cy="142529"/>
              </a:xfrm>
              <a:custGeom>
                <a:avLst/>
                <a:gdLst/>
                <a:ahLst/>
                <a:cxnLst/>
                <a:rect l="l" t="t" r="r" b="b"/>
                <a:pathLst>
                  <a:path w="12933" h="10396" extrusionOk="0">
                    <a:moveTo>
                      <a:pt x="3097" y="1"/>
                    </a:moveTo>
                    <a:cubicBezTo>
                      <a:pt x="134" y="1"/>
                      <a:pt x="4" y="3928"/>
                      <a:pt x="1" y="4087"/>
                    </a:cubicBezTo>
                    <a:lnTo>
                      <a:pt x="1" y="10396"/>
                    </a:lnTo>
                    <a:lnTo>
                      <a:pt x="3796" y="10396"/>
                    </a:lnTo>
                    <a:cubicBezTo>
                      <a:pt x="5061" y="10393"/>
                      <a:pt x="6087" y="9367"/>
                      <a:pt x="6087" y="8102"/>
                    </a:cubicBezTo>
                    <a:lnTo>
                      <a:pt x="6087" y="7568"/>
                    </a:lnTo>
                    <a:cubicBezTo>
                      <a:pt x="6083" y="6255"/>
                      <a:pt x="5022" y="5193"/>
                      <a:pt x="3712" y="5193"/>
                    </a:cubicBezTo>
                    <a:lnTo>
                      <a:pt x="2803" y="5193"/>
                    </a:lnTo>
                    <a:cubicBezTo>
                      <a:pt x="2499" y="5193"/>
                      <a:pt x="2249" y="4944"/>
                      <a:pt x="2249" y="4640"/>
                    </a:cubicBezTo>
                    <a:cubicBezTo>
                      <a:pt x="2249" y="4336"/>
                      <a:pt x="2499" y="4087"/>
                      <a:pt x="2803" y="4087"/>
                    </a:cubicBezTo>
                    <a:lnTo>
                      <a:pt x="3715" y="4087"/>
                    </a:lnTo>
                    <a:cubicBezTo>
                      <a:pt x="5507" y="4090"/>
                      <a:pt x="7009" y="5456"/>
                      <a:pt x="7180" y="7241"/>
                    </a:cubicBezTo>
                    <a:lnTo>
                      <a:pt x="12741" y="7241"/>
                    </a:lnTo>
                    <a:cubicBezTo>
                      <a:pt x="12868" y="7086"/>
                      <a:pt x="12932" y="6847"/>
                      <a:pt x="12777" y="6420"/>
                    </a:cubicBezTo>
                    <a:cubicBezTo>
                      <a:pt x="12389" y="5323"/>
                      <a:pt x="10755" y="3708"/>
                      <a:pt x="8616" y="2301"/>
                    </a:cubicBezTo>
                    <a:cubicBezTo>
                      <a:pt x="6494" y="903"/>
                      <a:pt x="4327" y="1"/>
                      <a:pt x="30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64"/>
              <p:cNvSpPr/>
              <p:nvPr/>
            </p:nvSpPr>
            <p:spPr>
              <a:xfrm>
                <a:off x="8031573" y="2177659"/>
                <a:ext cx="221307" cy="176914"/>
              </a:xfrm>
              <a:custGeom>
                <a:avLst/>
                <a:gdLst/>
                <a:ahLst/>
                <a:cxnLst/>
                <a:rect l="l" t="t" r="r" b="b"/>
                <a:pathLst>
                  <a:path w="16142" h="12904" extrusionOk="0">
                    <a:moveTo>
                      <a:pt x="13080" y="0"/>
                    </a:moveTo>
                    <a:cubicBezTo>
                      <a:pt x="13032" y="0"/>
                      <a:pt x="13005" y="2"/>
                      <a:pt x="13004" y="2"/>
                    </a:cubicBezTo>
                    <a:cubicBezTo>
                      <a:pt x="12997" y="3"/>
                      <a:pt x="12991" y="4"/>
                      <a:pt x="12985" y="4"/>
                    </a:cubicBezTo>
                    <a:cubicBezTo>
                      <a:pt x="12978" y="4"/>
                      <a:pt x="12973" y="3"/>
                      <a:pt x="12968" y="2"/>
                    </a:cubicBezTo>
                    <a:lnTo>
                      <a:pt x="7183" y="2"/>
                    </a:lnTo>
                    <a:cubicBezTo>
                      <a:pt x="7054" y="1778"/>
                      <a:pt x="5579" y="3156"/>
                      <a:pt x="3796" y="3156"/>
                    </a:cubicBezTo>
                    <a:lnTo>
                      <a:pt x="1" y="3156"/>
                    </a:lnTo>
                    <a:lnTo>
                      <a:pt x="1" y="12904"/>
                    </a:lnTo>
                    <a:lnTo>
                      <a:pt x="6792" y="12904"/>
                    </a:lnTo>
                    <a:cubicBezTo>
                      <a:pt x="6802" y="10018"/>
                      <a:pt x="9150" y="7676"/>
                      <a:pt x="12036" y="7676"/>
                    </a:cubicBezTo>
                    <a:lnTo>
                      <a:pt x="16142" y="7676"/>
                    </a:lnTo>
                    <a:lnTo>
                      <a:pt x="16142" y="3137"/>
                    </a:lnTo>
                    <a:cubicBezTo>
                      <a:pt x="16142" y="2108"/>
                      <a:pt x="15857" y="1318"/>
                      <a:pt x="15297" y="788"/>
                    </a:cubicBezTo>
                    <a:cubicBezTo>
                      <a:pt x="14516" y="51"/>
                      <a:pt x="13383" y="0"/>
                      <a:pt x="130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70" name="Google Shape;1070;p64"/>
          <p:cNvSpPr txBox="1"/>
          <p:nvPr/>
        </p:nvSpPr>
        <p:spPr>
          <a:xfrm>
            <a:off x="6078661" y="1938838"/>
            <a:ext cx="21354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dirty="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Neuroestimulación de respuesta cerebral (RNS)</a:t>
            </a:r>
          </a:p>
        </p:txBody>
      </p:sp>
      <p:sp>
        <p:nvSpPr>
          <p:cNvPr id="1071" name="Google Shape;1071;p64"/>
          <p:cNvSpPr txBox="1"/>
          <p:nvPr/>
        </p:nvSpPr>
        <p:spPr>
          <a:xfrm>
            <a:off x="6078661" y="3325952"/>
            <a:ext cx="2135400" cy="875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Tratamiento Farmacologicos (se realiza de primero)</a:t>
            </a:r>
            <a:endParaRPr sz="1600" dirty="0"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072" name="Google Shape;1072;p64"/>
          <p:cNvSpPr txBox="1"/>
          <p:nvPr/>
        </p:nvSpPr>
        <p:spPr>
          <a:xfrm>
            <a:off x="620232" y="1847020"/>
            <a:ext cx="2637086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dirty="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Neurofeedback y auto regulación de patrones patológicos</a:t>
            </a:r>
          </a:p>
        </p:txBody>
      </p:sp>
      <p:sp>
        <p:nvSpPr>
          <p:cNvPr id="1073" name="Google Shape;1073;p64"/>
          <p:cNvSpPr txBox="1"/>
          <p:nvPr/>
        </p:nvSpPr>
        <p:spPr>
          <a:xfrm>
            <a:off x="930031" y="3325952"/>
            <a:ext cx="21354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dirty="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Estimulación del nervio Vago VNS (Marcapasos)</a:t>
            </a:r>
          </a:p>
        </p:txBody>
      </p:sp>
      <p:sp>
        <p:nvSpPr>
          <p:cNvPr id="1074" name="Google Shape;1074;p64"/>
          <p:cNvSpPr/>
          <p:nvPr/>
        </p:nvSpPr>
        <p:spPr>
          <a:xfrm rot="-7879134">
            <a:off x="3540920" y="2079263"/>
            <a:ext cx="233360" cy="208471"/>
          </a:xfrm>
          <a:custGeom>
            <a:avLst/>
            <a:gdLst/>
            <a:ahLst/>
            <a:cxnLst/>
            <a:rect l="l" t="t" r="r" b="b"/>
            <a:pathLst>
              <a:path w="2758" h="2464" extrusionOk="0">
                <a:moveTo>
                  <a:pt x="1328" y="1"/>
                </a:moveTo>
                <a:cubicBezTo>
                  <a:pt x="1199" y="1"/>
                  <a:pt x="1074" y="20"/>
                  <a:pt x="962" y="61"/>
                </a:cubicBezTo>
                <a:cubicBezTo>
                  <a:pt x="342" y="317"/>
                  <a:pt x="0" y="1044"/>
                  <a:pt x="257" y="1664"/>
                </a:cubicBezTo>
                <a:cubicBezTo>
                  <a:pt x="470" y="2139"/>
                  <a:pt x="934" y="2464"/>
                  <a:pt x="1419" y="2464"/>
                </a:cubicBezTo>
                <a:cubicBezTo>
                  <a:pt x="1566" y="2464"/>
                  <a:pt x="1715" y="2434"/>
                  <a:pt x="1860" y="2369"/>
                </a:cubicBezTo>
                <a:cubicBezTo>
                  <a:pt x="2479" y="2113"/>
                  <a:pt x="2757" y="1386"/>
                  <a:pt x="2479" y="766"/>
                </a:cubicBezTo>
                <a:cubicBezTo>
                  <a:pt x="2344" y="277"/>
                  <a:pt x="1810" y="1"/>
                  <a:pt x="1328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64"/>
          <p:cNvSpPr/>
          <p:nvPr/>
        </p:nvSpPr>
        <p:spPr>
          <a:xfrm rot="-7879134">
            <a:off x="5404595" y="2079263"/>
            <a:ext cx="233360" cy="208471"/>
          </a:xfrm>
          <a:custGeom>
            <a:avLst/>
            <a:gdLst/>
            <a:ahLst/>
            <a:cxnLst/>
            <a:rect l="l" t="t" r="r" b="b"/>
            <a:pathLst>
              <a:path w="2758" h="2464" extrusionOk="0">
                <a:moveTo>
                  <a:pt x="1328" y="1"/>
                </a:moveTo>
                <a:cubicBezTo>
                  <a:pt x="1199" y="1"/>
                  <a:pt x="1074" y="20"/>
                  <a:pt x="962" y="61"/>
                </a:cubicBezTo>
                <a:cubicBezTo>
                  <a:pt x="342" y="317"/>
                  <a:pt x="0" y="1044"/>
                  <a:pt x="257" y="1664"/>
                </a:cubicBezTo>
                <a:cubicBezTo>
                  <a:pt x="470" y="2139"/>
                  <a:pt x="934" y="2464"/>
                  <a:pt x="1419" y="2464"/>
                </a:cubicBezTo>
                <a:cubicBezTo>
                  <a:pt x="1566" y="2464"/>
                  <a:pt x="1715" y="2434"/>
                  <a:pt x="1860" y="2369"/>
                </a:cubicBezTo>
                <a:cubicBezTo>
                  <a:pt x="2479" y="2113"/>
                  <a:pt x="2757" y="1386"/>
                  <a:pt x="2479" y="766"/>
                </a:cubicBezTo>
                <a:cubicBezTo>
                  <a:pt x="2344" y="277"/>
                  <a:pt x="1810" y="1"/>
                  <a:pt x="1328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64"/>
          <p:cNvSpPr/>
          <p:nvPr/>
        </p:nvSpPr>
        <p:spPr>
          <a:xfrm rot="-7879134">
            <a:off x="3540920" y="3466363"/>
            <a:ext cx="233360" cy="208471"/>
          </a:xfrm>
          <a:custGeom>
            <a:avLst/>
            <a:gdLst/>
            <a:ahLst/>
            <a:cxnLst/>
            <a:rect l="l" t="t" r="r" b="b"/>
            <a:pathLst>
              <a:path w="2758" h="2464" extrusionOk="0">
                <a:moveTo>
                  <a:pt x="1328" y="1"/>
                </a:moveTo>
                <a:cubicBezTo>
                  <a:pt x="1199" y="1"/>
                  <a:pt x="1074" y="20"/>
                  <a:pt x="962" y="61"/>
                </a:cubicBezTo>
                <a:cubicBezTo>
                  <a:pt x="342" y="317"/>
                  <a:pt x="0" y="1044"/>
                  <a:pt x="257" y="1664"/>
                </a:cubicBezTo>
                <a:cubicBezTo>
                  <a:pt x="470" y="2139"/>
                  <a:pt x="934" y="2464"/>
                  <a:pt x="1419" y="2464"/>
                </a:cubicBezTo>
                <a:cubicBezTo>
                  <a:pt x="1566" y="2464"/>
                  <a:pt x="1715" y="2434"/>
                  <a:pt x="1860" y="2369"/>
                </a:cubicBezTo>
                <a:cubicBezTo>
                  <a:pt x="2479" y="2113"/>
                  <a:pt x="2757" y="1386"/>
                  <a:pt x="2479" y="766"/>
                </a:cubicBezTo>
                <a:cubicBezTo>
                  <a:pt x="2344" y="277"/>
                  <a:pt x="1810" y="1"/>
                  <a:pt x="1328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64"/>
          <p:cNvSpPr/>
          <p:nvPr/>
        </p:nvSpPr>
        <p:spPr>
          <a:xfrm rot="-7879134">
            <a:off x="5404595" y="3466363"/>
            <a:ext cx="233360" cy="208471"/>
          </a:xfrm>
          <a:custGeom>
            <a:avLst/>
            <a:gdLst/>
            <a:ahLst/>
            <a:cxnLst/>
            <a:rect l="l" t="t" r="r" b="b"/>
            <a:pathLst>
              <a:path w="2758" h="2464" extrusionOk="0">
                <a:moveTo>
                  <a:pt x="1328" y="1"/>
                </a:moveTo>
                <a:cubicBezTo>
                  <a:pt x="1199" y="1"/>
                  <a:pt x="1074" y="20"/>
                  <a:pt x="962" y="61"/>
                </a:cubicBezTo>
                <a:cubicBezTo>
                  <a:pt x="342" y="317"/>
                  <a:pt x="0" y="1044"/>
                  <a:pt x="257" y="1664"/>
                </a:cubicBezTo>
                <a:cubicBezTo>
                  <a:pt x="470" y="2139"/>
                  <a:pt x="934" y="2464"/>
                  <a:pt x="1419" y="2464"/>
                </a:cubicBezTo>
                <a:cubicBezTo>
                  <a:pt x="1566" y="2464"/>
                  <a:pt x="1715" y="2434"/>
                  <a:pt x="1860" y="2369"/>
                </a:cubicBezTo>
                <a:cubicBezTo>
                  <a:pt x="2479" y="2113"/>
                  <a:pt x="2757" y="1386"/>
                  <a:pt x="2479" y="766"/>
                </a:cubicBezTo>
                <a:cubicBezTo>
                  <a:pt x="2344" y="277"/>
                  <a:pt x="1810" y="1"/>
                  <a:pt x="1328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0769A3-25A4-249A-3666-DC296EEA20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1E2EA6-E79D-4B97-96C4-ACA630D87DFC}" type="slidenum">
              <a:rPr lang="es-CO" smtClean="0"/>
              <a:t>28</a:t>
            </a:fld>
            <a:endParaRPr lang="es-CO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58"/>
          <p:cNvSpPr txBox="1">
            <a:spLocks noGrp="1"/>
          </p:cNvSpPr>
          <p:nvPr>
            <p:ph type="title"/>
          </p:nvPr>
        </p:nvSpPr>
        <p:spPr>
          <a:xfrm>
            <a:off x="6118759" y="587017"/>
            <a:ext cx="2662633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CO" dirty="0"/>
              <a:t>Sueño</a:t>
            </a:r>
          </a:p>
        </p:txBody>
      </p:sp>
      <p:sp>
        <p:nvSpPr>
          <p:cNvPr id="916" name="Google Shape;916;p58"/>
          <p:cNvSpPr txBox="1">
            <a:spLocks noGrp="1"/>
          </p:cNvSpPr>
          <p:nvPr>
            <p:ph type="title" idx="2"/>
          </p:nvPr>
        </p:nvSpPr>
        <p:spPr>
          <a:xfrm>
            <a:off x="677918" y="3659638"/>
            <a:ext cx="1779860" cy="11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r>
              <a:rPr lang="en" dirty="0">
                <a:solidFill>
                  <a:schemeClr val="accent1"/>
                </a:solidFill>
              </a:rPr>
              <a:t>.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917" name="Google Shape;917;p58"/>
          <p:cNvSpPr txBox="1">
            <a:spLocks noGrp="1"/>
          </p:cNvSpPr>
          <p:nvPr>
            <p:ph type="subTitle" idx="1"/>
          </p:nvPr>
        </p:nvSpPr>
        <p:spPr>
          <a:xfrm>
            <a:off x="6118759" y="1428817"/>
            <a:ext cx="245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ES" dirty="0"/>
              <a:t>Estadios del sueño, Consolidación de memoria</a:t>
            </a:r>
          </a:p>
        </p:txBody>
      </p:sp>
      <p:pic>
        <p:nvPicPr>
          <p:cNvPr id="2" name="Picture 2" descr="Compras - Servicios Uniandes">
            <a:extLst>
              <a:ext uri="{FF2B5EF4-FFF2-40B4-BE49-F238E27FC236}">
                <a16:creationId xmlns:a16="http://schemas.microsoft.com/office/drawing/2014/main" id="{030B6AE2-EFED-A802-D89E-BEC2F3C2F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sharpenSoften amount="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328" y="3737947"/>
            <a:ext cx="2197961" cy="87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B5CCB9-276B-6CEA-C93E-0E39C38B69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1E2EA6-E79D-4B97-96C4-ACA630D87DFC}" type="slidenum">
              <a:rPr lang="es-CO" smtClean="0"/>
              <a:t>29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022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58"/>
          <p:cNvSpPr txBox="1">
            <a:spLocks noGrp="1"/>
          </p:cNvSpPr>
          <p:nvPr>
            <p:ph type="title"/>
          </p:nvPr>
        </p:nvSpPr>
        <p:spPr>
          <a:xfrm>
            <a:off x="5803449" y="2817838"/>
            <a:ext cx="2662633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CO" dirty="0"/>
              <a:t>Redes Neuronales</a:t>
            </a:r>
          </a:p>
        </p:txBody>
      </p:sp>
      <p:sp>
        <p:nvSpPr>
          <p:cNvPr id="916" name="Google Shape;916;p58"/>
          <p:cNvSpPr txBox="1">
            <a:spLocks noGrp="1"/>
          </p:cNvSpPr>
          <p:nvPr>
            <p:ph type="title" idx="2"/>
          </p:nvPr>
        </p:nvSpPr>
        <p:spPr>
          <a:xfrm>
            <a:off x="821450" y="588438"/>
            <a:ext cx="3062400" cy="11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r>
              <a:rPr lang="en">
                <a:solidFill>
                  <a:schemeClr val="accent1"/>
                </a:solidFill>
              </a:rPr>
              <a:t>.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917" name="Google Shape;917;p58"/>
          <p:cNvSpPr txBox="1">
            <a:spLocks noGrp="1"/>
          </p:cNvSpPr>
          <p:nvPr>
            <p:ph type="subTitle" idx="1"/>
          </p:nvPr>
        </p:nvSpPr>
        <p:spPr>
          <a:xfrm>
            <a:off x="5803449" y="3659638"/>
            <a:ext cx="245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ES" dirty="0"/>
              <a:t>Fisiología, función y actividad neuronal</a:t>
            </a:r>
          </a:p>
        </p:txBody>
      </p:sp>
      <p:pic>
        <p:nvPicPr>
          <p:cNvPr id="2" name="Picture 2" descr="Compras - Servicios Uniandes">
            <a:extLst>
              <a:ext uri="{FF2B5EF4-FFF2-40B4-BE49-F238E27FC236}">
                <a16:creationId xmlns:a16="http://schemas.microsoft.com/office/drawing/2014/main" id="{B1A88DF3-01A6-313E-A448-57DAFD500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sharpenSoften amount="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599" y="141307"/>
            <a:ext cx="2197961" cy="87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E7551B-D4DD-77B7-9468-6EB4DEE6DA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1E2EA6-E79D-4B97-96C4-ACA630D87DFC}" type="slidenum">
              <a:rPr lang="es-CO" smtClean="0"/>
              <a:t>3</a:t>
            </a:fld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9"/>
          <p:cNvGrpSpPr/>
          <p:nvPr/>
        </p:nvGrpSpPr>
        <p:grpSpPr>
          <a:xfrm>
            <a:off x="3296539" y="1404166"/>
            <a:ext cx="2860713" cy="2501016"/>
            <a:chOff x="-3922177" y="1891109"/>
            <a:chExt cx="1791080" cy="1565875"/>
          </a:xfrm>
        </p:grpSpPr>
        <p:sp>
          <p:nvSpPr>
            <p:cNvPr id="111" name="Google Shape;111;p19"/>
            <p:cNvSpPr/>
            <p:nvPr/>
          </p:nvSpPr>
          <p:spPr>
            <a:xfrm>
              <a:off x="-3906421" y="1906881"/>
              <a:ext cx="1774293" cy="1533376"/>
            </a:xfrm>
            <a:custGeom>
              <a:avLst/>
              <a:gdLst/>
              <a:ahLst/>
              <a:cxnLst/>
              <a:rect l="l" t="t" r="r" b="b"/>
              <a:pathLst>
                <a:path w="118801" h="102670" extrusionOk="0">
                  <a:moveTo>
                    <a:pt x="71448" y="1"/>
                  </a:moveTo>
                  <a:cubicBezTo>
                    <a:pt x="65372" y="1"/>
                    <a:pt x="59974" y="1595"/>
                    <a:pt x="56316" y="4369"/>
                  </a:cubicBezTo>
                  <a:cubicBezTo>
                    <a:pt x="54006" y="3112"/>
                    <a:pt x="51389" y="2424"/>
                    <a:pt x="48696" y="2424"/>
                  </a:cubicBezTo>
                  <a:cubicBezTo>
                    <a:pt x="47071" y="2424"/>
                    <a:pt x="45418" y="2674"/>
                    <a:pt x="43787" y="3202"/>
                  </a:cubicBezTo>
                  <a:cubicBezTo>
                    <a:pt x="40465" y="4272"/>
                    <a:pt x="37589" y="6408"/>
                    <a:pt x="35603" y="9277"/>
                  </a:cubicBezTo>
                  <a:cubicBezTo>
                    <a:pt x="34483" y="9049"/>
                    <a:pt x="33319" y="8935"/>
                    <a:pt x="32130" y="8935"/>
                  </a:cubicBezTo>
                  <a:cubicBezTo>
                    <a:pt x="27591" y="8935"/>
                    <a:pt x="22689" y="10599"/>
                    <a:pt x="18471" y="13939"/>
                  </a:cubicBezTo>
                  <a:cubicBezTo>
                    <a:pt x="13477" y="17894"/>
                    <a:pt x="10551" y="23318"/>
                    <a:pt x="10069" y="28520"/>
                  </a:cubicBezTo>
                  <a:cubicBezTo>
                    <a:pt x="5072" y="29819"/>
                    <a:pt x="1138" y="33960"/>
                    <a:pt x="451" y="39300"/>
                  </a:cubicBezTo>
                  <a:cubicBezTo>
                    <a:pt x="1" y="42807"/>
                    <a:pt x="1038" y="46170"/>
                    <a:pt x="3080" y="48779"/>
                  </a:cubicBezTo>
                  <a:cubicBezTo>
                    <a:pt x="1775" y="52865"/>
                    <a:pt x="1844" y="57315"/>
                    <a:pt x="3599" y="61446"/>
                  </a:cubicBezTo>
                  <a:cubicBezTo>
                    <a:pt x="6601" y="68505"/>
                    <a:pt x="13686" y="72673"/>
                    <a:pt x="21332" y="72673"/>
                  </a:cubicBezTo>
                  <a:cubicBezTo>
                    <a:pt x="24133" y="72673"/>
                    <a:pt x="27010" y="72114"/>
                    <a:pt x="29788" y="70933"/>
                  </a:cubicBezTo>
                  <a:cubicBezTo>
                    <a:pt x="30598" y="70587"/>
                    <a:pt x="31388" y="70192"/>
                    <a:pt x="32151" y="69751"/>
                  </a:cubicBezTo>
                  <a:cubicBezTo>
                    <a:pt x="32299" y="70197"/>
                    <a:pt x="32461" y="70642"/>
                    <a:pt x="32647" y="71083"/>
                  </a:cubicBezTo>
                  <a:cubicBezTo>
                    <a:pt x="35649" y="78142"/>
                    <a:pt x="42735" y="82310"/>
                    <a:pt x="50381" y="82310"/>
                  </a:cubicBezTo>
                  <a:cubicBezTo>
                    <a:pt x="53182" y="82310"/>
                    <a:pt x="56058" y="81750"/>
                    <a:pt x="58836" y="80569"/>
                  </a:cubicBezTo>
                  <a:cubicBezTo>
                    <a:pt x="59191" y="80418"/>
                    <a:pt x="59539" y="80257"/>
                    <a:pt x="59880" y="80091"/>
                  </a:cubicBezTo>
                  <a:cubicBezTo>
                    <a:pt x="61944" y="82357"/>
                    <a:pt x="64968" y="83634"/>
                    <a:pt x="68164" y="83634"/>
                  </a:cubicBezTo>
                  <a:cubicBezTo>
                    <a:pt x="69349" y="83634"/>
                    <a:pt x="70557" y="83458"/>
                    <a:pt x="71749" y="83093"/>
                  </a:cubicBezTo>
                  <a:cubicBezTo>
                    <a:pt x="72295" y="84832"/>
                    <a:pt x="72997" y="86519"/>
                    <a:pt x="73846" y="88133"/>
                  </a:cubicBezTo>
                  <a:cubicBezTo>
                    <a:pt x="78210" y="96426"/>
                    <a:pt x="85781" y="101692"/>
                    <a:pt x="93446" y="102669"/>
                  </a:cubicBezTo>
                  <a:lnTo>
                    <a:pt x="96906" y="99543"/>
                  </a:lnTo>
                  <a:cubicBezTo>
                    <a:pt x="96855" y="99498"/>
                    <a:pt x="96806" y="99449"/>
                    <a:pt x="96756" y="99403"/>
                  </a:cubicBezTo>
                  <a:cubicBezTo>
                    <a:pt x="89763" y="97246"/>
                    <a:pt x="84681" y="90733"/>
                    <a:pt x="84681" y="83032"/>
                  </a:cubicBezTo>
                  <a:cubicBezTo>
                    <a:pt x="84681" y="82802"/>
                    <a:pt x="84692" y="82575"/>
                    <a:pt x="84701" y="82347"/>
                  </a:cubicBezTo>
                  <a:cubicBezTo>
                    <a:pt x="87719" y="84118"/>
                    <a:pt x="91251" y="85074"/>
                    <a:pt x="94912" y="85074"/>
                  </a:cubicBezTo>
                  <a:cubicBezTo>
                    <a:pt x="97711" y="85074"/>
                    <a:pt x="100585" y="84515"/>
                    <a:pt x="103361" y="83335"/>
                  </a:cubicBezTo>
                  <a:cubicBezTo>
                    <a:pt x="113724" y="78928"/>
                    <a:pt x="118800" y="67539"/>
                    <a:pt x="114701" y="57893"/>
                  </a:cubicBezTo>
                  <a:cubicBezTo>
                    <a:pt x="114026" y="56312"/>
                    <a:pt x="113127" y="54836"/>
                    <a:pt x="112030" y="53514"/>
                  </a:cubicBezTo>
                  <a:cubicBezTo>
                    <a:pt x="116655" y="48690"/>
                    <a:pt x="117959" y="40525"/>
                    <a:pt x="114738" y="32950"/>
                  </a:cubicBezTo>
                  <a:cubicBezTo>
                    <a:pt x="111827" y="26104"/>
                    <a:pt x="106003" y="21586"/>
                    <a:pt x="99976" y="20770"/>
                  </a:cubicBezTo>
                  <a:cubicBezTo>
                    <a:pt x="101207" y="12343"/>
                    <a:pt x="91994" y="3493"/>
                    <a:pt x="78989" y="791"/>
                  </a:cubicBezTo>
                  <a:cubicBezTo>
                    <a:pt x="76413" y="255"/>
                    <a:pt x="73876" y="1"/>
                    <a:pt x="71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9"/>
            <p:cNvSpPr/>
            <p:nvPr/>
          </p:nvSpPr>
          <p:spPr>
            <a:xfrm>
              <a:off x="-3553567" y="2463598"/>
              <a:ext cx="1421439" cy="976659"/>
            </a:xfrm>
            <a:custGeom>
              <a:avLst/>
              <a:gdLst/>
              <a:ahLst/>
              <a:cxnLst/>
              <a:rect l="l" t="t" r="r" b="b"/>
              <a:pathLst>
                <a:path w="95175" h="65394" extrusionOk="0">
                  <a:moveTo>
                    <a:pt x="71237" y="0"/>
                  </a:moveTo>
                  <a:cubicBezTo>
                    <a:pt x="64554" y="0"/>
                    <a:pt x="58435" y="2326"/>
                    <a:pt x="54206" y="7070"/>
                  </a:cubicBezTo>
                  <a:cubicBezTo>
                    <a:pt x="50707" y="10995"/>
                    <a:pt x="49000" y="16014"/>
                    <a:pt x="48946" y="21390"/>
                  </a:cubicBezTo>
                  <a:cubicBezTo>
                    <a:pt x="48375" y="21234"/>
                    <a:pt x="47800" y="21084"/>
                    <a:pt x="47219" y="20945"/>
                  </a:cubicBezTo>
                  <a:cubicBezTo>
                    <a:pt x="42781" y="19878"/>
                    <a:pt x="38375" y="19371"/>
                    <a:pt x="34115" y="19371"/>
                  </a:cubicBezTo>
                  <a:cubicBezTo>
                    <a:pt x="19467" y="19371"/>
                    <a:pt x="6548" y="25368"/>
                    <a:pt x="1" y="35269"/>
                  </a:cubicBezTo>
                  <a:cubicBezTo>
                    <a:pt x="2122" y="35037"/>
                    <a:pt x="4199" y="34493"/>
                    <a:pt x="6162" y="33658"/>
                  </a:cubicBezTo>
                  <a:cubicBezTo>
                    <a:pt x="6972" y="33311"/>
                    <a:pt x="7762" y="32916"/>
                    <a:pt x="8525" y="32475"/>
                  </a:cubicBezTo>
                  <a:cubicBezTo>
                    <a:pt x="8674" y="32922"/>
                    <a:pt x="8835" y="33367"/>
                    <a:pt x="9023" y="33807"/>
                  </a:cubicBezTo>
                  <a:cubicBezTo>
                    <a:pt x="12024" y="40866"/>
                    <a:pt x="19109" y="45034"/>
                    <a:pt x="26756" y="45034"/>
                  </a:cubicBezTo>
                  <a:cubicBezTo>
                    <a:pt x="29557" y="45034"/>
                    <a:pt x="32433" y="44474"/>
                    <a:pt x="35211" y="43293"/>
                  </a:cubicBezTo>
                  <a:cubicBezTo>
                    <a:pt x="35566" y="43143"/>
                    <a:pt x="35913" y="42982"/>
                    <a:pt x="36255" y="42815"/>
                  </a:cubicBezTo>
                  <a:cubicBezTo>
                    <a:pt x="38318" y="45082"/>
                    <a:pt x="41343" y="46358"/>
                    <a:pt x="44540" y="46358"/>
                  </a:cubicBezTo>
                  <a:cubicBezTo>
                    <a:pt x="45724" y="46358"/>
                    <a:pt x="46932" y="46183"/>
                    <a:pt x="48123" y="45818"/>
                  </a:cubicBezTo>
                  <a:cubicBezTo>
                    <a:pt x="48669" y="47556"/>
                    <a:pt x="49371" y="49243"/>
                    <a:pt x="50220" y="50857"/>
                  </a:cubicBezTo>
                  <a:cubicBezTo>
                    <a:pt x="54584" y="59150"/>
                    <a:pt x="62155" y="64416"/>
                    <a:pt x="69820" y="65393"/>
                  </a:cubicBezTo>
                  <a:lnTo>
                    <a:pt x="73280" y="62267"/>
                  </a:lnTo>
                  <a:cubicBezTo>
                    <a:pt x="73229" y="62222"/>
                    <a:pt x="73180" y="62173"/>
                    <a:pt x="73130" y="62127"/>
                  </a:cubicBezTo>
                  <a:cubicBezTo>
                    <a:pt x="66137" y="59970"/>
                    <a:pt x="61055" y="53457"/>
                    <a:pt x="61055" y="45756"/>
                  </a:cubicBezTo>
                  <a:cubicBezTo>
                    <a:pt x="61055" y="45526"/>
                    <a:pt x="61066" y="45299"/>
                    <a:pt x="61075" y="45071"/>
                  </a:cubicBezTo>
                  <a:cubicBezTo>
                    <a:pt x="64093" y="46842"/>
                    <a:pt x="67625" y="47798"/>
                    <a:pt x="71286" y="47798"/>
                  </a:cubicBezTo>
                  <a:cubicBezTo>
                    <a:pt x="74084" y="47798"/>
                    <a:pt x="76958" y="47239"/>
                    <a:pt x="79735" y="46059"/>
                  </a:cubicBezTo>
                  <a:cubicBezTo>
                    <a:pt x="90098" y="41654"/>
                    <a:pt x="95174" y="30263"/>
                    <a:pt x="91073" y="20617"/>
                  </a:cubicBezTo>
                  <a:cubicBezTo>
                    <a:pt x="90400" y="19036"/>
                    <a:pt x="89501" y="17560"/>
                    <a:pt x="88404" y="16238"/>
                  </a:cubicBezTo>
                  <a:cubicBezTo>
                    <a:pt x="90589" y="13959"/>
                    <a:pt x="92031" y="10932"/>
                    <a:pt x="92607" y="7575"/>
                  </a:cubicBezTo>
                  <a:cubicBezTo>
                    <a:pt x="85884" y="2561"/>
                    <a:pt x="78250" y="0"/>
                    <a:pt x="712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9"/>
            <p:cNvSpPr/>
            <p:nvPr/>
          </p:nvSpPr>
          <p:spPr>
            <a:xfrm>
              <a:off x="-3585587" y="2447498"/>
              <a:ext cx="1438240" cy="1009487"/>
            </a:xfrm>
            <a:custGeom>
              <a:avLst/>
              <a:gdLst/>
              <a:ahLst/>
              <a:cxnLst/>
              <a:rect l="l" t="t" r="r" b="b"/>
              <a:pathLst>
                <a:path w="96300" h="67592" extrusionOk="0">
                  <a:moveTo>
                    <a:pt x="73400" y="2125"/>
                  </a:moveTo>
                  <a:cubicBezTo>
                    <a:pt x="79959" y="2125"/>
                    <a:pt x="87127" y="4462"/>
                    <a:pt x="93577" y="9114"/>
                  </a:cubicBezTo>
                  <a:cubicBezTo>
                    <a:pt x="92965" y="12045"/>
                    <a:pt x="91658" y="14614"/>
                    <a:pt x="89777" y="16575"/>
                  </a:cubicBezTo>
                  <a:lnTo>
                    <a:pt x="89119" y="17262"/>
                  </a:lnTo>
                  <a:lnTo>
                    <a:pt x="89725" y="17994"/>
                  </a:lnTo>
                  <a:cubicBezTo>
                    <a:pt x="90756" y="19238"/>
                    <a:pt x="91603" y="20625"/>
                    <a:pt x="92236" y="22112"/>
                  </a:cubicBezTo>
                  <a:cubicBezTo>
                    <a:pt x="94102" y="26502"/>
                    <a:pt x="94018" y="31414"/>
                    <a:pt x="91997" y="35946"/>
                  </a:cubicBezTo>
                  <a:cubicBezTo>
                    <a:pt x="89967" y="40504"/>
                    <a:pt x="86225" y="44130"/>
                    <a:pt x="81462" y="46154"/>
                  </a:cubicBezTo>
                  <a:cubicBezTo>
                    <a:pt x="78870" y="47257"/>
                    <a:pt x="76127" y="47803"/>
                    <a:pt x="73422" y="47803"/>
                  </a:cubicBezTo>
                  <a:cubicBezTo>
                    <a:pt x="70018" y="47803"/>
                    <a:pt x="66673" y="46939"/>
                    <a:pt x="63759" y="45229"/>
                  </a:cubicBezTo>
                  <a:lnTo>
                    <a:pt x="62224" y="44330"/>
                  </a:lnTo>
                  <a:lnTo>
                    <a:pt x="62149" y="46203"/>
                  </a:lnTo>
                  <a:cubicBezTo>
                    <a:pt x="62140" y="46412"/>
                    <a:pt x="62131" y="46621"/>
                    <a:pt x="62131" y="46834"/>
                  </a:cubicBezTo>
                  <a:cubicBezTo>
                    <a:pt x="62131" y="54330"/>
                    <a:pt x="66621" y="60917"/>
                    <a:pt x="73454" y="63688"/>
                  </a:cubicBezTo>
                  <a:lnTo>
                    <a:pt x="71618" y="65346"/>
                  </a:lnTo>
                  <a:cubicBezTo>
                    <a:pt x="64232" y="64221"/>
                    <a:pt x="57250" y="58930"/>
                    <a:pt x="53307" y="51438"/>
                  </a:cubicBezTo>
                  <a:cubicBezTo>
                    <a:pt x="52489" y="49882"/>
                    <a:pt x="51812" y="48254"/>
                    <a:pt x="51285" y="46575"/>
                  </a:cubicBezTo>
                  <a:lnTo>
                    <a:pt x="50968" y="45565"/>
                  </a:lnTo>
                  <a:lnTo>
                    <a:pt x="49955" y="45875"/>
                  </a:lnTo>
                  <a:cubicBezTo>
                    <a:pt x="48871" y="46207"/>
                    <a:pt x="47767" y="46368"/>
                    <a:pt x="46681" y="46368"/>
                  </a:cubicBezTo>
                  <a:cubicBezTo>
                    <a:pt x="43811" y="46368"/>
                    <a:pt x="41070" y="45242"/>
                    <a:pt x="39187" y="43175"/>
                  </a:cubicBezTo>
                  <a:lnTo>
                    <a:pt x="38649" y="42584"/>
                  </a:lnTo>
                  <a:lnTo>
                    <a:pt x="37931" y="42934"/>
                  </a:lnTo>
                  <a:cubicBezTo>
                    <a:pt x="37579" y="43106"/>
                    <a:pt x="37254" y="43255"/>
                    <a:pt x="36938" y="43390"/>
                  </a:cubicBezTo>
                  <a:cubicBezTo>
                    <a:pt x="34303" y="44510"/>
                    <a:pt x="31574" y="45040"/>
                    <a:pt x="28915" y="45040"/>
                  </a:cubicBezTo>
                  <a:cubicBezTo>
                    <a:pt x="21680" y="45040"/>
                    <a:pt x="14974" y="41114"/>
                    <a:pt x="12148" y="34467"/>
                  </a:cubicBezTo>
                  <a:cubicBezTo>
                    <a:pt x="11991" y="34098"/>
                    <a:pt x="11842" y="33699"/>
                    <a:pt x="11680" y="33215"/>
                  </a:cubicBezTo>
                  <a:lnTo>
                    <a:pt x="11267" y="31979"/>
                  </a:lnTo>
                  <a:lnTo>
                    <a:pt x="10137" y="32628"/>
                  </a:lnTo>
                  <a:cubicBezTo>
                    <a:pt x="9411" y="33048"/>
                    <a:pt x="8661" y="33424"/>
                    <a:pt x="7889" y="33753"/>
                  </a:cubicBezTo>
                  <a:cubicBezTo>
                    <a:pt x="6811" y="34211"/>
                    <a:pt x="5696" y="34579"/>
                    <a:pt x="4557" y="34850"/>
                  </a:cubicBezTo>
                  <a:cubicBezTo>
                    <a:pt x="11376" y="26366"/>
                    <a:pt x="23279" y="21532"/>
                    <a:pt x="36338" y="21532"/>
                  </a:cubicBezTo>
                  <a:cubicBezTo>
                    <a:pt x="40521" y="21532"/>
                    <a:pt x="44822" y="22028"/>
                    <a:pt x="49113" y="23059"/>
                  </a:cubicBezTo>
                  <a:cubicBezTo>
                    <a:pt x="49628" y="23183"/>
                    <a:pt x="50182" y="23325"/>
                    <a:pt x="50810" y="23497"/>
                  </a:cubicBezTo>
                  <a:lnTo>
                    <a:pt x="52143" y="23859"/>
                  </a:lnTo>
                  <a:lnTo>
                    <a:pt x="52158" y="22477"/>
                  </a:lnTo>
                  <a:cubicBezTo>
                    <a:pt x="52210" y="17167"/>
                    <a:pt x="53935" y="12457"/>
                    <a:pt x="57145" y="8856"/>
                  </a:cubicBezTo>
                  <a:cubicBezTo>
                    <a:pt x="61153" y="4361"/>
                    <a:pt x="66985" y="2125"/>
                    <a:pt x="73400" y="2125"/>
                  </a:cubicBezTo>
                  <a:close/>
                  <a:moveTo>
                    <a:pt x="73404" y="0"/>
                  </a:moveTo>
                  <a:cubicBezTo>
                    <a:pt x="66389" y="0"/>
                    <a:pt x="59976" y="2475"/>
                    <a:pt x="55553" y="7436"/>
                  </a:cubicBezTo>
                  <a:cubicBezTo>
                    <a:pt x="52273" y="11116"/>
                    <a:pt x="50392" y="15815"/>
                    <a:pt x="50071" y="21096"/>
                  </a:cubicBezTo>
                  <a:cubicBezTo>
                    <a:pt x="49915" y="21057"/>
                    <a:pt x="49761" y="21020"/>
                    <a:pt x="49612" y="20984"/>
                  </a:cubicBezTo>
                  <a:cubicBezTo>
                    <a:pt x="45169" y="19916"/>
                    <a:pt x="40712" y="19403"/>
                    <a:pt x="36373" y="19403"/>
                  </a:cubicBezTo>
                  <a:cubicBezTo>
                    <a:pt x="21559" y="19403"/>
                    <a:pt x="8111" y="25387"/>
                    <a:pt x="1254" y="35757"/>
                  </a:cubicBezTo>
                  <a:lnTo>
                    <a:pt x="1" y="37652"/>
                  </a:lnTo>
                  <a:lnTo>
                    <a:pt x="1" y="37652"/>
                  </a:lnTo>
                  <a:lnTo>
                    <a:pt x="2260" y="37406"/>
                  </a:lnTo>
                  <a:cubicBezTo>
                    <a:pt x="4485" y="37162"/>
                    <a:pt x="6663" y="36593"/>
                    <a:pt x="8723" y="35715"/>
                  </a:cubicBezTo>
                  <a:cubicBezTo>
                    <a:pt x="9176" y="35523"/>
                    <a:pt x="9633" y="35309"/>
                    <a:pt x="10092" y="35077"/>
                  </a:cubicBezTo>
                  <a:cubicBezTo>
                    <a:pt x="10123" y="35152"/>
                    <a:pt x="10154" y="35227"/>
                    <a:pt x="10185" y="35300"/>
                  </a:cubicBezTo>
                  <a:cubicBezTo>
                    <a:pt x="13356" y="42758"/>
                    <a:pt x="20854" y="47171"/>
                    <a:pt x="28921" y="47171"/>
                  </a:cubicBezTo>
                  <a:cubicBezTo>
                    <a:pt x="31856" y="47171"/>
                    <a:pt x="34867" y="46587"/>
                    <a:pt x="37772" y="45351"/>
                  </a:cubicBezTo>
                  <a:cubicBezTo>
                    <a:pt x="37902" y="45297"/>
                    <a:pt x="38033" y="45239"/>
                    <a:pt x="38166" y="45179"/>
                  </a:cubicBezTo>
                  <a:cubicBezTo>
                    <a:pt x="40422" y="47334"/>
                    <a:pt x="43496" y="48499"/>
                    <a:pt x="46689" y="48499"/>
                  </a:cubicBezTo>
                  <a:cubicBezTo>
                    <a:pt x="47645" y="48499"/>
                    <a:pt x="48612" y="48395"/>
                    <a:pt x="49570" y="48181"/>
                  </a:cubicBezTo>
                  <a:cubicBezTo>
                    <a:pt x="50081" y="49641"/>
                    <a:pt x="50699" y="51062"/>
                    <a:pt x="51419" y="52431"/>
                  </a:cubicBezTo>
                  <a:cubicBezTo>
                    <a:pt x="55767" y="60692"/>
                    <a:pt x="63587" y="66478"/>
                    <a:pt x="71829" y="67529"/>
                  </a:cubicBezTo>
                  <a:lnTo>
                    <a:pt x="72315" y="67592"/>
                  </a:lnTo>
                  <a:lnTo>
                    <a:pt x="77020" y="63338"/>
                  </a:lnTo>
                  <a:lnTo>
                    <a:pt x="75811" y="62254"/>
                  </a:lnTo>
                  <a:lnTo>
                    <a:pt x="75588" y="62185"/>
                  </a:lnTo>
                  <a:cubicBezTo>
                    <a:pt x="69164" y="60204"/>
                    <a:pt x="64740" y="54552"/>
                    <a:pt x="64300" y="47924"/>
                  </a:cubicBezTo>
                  <a:lnTo>
                    <a:pt x="64300" y="47924"/>
                  </a:lnTo>
                  <a:cubicBezTo>
                    <a:pt x="67137" y="49260"/>
                    <a:pt x="70259" y="49935"/>
                    <a:pt x="73423" y="49935"/>
                  </a:cubicBezTo>
                  <a:cubicBezTo>
                    <a:pt x="76411" y="49935"/>
                    <a:pt x="79438" y="49333"/>
                    <a:pt x="82296" y="48117"/>
                  </a:cubicBezTo>
                  <a:cubicBezTo>
                    <a:pt x="87557" y="45880"/>
                    <a:pt x="91694" y="41866"/>
                    <a:pt x="93947" y="36814"/>
                  </a:cubicBezTo>
                  <a:cubicBezTo>
                    <a:pt x="96209" y="31735"/>
                    <a:pt x="96299" y="26217"/>
                    <a:pt x="94199" y="21277"/>
                  </a:cubicBezTo>
                  <a:cubicBezTo>
                    <a:pt x="93607" y="19886"/>
                    <a:pt x="92848" y="18570"/>
                    <a:pt x="91941" y="17360"/>
                  </a:cubicBezTo>
                  <a:cubicBezTo>
                    <a:pt x="93909" y="15043"/>
                    <a:pt x="95238" y="12115"/>
                    <a:pt x="95802" y="8832"/>
                  </a:cubicBezTo>
                  <a:lnTo>
                    <a:pt x="95912" y="8188"/>
                  </a:lnTo>
                  <a:lnTo>
                    <a:pt x="95389" y="7797"/>
                  </a:lnTo>
                  <a:cubicBezTo>
                    <a:pt x="88426" y="2603"/>
                    <a:pt x="80599" y="0"/>
                    <a:pt x="73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9"/>
            <p:cNvSpPr/>
            <p:nvPr/>
          </p:nvSpPr>
          <p:spPr>
            <a:xfrm>
              <a:off x="-3194081" y="1906881"/>
              <a:ext cx="1049378" cy="1067494"/>
            </a:xfrm>
            <a:custGeom>
              <a:avLst/>
              <a:gdLst/>
              <a:ahLst/>
              <a:cxnLst/>
              <a:rect l="l" t="t" r="r" b="b"/>
              <a:pathLst>
                <a:path w="70263" h="71476" extrusionOk="0">
                  <a:moveTo>
                    <a:pt x="23752" y="1"/>
                  </a:moveTo>
                  <a:cubicBezTo>
                    <a:pt x="17676" y="1"/>
                    <a:pt x="12278" y="1595"/>
                    <a:pt x="8620" y="4369"/>
                  </a:cubicBezTo>
                  <a:cubicBezTo>
                    <a:pt x="8619" y="4368"/>
                    <a:pt x="8617" y="4368"/>
                    <a:pt x="8616" y="4368"/>
                  </a:cubicBezTo>
                  <a:cubicBezTo>
                    <a:pt x="8408" y="4368"/>
                    <a:pt x="4257" y="9325"/>
                    <a:pt x="3352" y="12525"/>
                  </a:cubicBezTo>
                  <a:cubicBezTo>
                    <a:pt x="0" y="24373"/>
                    <a:pt x="8238" y="37078"/>
                    <a:pt x="21752" y="40903"/>
                  </a:cubicBezTo>
                  <a:cubicBezTo>
                    <a:pt x="24370" y="41643"/>
                    <a:pt x="26993" y="41994"/>
                    <a:pt x="29547" y="41994"/>
                  </a:cubicBezTo>
                  <a:cubicBezTo>
                    <a:pt x="30987" y="41994"/>
                    <a:pt x="32405" y="41882"/>
                    <a:pt x="33787" y="41666"/>
                  </a:cubicBezTo>
                  <a:lnTo>
                    <a:pt x="33787" y="41666"/>
                  </a:lnTo>
                  <a:cubicBezTo>
                    <a:pt x="33079" y="46988"/>
                    <a:pt x="34370" y="52228"/>
                    <a:pt x="37859" y="56210"/>
                  </a:cubicBezTo>
                  <a:cubicBezTo>
                    <a:pt x="39963" y="58610"/>
                    <a:pt x="42634" y="60286"/>
                    <a:pt x="45606" y="61246"/>
                  </a:cubicBezTo>
                  <a:cubicBezTo>
                    <a:pt x="44855" y="67054"/>
                    <a:pt x="48957" y="71195"/>
                    <a:pt x="55043" y="71458"/>
                  </a:cubicBezTo>
                  <a:cubicBezTo>
                    <a:pt x="55312" y="71470"/>
                    <a:pt x="55576" y="71476"/>
                    <a:pt x="55834" y="71476"/>
                  </a:cubicBezTo>
                  <a:cubicBezTo>
                    <a:pt x="65716" y="71476"/>
                    <a:pt x="68094" y="63229"/>
                    <a:pt x="68343" y="63212"/>
                  </a:cubicBezTo>
                  <a:cubicBezTo>
                    <a:pt x="68176" y="61380"/>
                    <a:pt x="67723" y="59587"/>
                    <a:pt x="67003" y="57893"/>
                  </a:cubicBezTo>
                  <a:cubicBezTo>
                    <a:pt x="66330" y="56312"/>
                    <a:pt x="65431" y="54836"/>
                    <a:pt x="64334" y="53514"/>
                  </a:cubicBezTo>
                  <a:cubicBezTo>
                    <a:pt x="68959" y="48690"/>
                    <a:pt x="70263" y="40525"/>
                    <a:pt x="67042" y="32950"/>
                  </a:cubicBezTo>
                  <a:cubicBezTo>
                    <a:pt x="64131" y="26104"/>
                    <a:pt x="58307" y="21586"/>
                    <a:pt x="52280" y="20770"/>
                  </a:cubicBezTo>
                  <a:cubicBezTo>
                    <a:pt x="53511" y="12343"/>
                    <a:pt x="44298" y="3493"/>
                    <a:pt x="31293" y="791"/>
                  </a:cubicBezTo>
                  <a:cubicBezTo>
                    <a:pt x="28717" y="255"/>
                    <a:pt x="26180" y="1"/>
                    <a:pt x="237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9"/>
            <p:cNvSpPr/>
            <p:nvPr/>
          </p:nvSpPr>
          <p:spPr>
            <a:xfrm>
              <a:off x="-3184836" y="1891109"/>
              <a:ext cx="1053739" cy="1099186"/>
            </a:xfrm>
            <a:custGeom>
              <a:avLst/>
              <a:gdLst/>
              <a:ahLst/>
              <a:cxnLst/>
              <a:rect l="l" t="t" r="r" b="b"/>
              <a:pathLst>
                <a:path w="70555" h="73598" extrusionOk="0">
                  <a:moveTo>
                    <a:pt x="23142" y="2127"/>
                  </a:moveTo>
                  <a:cubicBezTo>
                    <a:pt x="25522" y="2127"/>
                    <a:pt x="27988" y="2378"/>
                    <a:pt x="30457" y="2891"/>
                  </a:cubicBezTo>
                  <a:cubicBezTo>
                    <a:pt x="42708" y="5437"/>
                    <a:pt x="51747" y="13861"/>
                    <a:pt x="50605" y="21671"/>
                  </a:cubicBezTo>
                  <a:lnTo>
                    <a:pt x="50449" y="22736"/>
                  </a:lnTo>
                  <a:lnTo>
                    <a:pt x="51517" y="22881"/>
                  </a:lnTo>
                  <a:cubicBezTo>
                    <a:pt x="57420" y="23681"/>
                    <a:pt x="62754" y="28104"/>
                    <a:pt x="65442" y="34423"/>
                  </a:cubicBezTo>
                  <a:cubicBezTo>
                    <a:pt x="68402" y="41386"/>
                    <a:pt x="67398" y="49185"/>
                    <a:pt x="62944" y="53831"/>
                  </a:cubicBezTo>
                  <a:lnTo>
                    <a:pt x="62286" y="54516"/>
                  </a:lnTo>
                  <a:lnTo>
                    <a:pt x="62892" y="55248"/>
                  </a:lnTo>
                  <a:cubicBezTo>
                    <a:pt x="63923" y="56493"/>
                    <a:pt x="64770" y="57879"/>
                    <a:pt x="65403" y="59366"/>
                  </a:cubicBezTo>
                  <a:cubicBezTo>
                    <a:pt x="66034" y="60852"/>
                    <a:pt x="66447" y="62421"/>
                    <a:pt x="66627" y="64025"/>
                  </a:cubicBezTo>
                  <a:cubicBezTo>
                    <a:pt x="66593" y="64092"/>
                    <a:pt x="66561" y="64159"/>
                    <a:pt x="66529" y="64227"/>
                  </a:cubicBezTo>
                  <a:cubicBezTo>
                    <a:pt x="64243" y="69031"/>
                    <a:pt x="60448" y="71465"/>
                    <a:pt x="55226" y="71465"/>
                  </a:cubicBezTo>
                  <a:cubicBezTo>
                    <a:pt x="54977" y="71465"/>
                    <a:pt x="54725" y="71459"/>
                    <a:pt x="54469" y="71448"/>
                  </a:cubicBezTo>
                  <a:cubicBezTo>
                    <a:pt x="51591" y="71324"/>
                    <a:pt x="49167" y="70260"/>
                    <a:pt x="47645" y="68451"/>
                  </a:cubicBezTo>
                  <a:cubicBezTo>
                    <a:pt x="46296" y="66848"/>
                    <a:pt x="45742" y="64768"/>
                    <a:pt x="46044" y="62438"/>
                  </a:cubicBezTo>
                  <a:lnTo>
                    <a:pt x="46157" y="61559"/>
                  </a:lnTo>
                  <a:lnTo>
                    <a:pt x="45315" y="61287"/>
                  </a:lnTo>
                  <a:cubicBezTo>
                    <a:pt x="42414" y="60349"/>
                    <a:pt x="39967" y="58761"/>
                    <a:pt x="38042" y="56563"/>
                  </a:cubicBezTo>
                  <a:cubicBezTo>
                    <a:pt x="34884" y="52960"/>
                    <a:pt x="33529" y="48094"/>
                    <a:pt x="34225" y="42863"/>
                  </a:cubicBezTo>
                  <a:lnTo>
                    <a:pt x="34413" y="41447"/>
                  </a:lnTo>
                  <a:lnTo>
                    <a:pt x="33002" y="41668"/>
                  </a:lnTo>
                  <a:cubicBezTo>
                    <a:pt x="31672" y="41876"/>
                    <a:pt x="30315" y="41979"/>
                    <a:pt x="28949" y="41979"/>
                  </a:cubicBezTo>
                  <a:cubicBezTo>
                    <a:pt x="26430" y="41979"/>
                    <a:pt x="23882" y="41628"/>
                    <a:pt x="21422" y="40931"/>
                  </a:cubicBezTo>
                  <a:cubicBezTo>
                    <a:pt x="15135" y="39153"/>
                    <a:pt x="9837" y="35341"/>
                    <a:pt x="6503" y="30198"/>
                  </a:cubicBezTo>
                  <a:cubicBezTo>
                    <a:pt x="3197" y="25101"/>
                    <a:pt x="2222" y="19302"/>
                    <a:pt x="3759" y="13871"/>
                  </a:cubicBezTo>
                  <a:cubicBezTo>
                    <a:pt x="4505" y="11234"/>
                    <a:pt x="7854" y="7053"/>
                    <a:pt x="8547" y="6349"/>
                  </a:cubicBezTo>
                  <a:lnTo>
                    <a:pt x="8644" y="6275"/>
                  </a:lnTo>
                  <a:cubicBezTo>
                    <a:pt x="12214" y="3569"/>
                    <a:pt x="17429" y="2127"/>
                    <a:pt x="23142" y="2127"/>
                  </a:cubicBezTo>
                  <a:close/>
                  <a:moveTo>
                    <a:pt x="23178" y="0"/>
                  </a:moveTo>
                  <a:cubicBezTo>
                    <a:pt x="16985" y="0"/>
                    <a:pt x="11290" y="1593"/>
                    <a:pt x="7357" y="4574"/>
                  </a:cubicBezTo>
                  <a:lnTo>
                    <a:pt x="7359" y="4579"/>
                  </a:lnTo>
                  <a:cubicBezTo>
                    <a:pt x="6180" y="5506"/>
                    <a:pt x="2533" y="10367"/>
                    <a:pt x="1706" y="13290"/>
                  </a:cubicBezTo>
                  <a:cubicBezTo>
                    <a:pt x="0" y="19321"/>
                    <a:pt x="1068" y="25738"/>
                    <a:pt x="4712" y="31358"/>
                  </a:cubicBezTo>
                  <a:cubicBezTo>
                    <a:pt x="8328" y="36935"/>
                    <a:pt x="14056" y="41064"/>
                    <a:pt x="20842" y="42984"/>
                  </a:cubicBezTo>
                  <a:cubicBezTo>
                    <a:pt x="23488" y="43733"/>
                    <a:pt x="26232" y="44112"/>
                    <a:pt x="28946" y="44112"/>
                  </a:cubicBezTo>
                  <a:cubicBezTo>
                    <a:pt x="29960" y="44112"/>
                    <a:pt x="30970" y="44060"/>
                    <a:pt x="31969" y="43953"/>
                  </a:cubicBezTo>
                  <a:lnTo>
                    <a:pt x="31969" y="43953"/>
                  </a:lnTo>
                  <a:cubicBezTo>
                    <a:pt x="31586" y="49282"/>
                    <a:pt x="33149" y="54217"/>
                    <a:pt x="36437" y="57968"/>
                  </a:cubicBezTo>
                  <a:cubicBezTo>
                    <a:pt x="38439" y="60252"/>
                    <a:pt x="40929" y="61953"/>
                    <a:pt x="43847" y="63035"/>
                  </a:cubicBezTo>
                  <a:cubicBezTo>
                    <a:pt x="43702" y="65625"/>
                    <a:pt x="44443" y="67959"/>
                    <a:pt x="46014" y="69825"/>
                  </a:cubicBezTo>
                  <a:cubicBezTo>
                    <a:pt x="47924" y="72095"/>
                    <a:pt x="50895" y="73428"/>
                    <a:pt x="54378" y="73580"/>
                  </a:cubicBezTo>
                  <a:cubicBezTo>
                    <a:pt x="54645" y="73591"/>
                    <a:pt x="54919" y="73597"/>
                    <a:pt x="55196" y="73597"/>
                  </a:cubicBezTo>
                  <a:cubicBezTo>
                    <a:pt x="59561" y="73597"/>
                    <a:pt x="65100" y="72055"/>
                    <a:pt x="68386" y="65289"/>
                  </a:cubicBezTo>
                  <a:lnTo>
                    <a:pt x="68887" y="65253"/>
                  </a:lnTo>
                  <a:lnTo>
                    <a:pt x="68786" y="64168"/>
                  </a:lnTo>
                  <a:cubicBezTo>
                    <a:pt x="68469" y="60704"/>
                    <a:pt x="67196" y="57397"/>
                    <a:pt x="65108" y="54615"/>
                  </a:cubicBezTo>
                  <a:cubicBezTo>
                    <a:pt x="69612" y="49310"/>
                    <a:pt x="70554" y="40995"/>
                    <a:pt x="67405" y="33589"/>
                  </a:cubicBezTo>
                  <a:cubicBezTo>
                    <a:pt x="64579" y="26940"/>
                    <a:pt x="59053" y="22178"/>
                    <a:pt x="52821" y="20938"/>
                  </a:cubicBezTo>
                  <a:cubicBezTo>
                    <a:pt x="53300" y="12219"/>
                    <a:pt x="43935" y="3513"/>
                    <a:pt x="30892" y="803"/>
                  </a:cubicBezTo>
                  <a:cubicBezTo>
                    <a:pt x="28295" y="263"/>
                    <a:pt x="25696" y="0"/>
                    <a:pt x="231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9"/>
            <p:cNvSpPr/>
            <p:nvPr/>
          </p:nvSpPr>
          <p:spPr>
            <a:xfrm>
              <a:off x="-3906421" y="2327182"/>
              <a:ext cx="578149" cy="665085"/>
            </a:xfrm>
            <a:custGeom>
              <a:avLst/>
              <a:gdLst/>
              <a:ahLst/>
              <a:cxnLst/>
              <a:rect l="l" t="t" r="r" b="b"/>
              <a:pathLst>
                <a:path w="38711" h="44532" extrusionOk="0">
                  <a:moveTo>
                    <a:pt x="12385" y="0"/>
                  </a:moveTo>
                  <a:cubicBezTo>
                    <a:pt x="11608" y="0"/>
                    <a:pt x="10075" y="310"/>
                    <a:pt x="10069" y="378"/>
                  </a:cubicBezTo>
                  <a:cubicBezTo>
                    <a:pt x="5072" y="1677"/>
                    <a:pt x="1138" y="5818"/>
                    <a:pt x="451" y="11158"/>
                  </a:cubicBezTo>
                  <a:cubicBezTo>
                    <a:pt x="1" y="14665"/>
                    <a:pt x="1038" y="18028"/>
                    <a:pt x="3080" y="20637"/>
                  </a:cubicBezTo>
                  <a:cubicBezTo>
                    <a:pt x="1775" y="24723"/>
                    <a:pt x="1844" y="29173"/>
                    <a:pt x="3599" y="33304"/>
                  </a:cubicBezTo>
                  <a:cubicBezTo>
                    <a:pt x="6601" y="40363"/>
                    <a:pt x="13686" y="44531"/>
                    <a:pt x="21332" y="44531"/>
                  </a:cubicBezTo>
                  <a:cubicBezTo>
                    <a:pt x="24133" y="44531"/>
                    <a:pt x="27010" y="43972"/>
                    <a:pt x="29788" y="42791"/>
                  </a:cubicBezTo>
                  <a:cubicBezTo>
                    <a:pt x="30598" y="42445"/>
                    <a:pt x="31388" y="42050"/>
                    <a:pt x="32151" y="41609"/>
                  </a:cubicBezTo>
                  <a:cubicBezTo>
                    <a:pt x="32151" y="41610"/>
                    <a:pt x="32151" y="41610"/>
                    <a:pt x="32152" y="41610"/>
                  </a:cubicBezTo>
                  <a:cubicBezTo>
                    <a:pt x="32242" y="41610"/>
                    <a:pt x="37774" y="36435"/>
                    <a:pt x="37219" y="28679"/>
                  </a:cubicBezTo>
                  <a:cubicBezTo>
                    <a:pt x="36999" y="25579"/>
                    <a:pt x="36506" y="22637"/>
                    <a:pt x="35240" y="20037"/>
                  </a:cubicBezTo>
                  <a:cubicBezTo>
                    <a:pt x="38710" y="16244"/>
                    <a:pt x="38628" y="10310"/>
                    <a:pt x="34951" y="6510"/>
                  </a:cubicBezTo>
                  <a:cubicBezTo>
                    <a:pt x="32983" y="4475"/>
                    <a:pt x="30369" y="3450"/>
                    <a:pt x="27767" y="3450"/>
                  </a:cubicBezTo>
                  <a:cubicBezTo>
                    <a:pt x="26205" y="3450"/>
                    <a:pt x="24648" y="3819"/>
                    <a:pt x="23236" y="4559"/>
                  </a:cubicBezTo>
                  <a:cubicBezTo>
                    <a:pt x="20437" y="1738"/>
                    <a:pt x="16610" y="0"/>
                    <a:pt x="123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9"/>
            <p:cNvSpPr/>
            <p:nvPr/>
          </p:nvSpPr>
          <p:spPr>
            <a:xfrm>
              <a:off x="-3922177" y="2311246"/>
              <a:ext cx="611319" cy="697046"/>
            </a:xfrm>
            <a:custGeom>
              <a:avLst/>
              <a:gdLst/>
              <a:ahLst/>
              <a:cxnLst/>
              <a:rect l="l" t="t" r="r" b="b"/>
              <a:pathLst>
                <a:path w="40932" h="46672" extrusionOk="0">
                  <a:moveTo>
                    <a:pt x="13442" y="2135"/>
                  </a:moveTo>
                  <a:cubicBezTo>
                    <a:pt x="17234" y="2135"/>
                    <a:pt x="20819" y="3641"/>
                    <a:pt x="23533" y="6378"/>
                  </a:cubicBezTo>
                  <a:lnTo>
                    <a:pt x="24087" y="6937"/>
                  </a:lnTo>
                  <a:lnTo>
                    <a:pt x="24785" y="6572"/>
                  </a:lnTo>
                  <a:cubicBezTo>
                    <a:pt x="26045" y="5911"/>
                    <a:pt x="27424" y="5591"/>
                    <a:pt x="28799" y="5591"/>
                  </a:cubicBezTo>
                  <a:cubicBezTo>
                    <a:pt x="31161" y="5591"/>
                    <a:pt x="33513" y="6534"/>
                    <a:pt x="35240" y="8319"/>
                  </a:cubicBezTo>
                  <a:cubicBezTo>
                    <a:pt x="38498" y="11686"/>
                    <a:pt x="38616" y="16986"/>
                    <a:pt x="35508" y="20385"/>
                  </a:cubicBezTo>
                  <a:lnTo>
                    <a:pt x="35019" y="20920"/>
                  </a:lnTo>
                  <a:lnTo>
                    <a:pt x="35336" y="21571"/>
                  </a:lnTo>
                  <a:cubicBezTo>
                    <a:pt x="36379" y="23713"/>
                    <a:pt x="36957" y="26258"/>
                    <a:pt x="37211" y="29822"/>
                  </a:cubicBezTo>
                  <a:cubicBezTo>
                    <a:pt x="37705" y="36740"/>
                    <a:pt x="33078" y="41346"/>
                    <a:pt x="32610" y="41789"/>
                  </a:cubicBezTo>
                  <a:cubicBezTo>
                    <a:pt x="31903" y="42193"/>
                    <a:pt x="31174" y="42557"/>
                    <a:pt x="30426" y="42876"/>
                  </a:cubicBezTo>
                  <a:cubicBezTo>
                    <a:pt x="27826" y="43982"/>
                    <a:pt x="25094" y="44537"/>
                    <a:pt x="22386" y="44537"/>
                  </a:cubicBezTo>
                  <a:cubicBezTo>
                    <a:pt x="20132" y="44537"/>
                    <a:pt x="17895" y="44153"/>
                    <a:pt x="15764" y="43381"/>
                  </a:cubicBezTo>
                  <a:cubicBezTo>
                    <a:pt x="11100" y="41691"/>
                    <a:pt x="7503" y="38343"/>
                    <a:pt x="5637" y="33954"/>
                  </a:cubicBezTo>
                  <a:cubicBezTo>
                    <a:pt x="4033" y="30180"/>
                    <a:pt x="3865" y="26057"/>
                    <a:pt x="5151" y="22028"/>
                  </a:cubicBezTo>
                  <a:lnTo>
                    <a:pt x="5324" y="21491"/>
                  </a:lnTo>
                  <a:lnTo>
                    <a:pt x="4975" y="21047"/>
                  </a:lnTo>
                  <a:cubicBezTo>
                    <a:pt x="3021" y="18551"/>
                    <a:pt x="2164" y="15466"/>
                    <a:pt x="2564" y="12361"/>
                  </a:cubicBezTo>
                  <a:cubicBezTo>
                    <a:pt x="3176" y="7590"/>
                    <a:pt x="6641" y="3711"/>
                    <a:pt x="11393" y="2477"/>
                  </a:cubicBezTo>
                  <a:lnTo>
                    <a:pt x="12073" y="2300"/>
                  </a:lnTo>
                  <a:cubicBezTo>
                    <a:pt x="12506" y="2220"/>
                    <a:pt x="13083" y="2135"/>
                    <a:pt x="13442" y="2135"/>
                  </a:cubicBezTo>
                  <a:close/>
                  <a:moveTo>
                    <a:pt x="13442" y="1"/>
                  </a:moveTo>
                  <a:cubicBezTo>
                    <a:pt x="12895" y="1"/>
                    <a:pt x="12182" y="114"/>
                    <a:pt x="11806" y="180"/>
                  </a:cubicBezTo>
                  <a:cubicBezTo>
                    <a:pt x="11436" y="247"/>
                    <a:pt x="11078" y="312"/>
                    <a:pt x="10781" y="433"/>
                  </a:cubicBezTo>
                  <a:cubicBezTo>
                    <a:pt x="5221" y="1907"/>
                    <a:pt x="1169" y="6475"/>
                    <a:pt x="449" y="12088"/>
                  </a:cubicBezTo>
                  <a:cubicBezTo>
                    <a:pt x="0" y="15580"/>
                    <a:pt x="889" y="19046"/>
                    <a:pt x="2957" y="21912"/>
                  </a:cubicBezTo>
                  <a:cubicBezTo>
                    <a:pt x="1714" y="26214"/>
                    <a:pt x="1963" y="30766"/>
                    <a:pt x="3674" y="34788"/>
                  </a:cubicBezTo>
                  <a:cubicBezTo>
                    <a:pt x="5774" y="39729"/>
                    <a:pt x="9810" y="43493"/>
                    <a:pt x="15038" y="45386"/>
                  </a:cubicBezTo>
                  <a:cubicBezTo>
                    <a:pt x="17391" y="46237"/>
                    <a:pt x="19873" y="46671"/>
                    <a:pt x="22374" y="46671"/>
                  </a:cubicBezTo>
                  <a:cubicBezTo>
                    <a:pt x="22378" y="46671"/>
                    <a:pt x="22382" y="46671"/>
                    <a:pt x="22385" y="46671"/>
                  </a:cubicBezTo>
                  <a:cubicBezTo>
                    <a:pt x="25378" y="46670"/>
                    <a:pt x="28394" y="46058"/>
                    <a:pt x="31261" y="44839"/>
                  </a:cubicBezTo>
                  <a:cubicBezTo>
                    <a:pt x="32110" y="44476"/>
                    <a:pt x="32937" y="44062"/>
                    <a:pt x="33737" y="43600"/>
                  </a:cubicBezTo>
                  <a:lnTo>
                    <a:pt x="33729" y="43585"/>
                  </a:lnTo>
                  <a:cubicBezTo>
                    <a:pt x="34652" y="43009"/>
                    <a:pt x="36199" y="40864"/>
                    <a:pt x="36913" y="39642"/>
                  </a:cubicBezTo>
                  <a:cubicBezTo>
                    <a:pt x="38189" y="37459"/>
                    <a:pt x="39645" y="33955"/>
                    <a:pt x="39339" y="29669"/>
                  </a:cubicBezTo>
                  <a:cubicBezTo>
                    <a:pt x="39088" y="26158"/>
                    <a:pt x="38531" y="23532"/>
                    <a:pt x="37550" y="21278"/>
                  </a:cubicBezTo>
                  <a:cubicBezTo>
                    <a:pt x="40931" y="17045"/>
                    <a:pt x="40644" y="10836"/>
                    <a:pt x="36773" y="6835"/>
                  </a:cubicBezTo>
                  <a:cubicBezTo>
                    <a:pt x="34636" y="4627"/>
                    <a:pt x="31723" y="3460"/>
                    <a:pt x="28794" y="3460"/>
                  </a:cubicBezTo>
                  <a:cubicBezTo>
                    <a:pt x="27334" y="3460"/>
                    <a:pt x="25871" y="3750"/>
                    <a:pt x="24498" y="4345"/>
                  </a:cubicBezTo>
                  <a:cubicBezTo>
                    <a:pt x="21454" y="1538"/>
                    <a:pt x="17556" y="1"/>
                    <a:pt x="13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18;p19"/>
          <p:cNvGrpSpPr/>
          <p:nvPr/>
        </p:nvGrpSpPr>
        <p:grpSpPr>
          <a:xfrm>
            <a:off x="781286" y="1019849"/>
            <a:ext cx="3377372" cy="823200"/>
            <a:chOff x="626428" y="1492575"/>
            <a:chExt cx="3377372" cy="823200"/>
          </a:xfrm>
        </p:grpSpPr>
        <p:sp>
          <p:nvSpPr>
            <p:cNvPr id="121" name="Google Shape;121;p19"/>
            <p:cNvSpPr txBox="1"/>
            <p:nvPr/>
          </p:nvSpPr>
          <p:spPr>
            <a:xfrm>
              <a:off x="626428" y="1698135"/>
              <a:ext cx="1688690" cy="33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800">
                  <a:solidFill>
                    <a:schemeClr val="dk1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rPr>
                <a:t>Regulación emocional</a:t>
              </a:r>
            </a:p>
          </p:txBody>
        </p:sp>
        <p:sp>
          <p:nvSpPr>
            <p:cNvPr id="122" name="Google Shape;122;p19"/>
            <p:cNvSpPr/>
            <p:nvPr/>
          </p:nvSpPr>
          <p:spPr>
            <a:xfrm>
              <a:off x="2370000" y="1492575"/>
              <a:ext cx="771600" cy="771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rPr>
                <a:t>01</a:t>
              </a: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123" name="Google Shape;123;p19"/>
            <p:cNvCxnSpPr>
              <a:stCxn id="122" idx="6"/>
            </p:cNvCxnSpPr>
            <p:nvPr/>
          </p:nvCxnSpPr>
          <p:spPr>
            <a:xfrm>
              <a:off x="3141600" y="1878375"/>
              <a:ext cx="862200" cy="437400"/>
            </a:xfrm>
            <a:prstGeom prst="bentConnector3">
              <a:avLst>
                <a:gd name="adj1" fmla="val 100009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24" name="Google Shape;124;p19"/>
          <p:cNvGrpSpPr/>
          <p:nvPr/>
        </p:nvGrpSpPr>
        <p:grpSpPr>
          <a:xfrm>
            <a:off x="5208308" y="1019849"/>
            <a:ext cx="3181345" cy="1126200"/>
            <a:chOff x="5053450" y="1492575"/>
            <a:chExt cx="3181345" cy="1126200"/>
          </a:xfrm>
        </p:grpSpPr>
        <p:sp>
          <p:nvSpPr>
            <p:cNvPr id="126" name="Google Shape;126;p19"/>
            <p:cNvSpPr txBox="1"/>
            <p:nvPr/>
          </p:nvSpPr>
          <p:spPr>
            <a:xfrm>
              <a:off x="6929563" y="1704806"/>
              <a:ext cx="1305232" cy="394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800">
                  <a:solidFill>
                    <a:schemeClr val="dk1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rPr>
                <a:t>Procesos fisiológicos</a:t>
              </a:r>
            </a:p>
          </p:txBody>
        </p:sp>
        <p:sp>
          <p:nvSpPr>
            <p:cNvPr id="127" name="Google Shape;127;p19"/>
            <p:cNvSpPr/>
            <p:nvPr/>
          </p:nvSpPr>
          <p:spPr>
            <a:xfrm>
              <a:off x="6002350" y="1492575"/>
              <a:ext cx="771600" cy="771600"/>
            </a:xfrm>
            <a:prstGeom prst="ellipse">
              <a:avLst/>
            </a:pr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rPr>
                <a:t>02</a:t>
              </a: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128" name="Google Shape;128;p19"/>
            <p:cNvCxnSpPr>
              <a:stCxn id="127" idx="2"/>
            </p:cNvCxnSpPr>
            <p:nvPr/>
          </p:nvCxnSpPr>
          <p:spPr>
            <a:xfrm flipH="1">
              <a:off x="5053450" y="1878375"/>
              <a:ext cx="948900" cy="740400"/>
            </a:xfrm>
            <a:prstGeom prst="bentConnector3">
              <a:avLst>
                <a:gd name="adj1" fmla="val 101130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29" name="Google Shape;129;p19"/>
          <p:cNvGrpSpPr/>
          <p:nvPr/>
        </p:nvGrpSpPr>
        <p:grpSpPr>
          <a:xfrm>
            <a:off x="1300448" y="2806074"/>
            <a:ext cx="2631110" cy="1418100"/>
            <a:chOff x="1145590" y="3278800"/>
            <a:chExt cx="2631110" cy="1418100"/>
          </a:xfrm>
        </p:grpSpPr>
        <p:sp>
          <p:nvSpPr>
            <p:cNvPr id="132" name="Google Shape;132;p19"/>
            <p:cNvSpPr txBox="1"/>
            <p:nvPr/>
          </p:nvSpPr>
          <p:spPr>
            <a:xfrm>
              <a:off x="1145590" y="4143400"/>
              <a:ext cx="1198500" cy="33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800">
                  <a:solidFill>
                    <a:schemeClr val="dk1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rPr>
                <a:t>Procesos cognitivos</a:t>
              </a:r>
            </a:p>
          </p:txBody>
        </p:sp>
        <p:sp>
          <p:nvSpPr>
            <p:cNvPr id="133" name="Google Shape;133;p19"/>
            <p:cNvSpPr/>
            <p:nvPr/>
          </p:nvSpPr>
          <p:spPr>
            <a:xfrm>
              <a:off x="2370000" y="3925300"/>
              <a:ext cx="771600" cy="77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rPr>
                <a:t>03</a:t>
              </a: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134" name="Google Shape;134;p19"/>
            <p:cNvCxnSpPr>
              <a:stCxn id="133" idx="6"/>
            </p:cNvCxnSpPr>
            <p:nvPr/>
          </p:nvCxnSpPr>
          <p:spPr>
            <a:xfrm rot="10800000" flipH="1">
              <a:off x="3141600" y="3278800"/>
              <a:ext cx="635100" cy="1032300"/>
            </a:xfrm>
            <a:prstGeom prst="bentConnector2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35" name="Google Shape;135;p19"/>
          <p:cNvGrpSpPr/>
          <p:nvPr/>
        </p:nvGrpSpPr>
        <p:grpSpPr>
          <a:xfrm>
            <a:off x="5803508" y="3271374"/>
            <a:ext cx="2648826" cy="952800"/>
            <a:chOff x="5648650" y="3744100"/>
            <a:chExt cx="2648826" cy="952800"/>
          </a:xfrm>
        </p:grpSpPr>
        <p:sp>
          <p:nvSpPr>
            <p:cNvPr id="137" name="Google Shape;137;p19"/>
            <p:cNvSpPr txBox="1"/>
            <p:nvPr/>
          </p:nvSpPr>
          <p:spPr>
            <a:xfrm>
              <a:off x="6866882" y="4143400"/>
              <a:ext cx="1430594" cy="33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800">
                  <a:solidFill>
                    <a:schemeClr val="dk1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rPr>
                <a:t>Reparacion y preparacion</a:t>
              </a:r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6002350" y="3925300"/>
              <a:ext cx="771600" cy="771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rPr>
                <a:t>04</a:t>
              </a: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139" name="Google Shape;139;p19"/>
            <p:cNvCxnSpPr>
              <a:stCxn id="138" idx="2"/>
            </p:cNvCxnSpPr>
            <p:nvPr/>
          </p:nvCxnSpPr>
          <p:spPr>
            <a:xfrm rot="10800000">
              <a:off x="5648650" y="3744100"/>
              <a:ext cx="353700" cy="567000"/>
            </a:xfrm>
            <a:prstGeom prst="bentConnector2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3" name="Título 2">
            <a:extLst>
              <a:ext uri="{FF2B5EF4-FFF2-40B4-BE49-F238E27FC236}">
                <a16:creationId xmlns:a16="http://schemas.microsoft.com/office/drawing/2014/main" id="{562781B0-B137-48EC-89D5-E7C38690C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737" y="231101"/>
            <a:ext cx="4746000" cy="572700"/>
          </a:xfrm>
        </p:spPr>
        <p:txBody>
          <a:bodyPr/>
          <a:lstStyle/>
          <a:p>
            <a:r>
              <a:rPr lang="es-ES_tradnl"/>
              <a:t>Sueño</a:t>
            </a:r>
            <a:r>
              <a:rPr lang="es-ES_tradnl">
                <a:solidFill>
                  <a:schemeClr val="dk1"/>
                </a:solidFill>
              </a:rPr>
              <a:t>.</a:t>
            </a:r>
            <a:endParaRPr lang="es-CO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1838D355-D97D-4BD5-9134-18926027808D}"/>
              </a:ext>
            </a:extLst>
          </p:cNvPr>
          <p:cNvSpPr txBox="1"/>
          <p:nvPr/>
        </p:nvSpPr>
        <p:spPr>
          <a:xfrm>
            <a:off x="125353" y="4549922"/>
            <a:ext cx="8431907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Helvetica Neue" panose="02000503000000020004"/>
              </a:rPr>
              <a:t>Siegel, J. M. (2005). </a:t>
            </a:r>
            <a:r>
              <a:rPr lang="en-GB" sz="1050" b="0" i="1" dirty="0">
                <a:solidFill>
                  <a:schemeClr val="bg1">
                    <a:lumMod val="65000"/>
                  </a:schemeClr>
                </a:solidFill>
                <a:effectLst/>
                <a:latin typeface="Helvetica Neue" panose="02000503000000020004"/>
              </a:rPr>
              <a:t>Clues to the functions of mammalian sleep. Nature, 437(7063), 1264–1271.</a:t>
            </a:r>
            <a:r>
              <a:rPr lang="en-GB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Helvetica Neue" panose="02000503000000020004"/>
              </a:rPr>
              <a:t> doi:10.1038/nature04285 </a:t>
            </a:r>
          </a:p>
          <a:p>
            <a:r>
              <a:rPr lang="es-CO" sz="105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Helvetica Neue" panose="02000503000000020004"/>
              </a:rPr>
              <a:t>Ferini-Strambi</a:t>
            </a:r>
            <a:r>
              <a:rPr lang="es-CO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Helvetica Neue" panose="02000503000000020004"/>
              </a:rPr>
              <a:t>, L., </a:t>
            </a:r>
            <a:r>
              <a:rPr lang="es-CO" sz="105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Helvetica Neue" panose="02000503000000020004"/>
              </a:rPr>
              <a:t>Ortelli</a:t>
            </a:r>
            <a:r>
              <a:rPr lang="es-CO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Helvetica Neue" panose="02000503000000020004"/>
              </a:rPr>
              <a:t>, P., </a:t>
            </a:r>
            <a:r>
              <a:rPr lang="es-CO" sz="105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Helvetica Neue" panose="02000503000000020004"/>
              </a:rPr>
              <a:t>Castronovo</a:t>
            </a:r>
            <a:r>
              <a:rPr lang="es-CO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Helvetica Neue" panose="02000503000000020004"/>
              </a:rPr>
              <a:t>, V., &amp; Cappa, S. (2004). </a:t>
            </a:r>
            <a:r>
              <a:rPr lang="es-CO" sz="1050" b="0" i="1" dirty="0" err="1">
                <a:solidFill>
                  <a:schemeClr val="bg1">
                    <a:lumMod val="65000"/>
                  </a:schemeClr>
                </a:solidFill>
                <a:effectLst/>
                <a:latin typeface="Helvetica Neue" panose="02000503000000020004"/>
              </a:rPr>
              <a:t>Increased</a:t>
            </a:r>
            <a:r>
              <a:rPr lang="es-CO" sz="1050" b="0" i="1" dirty="0">
                <a:solidFill>
                  <a:schemeClr val="bg1">
                    <a:lumMod val="65000"/>
                  </a:schemeClr>
                </a:solidFill>
                <a:effectLst/>
                <a:latin typeface="Helvetica Neue" panose="02000503000000020004"/>
              </a:rPr>
              <a:t> </a:t>
            </a:r>
            <a:r>
              <a:rPr lang="es-CO" sz="1050" b="0" i="1" dirty="0" err="1">
                <a:solidFill>
                  <a:schemeClr val="bg1">
                    <a:lumMod val="65000"/>
                  </a:schemeClr>
                </a:solidFill>
                <a:effectLst/>
                <a:latin typeface="Helvetica Neue" panose="02000503000000020004"/>
              </a:rPr>
              <a:t>periodic</a:t>
            </a:r>
            <a:r>
              <a:rPr lang="es-CO" sz="1050" b="0" i="1" dirty="0">
                <a:solidFill>
                  <a:schemeClr val="bg1">
                    <a:lumMod val="65000"/>
                  </a:schemeClr>
                </a:solidFill>
                <a:effectLst/>
                <a:latin typeface="Helvetica Neue" panose="02000503000000020004"/>
              </a:rPr>
              <a:t> </a:t>
            </a:r>
            <a:r>
              <a:rPr lang="es-CO" sz="1050" b="0" i="1" dirty="0" err="1">
                <a:solidFill>
                  <a:schemeClr val="bg1">
                    <a:lumMod val="65000"/>
                  </a:schemeClr>
                </a:solidFill>
                <a:effectLst/>
                <a:latin typeface="Helvetica Neue" panose="02000503000000020004"/>
              </a:rPr>
              <a:t>arousal</a:t>
            </a:r>
            <a:r>
              <a:rPr lang="es-CO" sz="1050" b="0" i="1" dirty="0">
                <a:solidFill>
                  <a:schemeClr val="bg1">
                    <a:lumMod val="65000"/>
                  </a:schemeClr>
                </a:solidFill>
                <a:effectLst/>
                <a:latin typeface="Helvetica Neue" panose="02000503000000020004"/>
              </a:rPr>
              <a:t> </a:t>
            </a:r>
            <a:r>
              <a:rPr lang="es-CO" sz="1050" b="0" i="1" dirty="0" err="1">
                <a:solidFill>
                  <a:schemeClr val="bg1">
                    <a:lumMod val="65000"/>
                  </a:schemeClr>
                </a:solidFill>
                <a:effectLst/>
                <a:latin typeface="Helvetica Neue" panose="02000503000000020004"/>
              </a:rPr>
              <a:t>fluctuations</a:t>
            </a:r>
            <a:r>
              <a:rPr lang="es-CO" sz="1050" b="0" i="1" dirty="0">
                <a:solidFill>
                  <a:schemeClr val="bg1">
                    <a:lumMod val="65000"/>
                  </a:schemeClr>
                </a:solidFill>
                <a:effectLst/>
                <a:latin typeface="Helvetica Neue" panose="02000503000000020004"/>
              </a:rPr>
              <a:t> </a:t>
            </a:r>
            <a:r>
              <a:rPr lang="es-CO" sz="1050" b="0" i="1" dirty="0" err="1">
                <a:solidFill>
                  <a:schemeClr val="bg1">
                    <a:lumMod val="65000"/>
                  </a:schemeClr>
                </a:solidFill>
                <a:effectLst/>
                <a:latin typeface="Helvetica Neue" panose="02000503000000020004"/>
              </a:rPr>
              <a:t>during</a:t>
            </a:r>
            <a:r>
              <a:rPr lang="es-CO" sz="1050" b="0" i="1" dirty="0">
                <a:solidFill>
                  <a:schemeClr val="bg1">
                    <a:lumMod val="65000"/>
                  </a:schemeClr>
                </a:solidFill>
                <a:effectLst/>
                <a:latin typeface="Helvetica Neue" panose="02000503000000020004"/>
              </a:rPr>
              <a:t> non-REM sleep are </a:t>
            </a:r>
            <a:r>
              <a:rPr lang="es-CO" sz="1050" b="0" i="1" dirty="0" err="1">
                <a:solidFill>
                  <a:schemeClr val="bg1">
                    <a:lumMod val="65000"/>
                  </a:schemeClr>
                </a:solidFill>
                <a:effectLst/>
                <a:latin typeface="Helvetica Neue" panose="02000503000000020004"/>
              </a:rPr>
              <a:t>associated</a:t>
            </a:r>
            <a:r>
              <a:rPr lang="es-CO" sz="1050" b="0" i="1" dirty="0">
                <a:solidFill>
                  <a:schemeClr val="bg1">
                    <a:lumMod val="65000"/>
                  </a:schemeClr>
                </a:solidFill>
                <a:effectLst/>
                <a:latin typeface="Helvetica Neue" panose="02000503000000020004"/>
              </a:rPr>
              <a:t> </a:t>
            </a:r>
            <a:r>
              <a:rPr lang="es-CO" sz="1050" b="0" i="1" dirty="0" err="1">
                <a:solidFill>
                  <a:schemeClr val="bg1">
                    <a:lumMod val="65000"/>
                  </a:schemeClr>
                </a:solidFill>
                <a:effectLst/>
                <a:latin typeface="Helvetica Neue" panose="02000503000000020004"/>
              </a:rPr>
              <a:t>to</a:t>
            </a:r>
            <a:r>
              <a:rPr lang="es-CO" sz="1050" b="0" i="1" dirty="0">
                <a:solidFill>
                  <a:schemeClr val="bg1">
                    <a:lumMod val="65000"/>
                  </a:schemeClr>
                </a:solidFill>
                <a:effectLst/>
                <a:latin typeface="Helvetica Neue" panose="02000503000000020004"/>
              </a:rPr>
              <a:t> superior </a:t>
            </a:r>
            <a:r>
              <a:rPr lang="es-CO" sz="1050" b="0" i="1" dirty="0" err="1">
                <a:solidFill>
                  <a:schemeClr val="bg1">
                    <a:lumMod val="65000"/>
                  </a:schemeClr>
                </a:solidFill>
                <a:effectLst/>
                <a:latin typeface="Helvetica Neue" panose="02000503000000020004"/>
              </a:rPr>
              <a:t>memory</a:t>
            </a:r>
            <a:r>
              <a:rPr lang="es-CO" sz="1050" b="0" i="1" dirty="0">
                <a:solidFill>
                  <a:schemeClr val="bg1">
                    <a:lumMod val="65000"/>
                  </a:schemeClr>
                </a:solidFill>
                <a:effectLst/>
                <a:latin typeface="Helvetica Neue" panose="02000503000000020004"/>
              </a:rPr>
              <a:t>. Brain </a:t>
            </a:r>
            <a:r>
              <a:rPr lang="es-CO" sz="1050" b="0" i="1" dirty="0" err="1">
                <a:solidFill>
                  <a:schemeClr val="bg1">
                    <a:lumMod val="65000"/>
                  </a:schemeClr>
                </a:solidFill>
                <a:effectLst/>
                <a:latin typeface="Helvetica Neue" panose="02000503000000020004"/>
              </a:rPr>
              <a:t>Research</a:t>
            </a:r>
            <a:r>
              <a:rPr lang="es-CO" sz="1050" b="0" i="1" dirty="0">
                <a:solidFill>
                  <a:schemeClr val="bg1">
                    <a:lumMod val="65000"/>
                  </a:schemeClr>
                </a:solidFill>
                <a:effectLst/>
                <a:latin typeface="Helvetica Neue" panose="02000503000000020004"/>
              </a:rPr>
              <a:t> </a:t>
            </a:r>
            <a:r>
              <a:rPr lang="es-CO" sz="1050" b="0" i="1" dirty="0" err="1">
                <a:solidFill>
                  <a:schemeClr val="bg1">
                    <a:lumMod val="65000"/>
                  </a:schemeClr>
                </a:solidFill>
                <a:effectLst/>
                <a:latin typeface="Helvetica Neue" panose="02000503000000020004"/>
              </a:rPr>
              <a:t>Bulletin</a:t>
            </a:r>
            <a:r>
              <a:rPr lang="es-CO" sz="1050" b="0" i="1" dirty="0">
                <a:solidFill>
                  <a:schemeClr val="bg1">
                    <a:lumMod val="65000"/>
                  </a:schemeClr>
                </a:solidFill>
                <a:effectLst/>
                <a:latin typeface="Helvetica Neue" panose="02000503000000020004"/>
              </a:rPr>
              <a:t>, 63(6), 439–442.</a:t>
            </a:r>
            <a:r>
              <a:rPr lang="es-CO" sz="1050" b="0" i="0" dirty="0">
                <a:solidFill>
                  <a:schemeClr val="bg1">
                    <a:lumMod val="65000"/>
                  </a:schemeClr>
                </a:solidFill>
                <a:effectLst/>
                <a:latin typeface="Helvetica Neue" panose="02000503000000020004"/>
              </a:rPr>
              <a:t> doi:10.1016/j.brainresbull.2004.01.012 </a:t>
            </a:r>
            <a:endParaRPr lang="es-CO" sz="1050" dirty="0">
              <a:solidFill>
                <a:schemeClr val="bg1">
                  <a:lumMod val="65000"/>
                </a:schemeClr>
              </a:solidFill>
              <a:latin typeface="Helvetica Neue" panose="0200050300000002000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DA98A8-6E4D-B3EB-AA7D-57B62859EA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1E2EA6-E79D-4B97-96C4-ACA630D87DFC}" type="slidenum">
              <a:rPr lang="es-CO" smtClean="0"/>
              <a:t>30</a:t>
            </a:fld>
            <a:endParaRPr lang="es-CO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upo 34">
            <a:extLst>
              <a:ext uri="{FF2B5EF4-FFF2-40B4-BE49-F238E27FC236}">
                <a16:creationId xmlns:a16="http://schemas.microsoft.com/office/drawing/2014/main" id="{DB70D498-F30D-43C3-AC97-3DD7DADE3DFE}"/>
              </a:ext>
            </a:extLst>
          </p:cNvPr>
          <p:cNvGrpSpPr/>
          <p:nvPr/>
        </p:nvGrpSpPr>
        <p:grpSpPr>
          <a:xfrm>
            <a:off x="720771" y="1748892"/>
            <a:ext cx="1174341" cy="1174341"/>
            <a:chOff x="1020403" y="2050947"/>
            <a:chExt cx="1174341" cy="1174341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3C2BC0A3-2146-4B71-917F-3CD9B031EA91}"/>
                </a:ext>
              </a:extLst>
            </p:cNvPr>
            <p:cNvSpPr/>
            <p:nvPr/>
          </p:nvSpPr>
          <p:spPr>
            <a:xfrm>
              <a:off x="1020403" y="2050947"/>
              <a:ext cx="1174341" cy="1174341"/>
            </a:xfrm>
            <a:prstGeom prst="ellips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37" name="Gráfico 36" descr="Carpeta abierta con relleno sólido">
              <a:extLst>
                <a:ext uri="{FF2B5EF4-FFF2-40B4-BE49-F238E27FC236}">
                  <a16:creationId xmlns:a16="http://schemas.microsoft.com/office/drawing/2014/main" id="{8603B34B-CAD6-41C7-84FE-138878A84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6014" y="2326559"/>
              <a:ext cx="623118" cy="623118"/>
            </a:xfrm>
            <a:prstGeom prst="rect">
              <a:avLst/>
            </a:prstGeom>
          </p:spPr>
        </p:pic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EA9F8498-80D3-415B-BE73-B71A00F95E73}"/>
              </a:ext>
            </a:extLst>
          </p:cNvPr>
          <p:cNvGrpSpPr/>
          <p:nvPr/>
        </p:nvGrpSpPr>
        <p:grpSpPr>
          <a:xfrm>
            <a:off x="3125301" y="1743587"/>
            <a:ext cx="1174341" cy="1174341"/>
            <a:chOff x="2647642" y="2050947"/>
            <a:chExt cx="1174341" cy="1174341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F7A14140-2AC3-4824-977B-F587AF6AB1A7}"/>
                </a:ext>
              </a:extLst>
            </p:cNvPr>
            <p:cNvSpPr/>
            <p:nvPr/>
          </p:nvSpPr>
          <p:spPr>
            <a:xfrm>
              <a:off x="2647642" y="2050947"/>
              <a:ext cx="1174341" cy="1174341"/>
            </a:xfrm>
            <a:prstGeom prst="ellips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40" name="Gráfico 39" descr="Dormir con relleno sólido">
              <a:extLst>
                <a:ext uri="{FF2B5EF4-FFF2-40B4-BE49-F238E27FC236}">
                  <a16:creationId xmlns:a16="http://schemas.microsoft.com/office/drawing/2014/main" id="{C25DFE2D-E016-445B-BC4B-B7E54CEEE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23253" y="2326559"/>
              <a:ext cx="623118" cy="623118"/>
            </a:xfrm>
            <a:prstGeom prst="rect">
              <a:avLst/>
            </a:prstGeom>
          </p:spPr>
        </p:pic>
      </p:grp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7DD080F3-A699-48BD-BE95-55257C857A62}"/>
              </a:ext>
            </a:extLst>
          </p:cNvPr>
          <p:cNvSpPr txBox="1"/>
          <p:nvPr/>
        </p:nvSpPr>
        <p:spPr>
          <a:xfrm>
            <a:off x="463596" y="3031145"/>
            <a:ext cx="1688690" cy="3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Organización</a:t>
            </a:r>
          </a:p>
        </p:txBody>
      </p:sp>
      <p:sp>
        <p:nvSpPr>
          <p:cNvPr id="42" name="Google Shape;121;p19">
            <a:extLst>
              <a:ext uri="{FF2B5EF4-FFF2-40B4-BE49-F238E27FC236}">
                <a16:creationId xmlns:a16="http://schemas.microsoft.com/office/drawing/2014/main" id="{8DF139DA-F80D-4F80-97A9-71E325C04999}"/>
              </a:ext>
            </a:extLst>
          </p:cNvPr>
          <p:cNvSpPr txBox="1"/>
          <p:nvPr/>
        </p:nvSpPr>
        <p:spPr>
          <a:xfrm>
            <a:off x="2868126" y="3025840"/>
            <a:ext cx="1688690" cy="3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Sueño NREM</a:t>
            </a:r>
          </a:p>
        </p:txBody>
      </p:sp>
      <p:pic>
        <p:nvPicPr>
          <p:cNvPr id="43" name="Imagen 42">
            <a:extLst>
              <a:ext uri="{FF2B5EF4-FFF2-40B4-BE49-F238E27FC236}">
                <a16:creationId xmlns:a16="http://schemas.microsoft.com/office/drawing/2014/main" id="{29E5DE6B-52FD-4D74-B0C4-4C28D19292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1694" y="1177769"/>
            <a:ext cx="3706171" cy="3305675"/>
          </a:xfrm>
          <a:prstGeom prst="rect">
            <a:avLst/>
          </a:prstGeom>
        </p:spPr>
      </p:pic>
      <p:sp>
        <p:nvSpPr>
          <p:cNvPr id="44" name="Google Shape;595;p27">
            <a:extLst>
              <a:ext uri="{FF2B5EF4-FFF2-40B4-BE49-F238E27FC236}">
                <a16:creationId xmlns:a16="http://schemas.microsoft.com/office/drawing/2014/main" id="{B23DC0E4-57D6-40EA-BEFB-4E60E605D7A9}"/>
              </a:ext>
            </a:extLst>
          </p:cNvPr>
          <p:cNvSpPr txBox="1"/>
          <p:nvPr/>
        </p:nvSpPr>
        <p:spPr>
          <a:xfrm>
            <a:off x="396739" y="3653471"/>
            <a:ext cx="1846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NREM 75% -80%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REM 20% -25%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Microdespertares</a:t>
            </a:r>
            <a:endParaRPr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45" name="Google Shape;595;p27">
            <a:extLst>
              <a:ext uri="{FF2B5EF4-FFF2-40B4-BE49-F238E27FC236}">
                <a16:creationId xmlns:a16="http://schemas.microsoft.com/office/drawing/2014/main" id="{CB8C0D7F-935F-4E06-B829-B490A8331980}"/>
              </a:ext>
            </a:extLst>
          </p:cNvPr>
          <p:cNvSpPr txBox="1"/>
          <p:nvPr/>
        </p:nvSpPr>
        <p:spPr>
          <a:xfrm>
            <a:off x="2152286" y="3668413"/>
            <a:ext cx="2937413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s-ES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N1: Transición vigilia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s-ES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N2: Husos de sueño y complejos k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s-ES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N3: Sueño de ondas lentas</a:t>
            </a:r>
            <a:endParaRPr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5" name="Título 2">
            <a:extLst>
              <a:ext uri="{FF2B5EF4-FFF2-40B4-BE49-F238E27FC236}">
                <a16:creationId xmlns:a16="http://schemas.microsoft.com/office/drawing/2014/main" id="{06E27528-DF70-42D7-80FF-25425933ACE4}"/>
              </a:ext>
            </a:extLst>
          </p:cNvPr>
          <p:cNvSpPr txBox="1">
            <a:spLocks/>
          </p:cNvSpPr>
          <p:nvPr/>
        </p:nvSpPr>
        <p:spPr>
          <a:xfrm>
            <a:off x="529388" y="306582"/>
            <a:ext cx="4746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r>
              <a:rPr lang="es-ES_tradnl"/>
              <a:t>Sueño</a:t>
            </a:r>
            <a:r>
              <a:rPr lang="es-ES_tradnl">
                <a:solidFill>
                  <a:schemeClr val="dk1"/>
                </a:solidFill>
              </a:rPr>
              <a:t>.</a:t>
            </a:r>
            <a:endParaRPr lang="es-CO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F5AE1A-C6CC-1CE3-C328-64C0497546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1E2EA6-E79D-4B97-96C4-ACA630D87DFC}" type="slidenum">
              <a:rPr lang="es-CO" smtClean="0"/>
              <a:t>31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14990494"/>
      </p:ext>
    </p:extLst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128D31E3-40D4-4E94-8DD1-5B399426405E}"/>
              </a:ext>
            </a:extLst>
          </p:cNvPr>
          <p:cNvSpPr/>
          <p:nvPr/>
        </p:nvSpPr>
        <p:spPr>
          <a:xfrm>
            <a:off x="0" y="2681548"/>
            <a:ext cx="9144000" cy="809137"/>
          </a:xfrm>
          <a:custGeom>
            <a:avLst/>
            <a:gdLst>
              <a:gd name="connsiteX0" fmla="*/ 0 w 7830476"/>
              <a:gd name="connsiteY0" fmla="*/ 284809 h 756523"/>
              <a:gd name="connsiteX1" fmla="*/ 36285 w 7830476"/>
              <a:gd name="connsiteY1" fmla="*/ 277552 h 756523"/>
              <a:gd name="connsiteX2" fmla="*/ 58057 w 7830476"/>
              <a:gd name="connsiteY2" fmla="*/ 313838 h 756523"/>
              <a:gd name="connsiteX3" fmla="*/ 72571 w 7830476"/>
              <a:gd name="connsiteY3" fmla="*/ 263038 h 756523"/>
              <a:gd name="connsiteX4" fmla="*/ 87085 w 7830476"/>
              <a:gd name="connsiteY4" fmla="*/ 248523 h 756523"/>
              <a:gd name="connsiteX5" fmla="*/ 94343 w 7830476"/>
              <a:gd name="connsiteY5" fmla="*/ 284809 h 756523"/>
              <a:gd name="connsiteX6" fmla="*/ 101600 w 7830476"/>
              <a:gd name="connsiteY6" fmla="*/ 306581 h 756523"/>
              <a:gd name="connsiteX7" fmla="*/ 130628 w 7830476"/>
              <a:gd name="connsiteY7" fmla="*/ 270295 h 756523"/>
              <a:gd name="connsiteX8" fmla="*/ 145143 w 7830476"/>
              <a:gd name="connsiteY8" fmla="*/ 255781 h 756523"/>
              <a:gd name="connsiteX9" fmla="*/ 152400 w 7830476"/>
              <a:gd name="connsiteY9" fmla="*/ 299323 h 756523"/>
              <a:gd name="connsiteX10" fmla="*/ 159657 w 7830476"/>
              <a:gd name="connsiteY10" fmla="*/ 328352 h 756523"/>
              <a:gd name="connsiteX11" fmla="*/ 166914 w 7830476"/>
              <a:gd name="connsiteY11" fmla="*/ 299323 h 756523"/>
              <a:gd name="connsiteX12" fmla="*/ 203200 w 7830476"/>
              <a:gd name="connsiteY12" fmla="*/ 328352 h 756523"/>
              <a:gd name="connsiteX13" fmla="*/ 239485 w 7830476"/>
              <a:gd name="connsiteY13" fmla="*/ 284809 h 756523"/>
              <a:gd name="connsiteX14" fmla="*/ 261257 w 7830476"/>
              <a:gd name="connsiteY14" fmla="*/ 313838 h 756523"/>
              <a:gd name="connsiteX15" fmla="*/ 283028 w 7830476"/>
              <a:gd name="connsiteY15" fmla="*/ 284809 h 756523"/>
              <a:gd name="connsiteX16" fmla="*/ 304800 w 7830476"/>
              <a:gd name="connsiteY16" fmla="*/ 342866 h 756523"/>
              <a:gd name="connsiteX17" fmla="*/ 326571 w 7830476"/>
              <a:gd name="connsiteY17" fmla="*/ 299323 h 756523"/>
              <a:gd name="connsiteX18" fmla="*/ 333828 w 7830476"/>
              <a:gd name="connsiteY18" fmla="*/ 321095 h 756523"/>
              <a:gd name="connsiteX19" fmla="*/ 370114 w 7830476"/>
              <a:gd name="connsiteY19" fmla="*/ 292066 h 756523"/>
              <a:gd name="connsiteX20" fmla="*/ 406400 w 7830476"/>
              <a:gd name="connsiteY20" fmla="*/ 313838 h 756523"/>
              <a:gd name="connsiteX21" fmla="*/ 428171 w 7830476"/>
              <a:gd name="connsiteY21" fmla="*/ 277552 h 756523"/>
              <a:gd name="connsiteX22" fmla="*/ 442685 w 7830476"/>
              <a:gd name="connsiteY22" fmla="*/ 255781 h 756523"/>
              <a:gd name="connsiteX23" fmla="*/ 464457 w 7830476"/>
              <a:gd name="connsiteY23" fmla="*/ 270295 h 756523"/>
              <a:gd name="connsiteX24" fmla="*/ 486228 w 7830476"/>
              <a:gd name="connsiteY24" fmla="*/ 263038 h 756523"/>
              <a:gd name="connsiteX25" fmla="*/ 493485 w 7830476"/>
              <a:gd name="connsiteY25" fmla="*/ 284809 h 756523"/>
              <a:gd name="connsiteX26" fmla="*/ 515257 w 7830476"/>
              <a:gd name="connsiteY26" fmla="*/ 270295 h 756523"/>
              <a:gd name="connsiteX27" fmla="*/ 522514 w 7830476"/>
              <a:gd name="connsiteY27" fmla="*/ 299323 h 756523"/>
              <a:gd name="connsiteX28" fmla="*/ 544285 w 7830476"/>
              <a:gd name="connsiteY28" fmla="*/ 270295 h 756523"/>
              <a:gd name="connsiteX29" fmla="*/ 566057 w 7830476"/>
              <a:gd name="connsiteY29" fmla="*/ 284809 h 756523"/>
              <a:gd name="connsiteX30" fmla="*/ 587828 w 7830476"/>
              <a:gd name="connsiteY30" fmla="*/ 306581 h 756523"/>
              <a:gd name="connsiteX31" fmla="*/ 631371 w 7830476"/>
              <a:gd name="connsiteY31" fmla="*/ 299323 h 756523"/>
              <a:gd name="connsiteX32" fmla="*/ 667657 w 7830476"/>
              <a:gd name="connsiteY32" fmla="*/ 306581 h 756523"/>
              <a:gd name="connsiteX33" fmla="*/ 703943 w 7830476"/>
              <a:gd name="connsiteY33" fmla="*/ 284809 h 756523"/>
              <a:gd name="connsiteX34" fmla="*/ 725714 w 7830476"/>
              <a:gd name="connsiteY34" fmla="*/ 306581 h 756523"/>
              <a:gd name="connsiteX35" fmla="*/ 740228 w 7830476"/>
              <a:gd name="connsiteY35" fmla="*/ 292066 h 756523"/>
              <a:gd name="connsiteX36" fmla="*/ 762000 w 7830476"/>
              <a:gd name="connsiteY36" fmla="*/ 321095 h 756523"/>
              <a:gd name="connsiteX37" fmla="*/ 798285 w 7830476"/>
              <a:gd name="connsiteY37" fmla="*/ 284809 h 756523"/>
              <a:gd name="connsiteX38" fmla="*/ 805543 w 7830476"/>
              <a:gd name="connsiteY38" fmla="*/ 313838 h 756523"/>
              <a:gd name="connsiteX39" fmla="*/ 827314 w 7830476"/>
              <a:gd name="connsiteY39" fmla="*/ 292066 h 756523"/>
              <a:gd name="connsiteX40" fmla="*/ 841828 w 7830476"/>
              <a:gd name="connsiteY40" fmla="*/ 284809 h 756523"/>
              <a:gd name="connsiteX41" fmla="*/ 856343 w 7830476"/>
              <a:gd name="connsiteY41" fmla="*/ 313838 h 756523"/>
              <a:gd name="connsiteX42" fmla="*/ 878114 w 7830476"/>
              <a:gd name="connsiteY42" fmla="*/ 277552 h 756523"/>
              <a:gd name="connsiteX43" fmla="*/ 921657 w 7830476"/>
              <a:gd name="connsiteY43" fmla="*/ 277552 h 756523"/>
              <a:gd name="connsiteX44" fmla="*/ 943428 w 7830476"/>
              <a:gd name="connsiteY44" fmla="*/ 277552 h 756523"/>
              <a:gd name="connsiteX45" fmla="*/ 957943 w 7830476"/>
              <a:gd name="connsiteY45" fmla="*/ 306581 h 756523"/>
              <a:gd name="connsiteX46" fmla="*/ 979714 w 7830476"/>
              <a:gd name="connsiteY46" fmla="*/ 284809 h 756523"/>
              <a:gd name="connsiteX47" fmla="*/ 1008743 w 7830476"/>
              <a:gd name="connsiteY47" fmla="*/ 292066 h 756523"/>
              <a:gd name="connsiteX48" fmla="*/ 1023257 w 7830476"/>
              <a:gd name="connsiteY48" fmla="*/ 328352 h 756523"/>
              <a:gd name="connsiteX49" fmla="*/ 1066800 w 7830476"/>
              <a:gd name="connsiteY49" fmla="*/ 321095 h 756523"/>
              <a:gd name="connsiteX50" fmla="*/ 1103085 w 7830476"/>
              <a:gd name="connsiteY50" fmla="*/ 284809 h 756523"/>
              <a:gd name="connsiteX51" fmla="*/ 1132114 w 7830476"/>
              <a:gd name="connsiteY51" fmla="*/ 284809 h 756523"/>
              <a:gd name="connsiteX52" fmla="*/ 1161143 w 7830476"/>
              <a:gd name="connsiteY52" fmla="*/ 284809 h 756523"/>
              <a:gd name="connsiteX53" fmla="*/ 1182914 w 7830476"/>
              <a:gd name="connsiteY53" fmla="*/ 313838 h 756523"/>
              <a:gd name="connsiteX54" fmla="*/ 1197428 w 7830476"/>
              <a:gd name="connsiteY54" fmla="*/ 284809 h 756523"/>
              <a:gd name="connsiteX55" fmla="*/ 1240971 w 7830476"/>
              <a:gd name="connsiteY55" fmla="*/ 255781 h 756523"/>
              <a:gd name="connsiteX56" fmla="*/ 1255485 w 7830476"/>
              <a:gd name="connsiteY56" fmla="*/ 284809 h 756523"/>
              <a:gd name="connsiteX57" fmla="*/ 1284514 w 7830476"/>
              <a:gd name="connsiteY57" fmla="*/ 270295 h 756523"/>
              <a:gd name="connsiteX58" fmla="*/ 1299028 w 7830476"/>
              <a:gd name="connsiteY58" fmla="*/ 219495 h 756523"/>
              <a:gd name="connsiteX59" fmla="*/ 1313543 w 7830476"/>
              <a:gd name="connsiteY59" fmla="*/ 248523 h 756523"/>
              <a:gd name="connsiteX60" fmla="*/ 1342571 w 7830476"/>
              <a:gd name="connsiteY60" fmla="*/ 226752 h 756523"/>
              <a:gd name="connsiteX61" fmla="*/ 1357085 w 7830476"/>
              <a:gd name="connsiteY61" fmla="*/ 248523 h 756523"/>
              <a:gd name="connsiteX62" fmla="*/ 1378857 w 7830476"/>
              <a:gd name="connsiteY62" fmla="*/ 248523 h 756523"/>
              <a:gd name="connsiteX63" fmla="*/ 1407885 w 7830476"/>
              <a:gd name="connsiteY63" fmla="*/ 248523 h 756523"/>
              <a:gd name="connsiteX64" fmla="*/ 1429657 w 7830476"/>
              <a:gd name="connsiteY64" fmla="*/ 234009 h 756523"/>
              <a:gd name="connsiteX65" fmla="*/ 1451428 w 7830476"/>
              <a:gd name="connsiteY65" fmla="*/ 299323 h 756523"/>
              <a:gd name="connsiteX66" fmla="*/ 1465943 w 7830476"/>
              <a:gd name="connsiteY66" fmla="*/ 313838 h 756523"/>
              <a:gd name="connsiteX67" fmla="*/ 1480457 w 7830476"/>
              <a:gd name="connsiteY67" fmla="*/ 335609 h 756523"/>
              <a:gd name="connsiteX68" fmla="*/ 1531257 w 7830476"/>
              <a:gd name="connsiteY68" fmla="*/ 328352 h 756523"/>
              <a:gd name="connsiteX69" fmla="*/ 1560285 w 7830476"/>
              <a:gd name="connsiteY69" fmla="*/ 335609 h 756523"/>
              <a:gd name="connsiteX70" fmla="*/ 1589314 w 7830476"/>
              <a:gd name="connsiteY70" fmla="*/ 313838 h 756523"/>
              <a:gd name="connsiteX71" fmla="*/ 1625600 w 7830476"/>
              <a:gd name="connsiteY71" fmla="*/ 321095 h 756523"/>
              <a:gd name="connsiteX72" fmla="*/ 1669143 w 7830476"/>
              <a:gd name="connsiteY72" fmla="*/ 328352 h 756523"/>
              <a:gd name="connsiteX73" fmla="*/ 1698171 w 7830476"/>
              <a:gd name="connsiteY73" fmla="*/ 350123 h 756523"/>
              <a:gd name="connsiteX74" fmla="*/ 1719943 w 7830476"/>
              <a:gd name="connsiteY74" fmla="*/ 328352 h 756523"/>
              <a:gd name="connsiteX75" fmla="*/ 1741714 w 7830476"/>
              <a:gd name="connsiteY75" fmla="*/ 342866 h 756523"/>
              <a:gd name="connsiteX76" fmla="*/ 1770743 w 7830476"/>
              <a:gd name="connsiteY76" fmla="*/ 299323 h 756523"/>
              <a:gd name="connsiteX77" fmla="*/ 1814285 w 7830476"/>
              <a:gd name="connsiteY77" fmla="*/ 284809 h 756523"/>
              <a:gd name="connsiteX78" fmla="*/ 1836057 w 7830476"/>
              <a:gd name="connsiteY78" fmla="*/ 277552 h 756523"/>
              <a:gd name="connsiteX79" fmla="*/ 1865085 w 7830476"/>
              <a:gd name="connsiteY79" fmla="*/ 284809 h 756523"/>
              <a:gd name="connsiteX80" fmla="*/ 1886857 w 7830476"/>
              <a:gd name="connsiteY80" fmla="*/ 234009 h 756523"/>
              <a:gd name="connsiteX81" fmla="*/ 1894114 w 7830476"/>
              <a:gd name="connsiteY81" fmla="*/ 255781 h 756523"/>
              <a:gd name="connsiteX82" fmla="*/ 1908628 w 7830476"/>
              <a:gd name="connsiteY82" fmla="*/ 241266 h 756523"/>
              <a:gd name="connsiteX83" fmla="*/ 1923143 w 7830476"/>
              <a:gd name="connsiteY83" fmla="*/ 212238 h 756523"/>
              <a:gd name="connsiteX84" fmla="*/ 1944914 w 7830476"/>
              <a:gd name="connsiteY84" fmla="*/ 248523 h 756523"/>
              <a:gd name="connsiteX85" fmla="*/ 1952171 w 7830476"/>
              <a:gd name="connsiteY85" fmla="*/ 277552 h 756523"/>
              <a:gd name="connsiteX86" fmla="*/ 1988457 w 7830476"/>
              <a:gd name="connsiteY86" fmla="*/ 335609 h 756523"/>
              <a:gd name="connsiteX87" fmla="*/ 2017485 w 7830476"/>
              <a:gd name="connsiteY87" fmla="*/ 408181 h 756523"/>
              <a:gd name="connsiteX88" fmla="*/ 2039257 w 7830476"/>
              <a:gd name="connsiteY88" fmla="*/ 415438 h 756523"/>
              <a:gd name="connsiteX89" fmla="*/ 2061028 w 7830476"/>
              <a:gd name="connsiteY89" fmla="*/ 364638 h 756523"/>
              <a:gd name="connsiteX90" fmla="*/ 2075543 w 7830476"/>
              <a:gd name="connsiteY90" fmla="*/ 342866 h 756523"/>
              <a:gd name="connsiteX91" fmla="*/ 2097314 w 7830476"/>
              <a:gd name="connsiteY91" fmla="*/ 357381 h 756523"/>
              <a:gd name="connsiteX92" fmla="*/ 2111828 w 7830476"/>
              <a:gd name="connsiteY92" fmla="*/ 321095 h 756523"/>
              <a:gd name="connsiteX93" fmla="*/ 2133600 w 7830476"/>
              <a:gd name="connsiteY93" fmla="*/ 342866 h 756523"/>
              <a:gd name="connsiteX94" fmla="*/ 2155371 w 7830476"/>
              <a:gd name="connsiteY94" fmla="*/ 350123 h 756523"/>
              <a:gd name="connsiteX95" fmla="*/ 2184400 w 7830476"/>
              <a:gd name="connsiteY95" fmla="*/ 364638 h 756523"/>
              <a:gd name="connsiteX96" fmla="*/ 2213428 w 7830476"/>
              <a:gd name="connsiteY96" fmla="*/ 335609 h 756523"/>
              <a:gd name="connsiteX97" fmla="*/ 2220685 w 7830476"/>
              <a:gd name="connsiteY97" fmla="*/ 357381 h 756523"/>
              <a:gd name="connsiteX98" fmla="*/ 2256971 w 7830476"/>
              <a:gd name="connsiteY98" fmla="*/ 350123 h 756523"/>
              <a:gd name="connsiteX99" fmla="*/ 2271485 w 7830476"/>
              <a:gd name="connsiteY99" fmla="*/ 328352 h 756523"/>
              <a:gd name="connsiteX100" fmla="*/ 2307771 w 7830476"/>
              <a:gd name="connsiteY100" fmla="*/ 321095 h 756523"/>
              <a:gd name="connsiteX101" fmla="*/ 2322285 w 7830476"/>
              <a:gd name="connsiteY101" fmla="*/ 342866 h 756523"/>
              <a:gd name="connsiteX102" fmla="*/ 2358571 w 7830476"/>
              <a:gd name="connsiteY102" fmla="*/ 342866 h 756523"/>
              <a:gd name="connsiteX103" fmla="*/ 2380343 w 7830476"/>
              <a:gd name="connsiteY103" fmla="*/ 321095 h 756523"/>
              <a:gd name="connsiteX104" fmla="*/ 2402114 w 7830476"/>
              <a:gd name="connsiteY104" fmla="*/ 342866 h 756523"/>
              <a:gd name="connsiteX105" fmla="*/ 2423885 w 7830476"/>
              <a:gd name="connsiteY105" fmla="*/ 350123 h 756523"/>
              <a:gd name="connsiteX106" fmla="*/ 2452914 w 7830476"/>
              <a:gd name="connsiteY106" fmla="*/ 350123 h 756523"/>
              <a:gd name="connsiteX107" fmla="*/ 2474685 w 7830476"/>
              <a:gd name="connsiteY107" fmla="*/ 299323 h 756523"/>
              <a:gd name="connsiteX108" fmla="*/ 2481943 w 7830476"/>
              <a:gd name="connsiteY108" fmla="*/ 321095 h 756523"/>
              <a:gd name="connsiteX109" fmla="*/ 2496457 w 7830476"/>
              <a:gd name="connsiteY109" fmla="*/ 292066 h 756523"/>
              <a:gd name="connsiteX110" fmla="*/ 2503714 w 7830476"/>
              <a:gd name="connsiteY110" fmla="*/ 321095 h 756523"/>
              <a:gd name="connsiteX111" fmla="*/ 2518228 w 7830476"/>
              <a:gd name="connsiteY111" fmla="*/ 292066 h 756523"/>
              <a:gd name="connsiteX112" fmla="*/ 2532743 w 7830476"/>
              <a:gd name="connsiteY112" fmla="*/ 277552 h 756523"/>
              <a:gd name="connsiteX113" fmla="*/ 2540000 w 7830476"/>
              <a:gd name="connsiteY113" fmla="*/ 306581 h 756523"/>
              <a:gd name="connsiteX114" fmla="*/ 2547257 w 7830476"/>
              <a:gd name="connsiteY114" fmla="*/ 328352 h 756523"/>
              <a:gd name="connsiteX115" fmla="*/ 2554514 w 7830476"/>
              <a:gd name="connsiteY115" fmla="*/ 364638 h 756523"/>
              <a:gd name="connsiteX116" fmla="*/ 2561771 w 7830476"/>
              <a:gd name="connsiteY116" fmla="*/ 335609 h 756523"/>
              <a:gd name="connsiteX117" fmla="*/ 2576285 w 7830476"/>
              <a:gd name="connsiteY117" fmla="*/ 313838 h 756523"/>
              <a:gd name="connsiteX118" fmla="*/ 2583543 w 7830476"/>
              <a:gd name="connsiteY118" fmla="*/ 277552 h 756523"/>
              <a:gd name="connsiteX119" fmla="*/ 2605314 w 7830476"/>
              <a:gd name="connsiteY119" fmla="*/ 415438 h 756523"/>
              <a:gd name="connsiteX120" fmla="*/ 2641600 w 7830476"/>
              <a:gd name="connsiteY120" fmla="*/ 350123 h 756523"/>
              <a:gd name="connsiteX121" fmla="*/ 2656114 w 7830476"/>
              <a:gd name="connsiteY121" fmla="*/ 306581 h 756523"/>
              <a:gd name="connsiteX122" fmla="*/ 2663371 w 7830476"/>
              <a:gd name="connsiteY122" fmla="*/ 284809 h 756523"/>
              <a:gd name="connsiteX123" fmla="*/ 2670628 w 7830476"/>
              <a:gd name="connsiteY123" fmla="*/ 364638 h 756523"/>
              <a:gd name="connsiteX124" fmla="*/ 2692400 w 7830476"/>
              <a:gd name="connsiteY124" fmla="*/ 451723 h 756523"/>
              <a:gd name="connsiteX125" fmla="*/ 2699657 w 7830476"/>
              <a:gd name="connsiteY125" fmla="*/ 408181 h 756523"/>
              <a:gd name="connsiteX126" fmla="*/ 2706914 w 7830476"/>
              <a:gd name="connsiteY126" fmla="*/ 335609 h 756523"/>
              <a:gd name="connsiteX127" fmla="*/ 2714171 w 7830476"/>
              <a:gd name="connsiteY127" fmla="*/ 284809 h 756523"/>
              <a:gd name="connsiteX128" fmla="*/ 2728685 w 7830476"/>
              <a:gd name="connsiteY128" fmla="*/ 444466 h 756523"/>
              <a:gd name="connsiteX129" fmla="*/ 2735943 w 7830476"/>
              <a:gd name="connsiteY129" fmla="*/ 473495 h 756523"/>
              <a:gd name="connsiteX130" fmla="*/ 2750457 w 7830476"/>
              <a:gd name="connsiteY130" fmla="*/ 393666 h 756523"/>
              <a:gd name="connsiteX131" fmla="*/ 2772228 w 7830476"/>
              <a:gd name="connsiteY131" fmla="*/ 342866 h 756523"/>
              <a:gd name="connsiteX132" fmla="*/ 2779485 w 7830476"/>
              <a:gd name="connsiteY132" fmla="*/ 371895 h 756523"/>
              <a:gd name="connsiteX133" fmla="*/ 2801257 w 7830476"/>
              <a:gd name="connsiteY133" fmla="*/ 473495 h 756523"/>
              <a:gd name="connsiteX134" fmla="*/ 2808514 w 7830476"/>
              <a:gd name="connsiteY134" fmla="*/ 422695 h 756523"/>
              <a:gd name="connsiteX135" fmla="*/ 2815771 w 7830476"/>
              <a:gd name="connsiteY135" fmla="*/ 400923 h 756523"/>
              <a:gd name="connsiteX136" fmla="*/ 2823028 w 7830476"/>
              <a:gd name="connsiteY136" fmla="*/ 429952 h 756523"/>
              <a:gd name="connsiteX137" fmla="*/ 2830285 w 7830476"/>
              <a:gd name="connsiteY137" fmla="*/ 451723 h 756523"/>
              <a:gd name="connsiteX138" fmla="*/ 2837543 w 7830476"/>
              <a:gd name="connsiteY138" fmla="*/ 517038 h 756523"/>
              <a:gd name="connsiteX139" fmla="*/ 2852057 w 7830476"/>
              <a:gd name="connsiteY139" fmla="*/ 495266 h 756523"/>
              <a:gd name="connsiteX140" fmla="*/ 2859314 w 7830476"/>
              <a:gd name="connsiteY140" fmla="*/ 473495 h 756523"/>
              <a:gd name="connsiteX141" fmla="*/ 2873828 w 7830476"/>
              <a:gd name="connsiteY141" fmla="*/ 509781 h 756523"/>
              <a:gd name="connsiteX142" fmla="*/ 2881085 w 7830476"/>
              <a:gd name="connsiteY142" fmla="*/ 538809 h 756523"/>
              <a:gd name="connsiteX143" fmla="*/ 2895600 w 7830476"/>
              <a:gd name="connsiteY143" fmla="*/ 567838 h 756523"/>
              <a:gd name="connsiteX144" fmla="*/ 2910114 w 7830476"/>
              <a:gd name="connsiteY144" fmla="*/ 538809 h 756523"/>
              <a:gd name="connsiteX145" fmla="*/ 2917371 w 7830476"/>
              <a:gd name="connsiteY145" fmla="*/ 480752 h 756523"/>
              <a:gd name="connsiteX146" fmla="*/ 2931885 w 7830476"/>
              <a:gd name="connsiteY146" fmla="*/ 429952 h 756523"/>
              <a:gd name="connsiteX147" fmla="*/ 2939143 w 7830476"/>
              <a:gd name="connsiteY147" fmla="*/ 524295 h 756523"/>
              <a:gd name="connsiteX148" fmla="*/ 2946400 w 7830476"/>
              <a:gd name="connsiteY148" fmla="*/ 466238 h 756523"/>
              <a:gd name="connsiteX149" fmla="*/ 2953657 w 7830476"/>
              <a:gd name="connsiteY149" fmla="*/ 429952 h 756523"/>
              <a:gd name="connsiteX150" fmla="*/ 2968171 w 7830476"/>
              <a:gd name="connsiteY150" fmla="*/ 386409 h 756523"/>
              <a:gd name="connsiteX151" fmla="*/ 2989943 w 7830476"/>
              <a:gd name="connsiteY151" fmla="*/ 408181 h 756523"/>
              <a:gd name="connsiteX152" fmla="*/ 3004457 w 7830476"/>
              <a:gd name="connsiteY152" fmla="*/ 458981 h 756523"/>
              <a:gd name="connsiteX153" fmla="*/ 3011714 w 7830476"/>
              <a:gd name="connsiteY153" fmla="*/ 422695 h 756523"/>
              <a:gd name="connsiteX154" fmla="*/ 3040743 w 7830476"/>
              <a:gd name="connsiteY154" fmla="*/ 342866 h 756523"/>
              <a:gd name="connsiteX155" fmla="*/ 3048000 w 7830476"/>
              <a:gd name="connsiteY155" fmla="*/ 321095 h 756523"/>
              <a:gd name="connsiteX156" fmla="*/ 3055257 w 7830476"/>
              <a:gd name="connsiteY156" fmla="*/ 371895 h 756523"/>
              <a:gd name="connsiteX157" fmla="*/ 3069771 w 7830476"/>
              <a:gd name="connsiteY157" fmla="*/ 342866 h 756523"/>
              <a:gd name="connsiteX158" fmla="*/ 3077028 w 7830476"/>
              <a:gd name="connsiteY158" fmla="*/ 284809 h 756523"/>
              <a:gd name="connsiteX159" fmla="*/ 3084285 w 7830476"/>
              <a:gd name="connsiteY159" fmla="*/ 263038 h 756523"/>
              <a:gd name="connsiteX160" fmla="*/ 3091543 w 7830476"/>
              <a:gd name="connsiteY160" fmla="*/ 371895 h 756523"/>
              <a:gd name="connsiteX161" fmla="*/ 3098800 w 7830476"/>
              <a:gd name="connsiteY161" fmla="*/ 437209 h 756523"/>
              <a:gd name="connsiteX162" fmla="*/ 3113314 w 7830476"/>
              <a:gd name="connsiteY162" fmla="*/ 364638 h 756523"/>
              <a:gd name="connsiteX163" fmla="*/ 3120571 w 7830476"/>
              <a:gd name="connsiteY163" fmla="*/ 335609 h 756523"/>
              <a:gd name="connsiteX164" fmla="*/ 3135085 w 7830476"/>
              <a:gd name="connsiteY164" fmla="*/ 270295 h 756523"/>
              <a:gd name="connsiteX165" fmla="*/ 3142343 w 7830476"/>
              <a:gd name="connsiteY165" fmla="*/ 248523 h 756523"/>
              <a:gd name="connsiteX166" fmla="*/ 3156857 w 7830476"/>
              <a:gd name="connsiteY166" fmla="*/ 386409 h 756523"/>
              <a:gd name="connsiteX167" fmla="*/ 3164114 w 7830476"/>
              <a:gd name="connsiteY167" fmla="*/ 364638 h 756523"/>
              <a:gd name="connsiteX168" fmla="*/ 3178628 w 7830476"/>
              <a:gd name="connsiteY168" fmla="*/ 350123 h 756523"/>
              <a:gd name="connsiteX169" fmla="*/ 3185885 w 7830476"/>
              <a:gd name="connsiteY169" fmla="*/ 393666 h 756523"/>
              <a:gd name="connsiteX170" fmla="*/ 3214914 w 7830476"/>
              <a:gd name="connsiteY170" fmla="*/ 379152 h 756523"/>
              <a:gd name="connsiteX171" fmla="*/ 3243943 w 7830476"/>
              <a:gd name="connsiteY171" fmla="*/ 364638 h 756523"/>
              <a:gd name="connsiteX172" fmla="*/ 3272971 w 7830476"/>
              <a:gd name="connsiteY172" fmla="*/ 364638 h 756523"/>
              <a:gd name="connsiteX173" fmla="*/ 3309257 w 7830476"/>
              <a:gd name="connsiteY173" fmla="*/ 357381 h 756523"/>
              <a:gd name="connsiteX174" fmla="*/ 3316514 w 7830476"/>
              <a:gd name="connsiteY174" fmla="*/ 386409 h 756523"/>
              <a:gd name="connsiteX175" fmla="*/ 3323771 w 7830476"/>
              <a:gd name="connsiteY175" fmla="*/ 408181 h 756523"/>
              <a:gd name="connsiteX176" fmla="*/ 3360057 w 7830476"/>
              <a:gd name="connsiteY176" fmla="*/ 386409 h 756523"/>
              <a:gd name="connsiteX177" fmla="*/ 3367314 w 7830476"/>
              <a:gd name="connsiteY177" fmla="*/ 364638 h 756523"/>
              <a:gd name="connsiteX178" fmla="*/ 3389085 w 7830476"/>
              <a:gd name="connsiteY178" fmla="*/ 350123 h 756523"/>
              <a:gd name="connsiteX179" fmla="*/ 3396343 w 7830476"/>
              <a:gd name="connsiteY179" fmla="*/ 429952 h 756523"/>
              <a:gd name="connsiteX180" fmla="*/ 3418114 w 7830476"/>
              <a:gd name="connsiteY180" fmla="*/ 393666 h 756523"/>
              <a:gd name="connsiteX181" fmla="*/ 3425371 w 7830476"/>
              <a:gd name="connsiteY181" fmla="*/ 364638 h 756523"/>
              <a:gd name="connsiteX182" fmla="*/ 3447143 w 7830476"/>
              <a:gd name="connsiteY182" fmla="*/ 393666 h 756523"/>
              <a:gd name="connsiteX183" fmla="*/ 3468914 w 7830476"/>
              <a:gd name="connsiteY183" fmla="*/ 371895 h 756523"/>
              <a:gd name="connsiteX184" fmla="*/ 3490685 w 7830476"/>
              <a:gd name="connsiteY184" fmla="*/ 408181 h 756523"/>
              <a:gd name="connsiteX185" fmla="*/ 3512457 w 7830476"/>
              <a:gd name="connsiteY185" fmla="*/ 386409 h 756523"/>
              <a:gd name="connsiteX186" fmla="*/ 3556000 w 7830476"/>
              <a:gd name="connsiteY186" fmla="*/ 379152 h 756523"/>
              <a:gd name="connsiteX187" fmla="*/ 3577771 w 7830476"/>
              <a:gd name="connsiteY187" fmla="*/ 393666 h 756523"/>
              <a:gd name="connsiteX188" fmla="*/ 3585028 w 7830476"/>
              <a:gd name="connsiteY188" fmla="*/ 422695 h 756523"/>
              <a:gd name="connsiteX189" fmla="*/ 3621314 w 7830476"/>
              <a:gd name="connsiteY189" fmla="*/ 342866 h 756523"/>
              <a:gd name="connsiteX190" fmla="*/ 3635828 w 7830476"/>
              <a:gd name="connsiteY190" fmla="*/ 371895 h 756523"/>
              <a:gd name="connsiteX191" fmla="*/ 3657600 w 7830476"/>
              <a:gd name="connsiteY191" fmla="*/ 393666 h 756523"/>
              <a:gd name="connsiteX192" fmla="*/ 3679371 w 7830476"/>
              <a:gd name="connsiteY192" fmla="*/ 408181 h 756523"/>
              <a:gd name="connsiteX193" fmla="*/ 3722914 w 7830476"/>
              <a:gd name="connsiteY193" fmla="*/ 422695 h 756523"/>
              <a:gd name="connsiteX194" fmla="*/ 3759200 w 7830476"/>
              <a:gd name="connsiteY194" fmla="*/ 386409 h 756523"/>
              <a:gd name="connsiteX195" fmla="*/ 3780971 w 7830476"/>
              <a:gd name="connsiteY195" fmla="*/ 393666 h 756523"/>
              <a:gd name="connsiteX196" fmla="*/ 3810000 w 7830476"/>
              <a:gd name="connsiteY196" fmla="*/ 321095 h 756523"/>
              <a:gd name="connsiteX197" fmla="*/ 3831771 w 7830476"/>
              <a:gd name="connsiteY197" fmla="*/ 342866 h 756523"/>
              <a:gd name="connsiteX198" fmla="*/ 3846285 w 7830476"/>
              <a:gd name="connsiteY198" fmla="*/ 321095 h 756523"/>
              <a:gd name="connsiteX199" fmla="*/ 3853543 w 7830476"/>
              <a:gd name="connsiteY199" fmla="*/ 364638 h 756523"/>
              <a:gd name="connsiteX200" fmla="*/ 3875314 w 7830476"/>
              <a:gd name="connsiteY200" fmla="*/ 386409 h 756523"/>
              <a:gd name="connsiteX201" fmla="*/ 3904343 w 7830476"/>
              <a:gd name="connsiteY201" fmla="*/ 350123 h 756523"/>
              <a:gd name="connsiteX202" fmla="*/ 3940628 w 7830476"/>
              <a:gd name="connsiteY202" fmla="*/ 357381 h 756523"/>
              <a:gd name="connsiteX203" fmla="*/ 3976914 w 7830476"/>
              <a:gd name="connsiteY203" fmla="*/ 386409 h 756523"/>
              <a:gd name="connsiteX204" fmla="*/ 3998685 w 7830476"/>
              <a:gd name="connsiteY204" fmla="*/ 393666 h 756523"/>
              <a:gd name="connsiteX205" fmla="*/ 4013200 w 7830476"/>
              <a:gd name="connsiteY205" fmla="*/ 408181 h 756523"/>
              <a:gd name="connsiteX206" fmla="*/ 4071257 w 7830476"/>
              <a:gd name="connsiteY206" fmla="*/ 364638 h 756523"/>
              <a:gd name="connsiteX207" fmla="*/ 4085771 w 7830476"/>
              <a:gd name="connsiteY207" fmla="*/ 342866 h 756523"/>
              <a:gd name="connsiteX208" fmla="*/ 4093028 w 7830476"/>
              <a:gd name="connsiteY208" fmla="*/ 364638 h 756523"/>
              <a:gd name="connsiteX209" fmla="*/ 4107543 w 7830476"/>
              <a:gd name="connsiteY209" fmla="*/ 335609 h 756523"/>
              <a:gd name="connsiteX210" fmla="*/ 4114800 w 7830476"/>
              <a:gd name="connsiteY210" fmla="*/ 364638 h 756523"/>
              <a:gd name="connsiteX211" fmla="*/ 4129314 w 7830476"/>
              <a:gd name="connsiteY211" fmla="*/ 350123 h 756523"/>
              <a:gd name="connsiteX212" fmla="*/ 4136571 w 7830476"/>
              <a:gd name="connsiteY212" fmla="*/ 371895 h 756523"/>
              <a:gd name="connsiteX213" fmla="*/ 4158343 w 7830476"/>
              <a:gd name="connsiteY213" fmla="*/ 364638 h 756523"/>
              <a:gd name="connsiteX214" fmla="*/ 4165600 w 7830476"/>
              <a:gd name="connsiteY214" fmla="*/ 342866 h 756523"/>
              <a:gd name="connsiteX215" fmla="*/ 4187371 w 7830476"/>
              <a:gd name="connsiteY215" fmla="*/ 313838 h 756523"/>
              <a:gd name="connsiteX216" fmla="*/ 4194628 w 7830476"/>
              <a:gd name="connsiteY216" fmla="*/ 342866 h 756523"/>
              <a:gd name="connsiteX217" fmla="*/ 4209143 w 7830476"/>
              <a:gd name="connsiteY217" fmla="*/ 328352 h 756523"/>
              <a:gd name="connsiteX218" fmla="*/ 4223657 w 7830476"/>
              <a:gd name="connsiteY218" fmla="*/ 306581 h 756523"/>
              <a:gd name="connsiteX219" fmla="*/ 4252685 w 7830476"/>
              <a:gd name="connsiteY219" fmla="*/ 241266 h 756523"/>
              <a:gd name="connsiteX220" fmla="*/ 4259943 w 7830476"/>
              <a:gd name="connsiteY220" fmla="*/ 212238 h 756523"/>
              <a:gd name="connsiteX221" fmla="*/ 4274457 w 7830476"/>
              <a:gd name="connsiteY221" fmla="*/ 190466 h 756523"/>
              <a:gd name="connsiteX222" fmla="*/ 4274457 w 7830476"/>
              <a:gd name="connsiteY222" fmla="*/ 306581 h 756523"/>
              <a:gd name="connsiteX223" fmla="*/ 4281714 w 7830476"/>
              <a:gd name="connsiteY223" fmla="*/ 328352 h 756523"/>
              <a:gd name="connsiteX224" fmla="*/ 4296228 w 7830476"/>
              <a:gd name="connsiteY224" fmla="*/ 357381 h 756523"/>
              <a:gd name="connsiteX225" fmla="*/ 4310743 w 7830476"/>
              <a:gd name="connsiteY225" fmla="*/ 371895 h 756523"/>
              <a:gd name="connsiteX226" fmla="*/ 4332514 w 7830476"/>
              <a:gd name="connsiteY226" fmla="*/ 400923 h 756523"/>
              <a:gd name="connsiteX227" fmla="*/ 4339771 w 7830476"/>
              <a:gd name="connsiteY227" fmla="*/ 437209 h 756523"/>
              <a:gd name="connsiteX228" fmla="*/ 4354285 w 7830476"/>
              <a:gd name="connsiteY228" fmla="*/ 458981 h 756523"/>
              <a:gd name="connsiteX229" fmla="*/ 4368800 w 7830476"/>
              <a:gd name="connsiteY229" fmla="*/ 429952 h 756523"/>
              <a:gd name="connsiteX230" fmla="*/ 4376057 w 7830476"/>
              <a:gd name="connsiteY230" fmla="*/ 618638 h 756523"/>
              <a:gd name="connsiteX231" fmla="*/ 4405085 w 7830476"/>
              <a:gd name="connsiteY231" fmla="*/ 640409 h 756523"/>
              <a:gd name="connsiteX232" fmla="*/ 4412343 w 7830476"/>
              <a:gd name="connsiteY232" fmla="*/ 669438 h 756523"/>
              <a:gd name="connsiteX233" fmla="*/ 4419600 w 7830476"/>
              <a:gd name="connsiteY233" fmla="*/ 705723 h 756523"/>
              <a:gd name="connsiteX234" fmla="*/ 4426857 w 7830476"/>
              <a:gd name="connsiteY234" fmla="*/ 727495 h 756523"/>
              <a:gd name="connsiteX235" fmla="*/ 4434114 w 7830476"/>
              <a:gd name="connsiteY235" fmla="*/ 756523 h 756523"/>
              <a:gd name="connsiteX236" fmla="*/ 4441371 w 7830476"/>
              <a:gd name="connsiteY236" fmla="*/ 720238 h 756523"/>
              <a:gd name="connsiteX237" fmla="*/ 4455885 w 7830476"/>
              <a:gd name="connsiteY237" fmla="*/ 683952 h 756523"/>
              <a:gd name="connsiteX238" fmla="*/ 4463143 w 7830476"/>
              <a:gd name="connsiteY238" fmla="*/ 654923 h 756523"/>
              <a:gd name="connsiteX239" fmla="*/ 4470400 w 7830476"/>
              <a:gd name="connsiteY239" fmla="*/ 633152 h 756523"/>
              <a:gd name="connsiteX240" fmla="*/ 4477657 w 7830476"/>
              <a:gd name="connsiteY240" fmla="*/ 604123 h 756523"/>
              <a:gd name="connsiteX241" fmla="*/ 4492171 w 7830476"/>
              <a:gd name="connsiteY241" fmla="*/ 560581 h 756523"/>
              <a:gd name="connsiteX242" fmla="*/ 4499428 w 7830476"/>
              <a:gd name="connsiteY242" fmla="*/ 364638 h 756523"/>
              <a:gd name="connsiteX243" fmla="*/ 4513943 w 7830476"/>
              <a:gd name="connsiteY243" fmla="*/ 335609 h 756523"/>
              <a:gd name="connsiteX244" fmla="*/ 4521200 w 7830476"/>
              <a:gd name="connsiteY244" fmla="*/ 306581 h 756523"/>
              <a:gd name="connsiteX245" fmla="*/ 4535714 w 7830476"/>
              <a:gd name="connsiteY245" fmla="*/ 226752 h 756523"/>
              <a:gd name="connsiteX246" fmla="*/ 4542971 w 7830476"/>
              <a:gd name="connsiteY246" fmla="*/ 197723 h 756523"/>
              <a:gd name="connsiteX247" fmla="*/ 4550228 w 7830476"/>
              <a:gd name="connsiteY247" fmla="*/ 161438 h 756523"/>
              <a:gd name="connsiteX248" fmla="*/ 4557485 w 7830476"/>
              <a:gd name="connsiteY248" fmla="*/ 1781 h 756523"/>
              <a:gd name="connsiteX249" fmla="*/ 4564743 w 7830476"/>
              <a:gd name="connsiteY249" fmla="*/ 30809 h 756523"/>
              <a:gd name="connsiteX250" fmla="*/ 4572000 w 7830476"/>
              <a:gd name="connsiteY250" fmla="*/ 9038 h 756523"/>
              <a:gd name="connsiteX251" fmla="*/ 4601028 w 7830476"/>
              <a:gd name="connsiteY251" fmla="*/ 226752 h 756523"/>
              <a:gd name="connsiteX252" fmla="*/ 4608285 w 7830476"/>
              <a:gd name="connsiteY252" fmla="*/ 197723 h 756523"/>
              <a:gd name="connsiteX253" fmla="*/ 4622800 w 7830476"/>
              <a:gd name="connsiteY253" fmla="*/ 183209 h 756523"/>
              <a:gd name="connsiteX254" fmla="*/ 4637314 w 7830476"/>
              <a:gd name="connsiteY254" fmla="*/ 241266 h 756523"/>
              <a:gd name="connsiteX255" fmla="*/ 4644571 w 7830476"/>
              <a:gd name="connsiteY255" fmla="*/ 270295 h 756523"/>
              <a:gd name="connsiteX256" fmla="*/ 4659085 w 7830476"/>
              <a:gd name="connsiteY256" fmla="*/ 292066 h 756523"/>
              <a:gd name="connsiteX257" fmla="*/ 4680857 w 7830476"/>
              <a:gd name="connsiteY257" fmla="*/ 270295 h 756523"/>
              <a:gd name="connsiteX258" fmla="*/ 4695371 w 7830476"/>
              <a:gd name="connsiteY258" fmla="*/ 248523 h 756523"/>
              <a:gd name="connsiteX259" fmla="*/ 4709885 w 7830476"/>
              <a:gd name="connsiteY259" fmla="*/ 292066 h 756523"/>
              <a:gd name="connsiteX260" fmla="*/ 4724400 w 7830476"/>
              <a:gd name="connsiteY260" fmla="*/ 321095 h 756523"/>
              <a:gd name="connsiteX261" fmla="*/ 4753428 w 7830476"/>
              <a:gd name="connsiteY261" fmla="*/ 292066 h 756523"/>
              <a:gd name="connsiteX262" fmla="*/ 4760685 w 7830476"/>
              <a:gd name="connsiteY262" fmla="*/ 321095 h 756523"/>
              <a:gd name="connsiteX263" fmla="*/ 4782457 w 7830476"/>
              <a:gd name="connsiteY263" fmla="*/ 299323 h 756523"/>
              <a:gd name="connsiteX264" fmla="*/ 4804228 w 7830476"/>
              <a:gd name="connsiteY264" fmla="*/ 321095 h 756523"/>
              <a:gd name="connsiteX265" fmla="*/ 4826000 w 7830476"/>
              <a:gd name="connsiteY265" fmla="*/ 328352 h 756523"/>
              <a:gd name="connsiteX266" fmla="*/ 4855028 w 7830476"/>
              <a:gd name="connsiteY266" fmla="*/ 328352 h 756523"/>
              <a:gd name="connsiteX267" fmla="*/ 4884057 w 7830476"/>
              <a:gd name="connsiteY267" fmla="*/ 321095 h 756523"/>
              <a:gd name="connsiteX268" fmla="*/ 4891314 w 7830476"/>
              <a:gd name="connsiteY268" fmla="*/ 299323 h 756523"/>
              <a:gd name="connsiteX269" fmla="*/ 4927600 w 7830476"/>
              <a:gd name="connsiteY269" fmla="*/ 328352 h 756523"/>
              <a:gd name="connsiteX270" fmla="*/ 4949371 w 7830476"/>
              <a:gd name="connsiteY270" fmla="*/ 342866 h 756523"/>
              <a:gd name="connsiteX271" fmla="*/ 4963885 w 7830476"/>
              <a:gd name="connsiteY271" fmla="*/ 313838 h 756523"/>
              <a:gd name="connsiteX272" fmla="*/ 4985657 w 7830476"/>
              <a:gd name="connsiteY272" fmla="*/ 335609 h 756523"/>
              <a:gd name="connsiteX273" fmla="*/ 5000171 w 7830476"/>
              <a:gd name="connsiteY273" fmla="*/ 292066 h 756523"/>
              <a:gd name="connsiteX274" fmla="*/ 5036457 w 7830476"/>
              <a:gd name="connsiteY274" fmla="*/ 263038 h 756523"/>
              <a:gd name="connsiteX275" fmla="*/ 5043714 w 7830476"/>
              <a:gd name="connsiteY275" fmla="*/ 299323 h 756523"/>
              <a:gd name="connsiteX276" fmla="*/ 5065485 w 7830476"/>
              <a:gd name="connsiteY276" fmla="*/ 328352 h 756523"/>
              <a:gd name="connsiteX277" fmla="*/ 5087257 w 7830476"/>
              <a:gd name="connsiteY277" fmla="*/ 321095 h 756523"/>
              <a:gd name="connsiteX278" fmla="*/ 5101771 w 7830476"/>
              <a:gd name="connsiteY278" fmla="*/ 342866 h 756523"/>
              <a:gd name="connsiteX279" fmla="*/ 5130800 w 7830476"/>
              <a:gd name="connsiteY279" fmla="*/ 321095 h 756523"/>
              <a:gd name="connsiteX280" fmla="*/ 5167085 w 7830476"/>
              <a:gd name="connsiteY280" fmla="*/ 364638 h 756523"/>
              <a:gd name="connsiteX281" fmla="*/ 5196114 w 7830476"/>
              <a:gd name="connsiteY281" fmla="*/ 350123 h 756523"/>
              <a:gd name="connsiteX282" fmla="*/ 5225143 w 7830476"/>
              <a:gd name="connsiteY282" fmla="*/ 299323 h 756523"/>
              <a:gd name="connsiteX283" fmla="*/ 5246914 w 7830476"/>
              <a:gd name="connsiteY283" fmla="*/ 306581 h 756523"/>
              <a:gd name="connsiteX284" fmla="*/ 5254171 w 7830476"/>
              <a:gd name="connsiteY284" fmla="*/ 342866 h 756523"/>
              <a:gd name="connsiteX285" fmla="*/ 5283200 w 7830476"/>
              <a:gd name="connsiteY285" fmla="*/ 335609 h 756523"/>
              <a:gd name="connsiteX286" fmla="*/ 5312228 w 7830476"/>
              <a:gd name="connsiteY286" fmla="*/ 313838 h 756523"/>
              <a:gd name="connsiteX287" fmla="*/ 5326743 w 7830476"/>
              <a:gd name="connsiteY287" fmla="*/ 270295 h 756523"/>
              <a:gd name="connsiteX288" fmla="*/ 5334000 w 7830476"/>
              <a:gd name="connsiteY288" fmla="*/ 241266 h 756523"/>
              <a:gd name="connsiteX289" fmla="*/ 5348514 w 7830476"/>
              <a:gd name="connsiteY289" fmla="*/ 263038 h 756523"/>
              <a:gd name="connsiteX290" fmla="*/ 5370285 w 7830476"/>
              <a:gd name="connsiteY290" fmla="*/ 255781 h 756523"/>
              <a:gd name="connsiteX291" fmla="*/ 5392057 w 7830476"/>
              <a:gd name="connsiteY291" fmla="*/ 255781 h 756523"/>
              <a:gd name="connsiteX292" fmla="*/ 5399314 w 7830476"/>
              <a:gd name="connsiteY292" fmla="*/ 197723 h 756523"/>
              <a:gd name="connsiteX293" fmla="*/ 5428343 w 7830476"/>
              <a:gd name="connsiteY293" fmla="*/ 219495 h 756523"/>
              <a:gd name="connsiteX294" fmla="*/ 5457371 w 7830476"/>
              <a:gd name="connsiteY294" fmla="*/ 197723 h 756523"/>
              <a:gd name="connsiteX295" fmla="*/ 5464628 w 7830476"/>
              <a:gd name="connsiteY295" fmla="*/ 161438 h 756523"/>
              <a:gd name="connsiteX296" fmla="*/ 5479143 w 7830476"/>
              <a:gd name="connsiteY296" fmla="*/ 96123 h 756523"/>
              <a:gd name="connsiteX297" fmla="*/ 5493657 w 7830476"/>
              <a:gd name="connsiteY297" fmla="*/ 125152 h 756523"/>
              <a:gd name="connsiteX298" fmla="*/ 5515428 w 7830476"/>
              <a:gd name="connsiteY298" fmla="*/ 139666 h 756523"/>
              <a:gd name="connsiteX299" fmla="*/ 5522685 w 7830476"/>
              <a:gd name="connsiteY299" fmla="*/ 168695 h 756523"/>
              <a:gd name="connsiteX300" fmla="*/ 5551714 w 7830476"/>
              <a:gd name="connsiteY300" fmla="*/ 255781 h 756523"/>
              <a:gd name="connsiteX301" fmla="*/ 5573485 w 7830476"/>
              <a:gd name="connsiteY301" fmla="*/ 263038 h 756523"/>
              <a:gd name="connsiteX302" fmla="*/ 5588000 w 7830476"/>
              <a:gd name="connsiteY302" fmla="*/ 248523 h 756523"/>
              <a:gd name="connsiteX303" fmla="*/ 5602514 w 7830476"/>
              <a:gd name="connsiteY303" fmla="*/ 263038 h 756523"/>
              <a:gd name="connsiteX304" fmla="*/ 5624285 w 7830476"/>
              <a:gd name="connsiteY304" fmla="*/ 277552 h 756523"/>
              <a:gd name="connsiteX305" fmla="*/ 5638800 w 7830476"/>
              <a:gd name="connsiteY305" fmla="*/ 248523 h 756523"/>
              <a:gd name="connsiteX306" fmla="*/ 5675085 w 7830476"/>
              <a:gd name="connsiteY306" fmla="*/ 328352 h 756523"/>
              <a:gd name="connsiteX307" fmla="*/ 5696857 w 7830476"/>
              <a:gd name="connsiteY307" fmla="*/ 364638 h 756523"/>
              <a:gd name="connsiteX308" fmla="*/ 5704114 w 7830476"/>
              <a:gd name="connsiteY308" fmla="*/ 408181 h 756523"/>
              <a:gd name="connsiteX309" fmla="*/ 5754914 w 7830476"/>
              <a:gd name="connsiteY309" fmla="*/ 451723 h 756523"/>
              <a:gd name="connsiteX310" fmla="*/ 5776685 w 7830476"/>
              <a:gd name="connsiteY310" fmla="*/ 437209 h 756523"/>
              <a:gd name="connsiteX311" fmla="*/ 5783943 w 7830476"/>
              <a:gd name="connsiteY311" fmla="*/ 393666 h 756523"/>
              <a:gd name="connsiteX312" fmla="*/ 5798457 w 7830476"/>
              <a:gd name="connsiteY312" fmla="*/ 328352 h 756523"/>
              <a:gd name="connsiteX313" fmla="*/ 5820228 w 7830476"/>
              <a:gd name="connsiteY313" fmla="*/ 299323 h 756523"/>
              <a:gd name="connsiteX314" fmla="*/ 5827485 w 7830476"/>
              <a:gd name="connsiteY314" fmla="*/ 277552 h 756523"/>
              <a:gd name="connsiteX315" fmla="*/ 5842000 w 7830476"/>
              <a:gd name="connsiteY315" fmla="*/ 255781 h 756523"/>
              <a:gd name="connsiteX316" fmla="*/ 5849257 w 7830476"/>
              <a:gd name="connsiteY316" fmla="*/ 212238 h 756523"/>
              <a:gd name="connsiteX317" fmla="*/ 5863771 w 7830476"/>
              <a:gd name="connsiteY317" fmla="*/ 197723 h 756523"/>
              <a:gd name="connsiteX318" fmla="*/ 5878285 w 7830476"/>
              <a:gd name="connsiteY318" fmla="*/ 168695 h 756523"/>
              <a:gd name="connsiteX319" fmla="*/ 5900057 w 7830476"/>
              <a:gd name="connsiteY319" fmla="*/ 212238 h 756523"/>
              <a:gd name="connsiteX320" fmla="*/ 5921828 w 7830476"/>
              <a:gd name="connsiteY320" fmla="*/ 219495 h 756523"/>
              <a:gd name="connsiteX321" fmla="*/ 5958114 w 7830476"/>
              <a:gd name="connsiteY321" fmla="*/ 371895 h 756523"/>
              <a:gd name="connsiteX322" fmla="*/ 5979885 w 7830476"/>
              <a:gd name="connsiteY322" fmla="*/ 364638 h 756523"/>
              <a:gd name="connsiteX323" fmla="*/ 5994400 w 7830476"/>
              <a:gd name="connsiteY323" fmla="*/ 408181 h 756523"/>
              <a:gd name="connsiteX324" fmla="*/ 6008914 w 7830476"/>
              <a:gd name="connsiteY324" fmla="*/ 488009 h 756523"/>
              <a:gd name="connsiteX325" fmla="*/ 6016171 w 7830476"/>
              <a:gd name="connsiteY325" fmla="*/ 509781 h 756523"/>
              <a:gd name="connsiteX326" fmla="*/ 6066971 w 7830476"/>
              <a:gd name="connsiteY326" fmla="*/ 524295 h 756523"/>
              <a:gd name="connsiteX327" fmla="*/ 6096000 w 7830476"/>
              <a:gd name="connsiteY327" fmla="*/ 517038 h 756523"/>
              <a:gd name="connsiteX328" fmla="*/ 6125028 w 7830476"/>
              <a:gd name="connsiteY328" fmla="*/ 466238 h 756523"/>
              <a:gd name="connsiteX329" fmla="*/ 6139543 w 7830476"/>
              <a:gd name="connsiteY329" fmla="*/ 429952 h 756523"/>
              <a:gd name="connsiteX330" fmla="*/ 6168571 w 7830476"/>
              <a:gd name="connsiteY330" fmla="*/ 364638 h 756523"/>
              <a:gd name="connsiteX331" fmla="*/ 6183085 w 7830476"/>
              <a:gd name="connsiteY331" fmla="*/ 299323 h 756523"/>
              <a:gd name="connsiteX332" fmla="*/ 6190343 w 7830476"/>
              <a:gd name="connsiteY332" fmla="*/ 234009 h 756523"/>
              <a:gd name="connsiteX333" fmla="*/ 6241143 w 7830476"/>
              <a:gd name="connsiteY333" fmla="*/ 183209 h 756523"/>
              <a:gd name="connsiteX334" fmla="*/ 6248400 w 7830476"/>
              <a:gd name="connsiteY334" fmla="*/ 212238 h 756523"/>
              <a:gd name="connsiteX335" fmla="*/ 6262914 w 7830476"/>
              <a:gd name="connsiteY335" fmla="*/ 248523 h 756523"/>
              <a:gd name="connsiteX336" fmla="*/ 6284685 w 7830476"/>
              <a:gd name="connsiteY336" fmla="*/ 313838 h 756523"/>
              <a:gd name="connsiteX337" fmla="*/ 6299200 w 7830476"/>
              <a:gd name="connsiteY337" fmla="*/ 386409 h 756523"/>
              <a:gd name="connsiteX338" fmla="*/ 6335485 w 7830476"/>
              <a:gd name="connsiteY338" fmla="*/ 451723 h 756523"/>
              <a:gd name="connsiteX339" fmla="*/ 6350000 w 7830476"/>
              <a:gd name="connsiteY339" fmla="*/ 480752 h 756523"/>
              <a:gd name="connsiteX340" fmla="*/ 6386285 w 7830476"/>
              <a:gd name="connsiteY340" fmla="*/ 473495 h 756523"/>
              <a:gd name="connsiteX341" fmla="*/ 6400800 w 7830476"/>
              <a:gd name="connsiteY341" fmla="*/ 444466 h 756523"/>
              <a:gd name="connsiteX342" fmla="*/ 6422571 w 7830476"/>
              <a:gd name="connsiteY342" fmla="*/ 393666 h 756523"/>
              <a:gd name="connsiteX343" fmla="*/ 6466114 w 7830476"/>
              <a:gd name="connsiteY343" fmla="*/ 429952 h 756523"/>
              <a:gd name="connsiteX344" fmla="*/ 6480628 w 7830476"/>
              <a:gd name="connsiteY344" fmla="*/ 386409 h 756523"/>
              <a:gd name="connsiteX345" fmla="*/ 6516914 w 7830476"/>
              <a:gd name="connsiteY345" fmla="*/ 335609 h 756523"/>
              <a:gd name="connsiteX346" fmla="*/ 6531428 w 7830476"/>
              <a:gd name="connsiteY346" fmla="*/ 357381 h 756523"/>
              <a:gd name="connsiteX347" fmla="*/ 6574971 w 7830476"/>
              <a:gd name="connsiteY347" fmla="*/ 371895 h 756523"/>
              <a:gd name="connsiteX348" fmla="*/ 6582228 w 7830476"/>
              <a:gd name="connsiteY348" fmla="*/ 422695 h 756523"/>
              <a:gd name="connsiteX349" fmla="*/ 6640285 w 7830476"/>
              <a:gd name="connsiteY349" fmla="*/ 400923 h 756523"/>
              <a:gd name="connsiteX350" fmla="*/ 6662057 w 7830476"/>
              <a:gd name="connsiteY350" fmla="*/ 415438 h 756523"/>
              <a:gd name="connsiteX351" fmla="*/ 6676571 w 7830476"/>
              <a:gd name="connsiteY351" fmla="*/ 364638 h 756523"/>
              <a:gd name="connsiteX352" fmla="*/ 6741885 w 7830476"/>
              <a:gd name="connsiteY352" fmla="*/ 364638 h 756523"/>
              <a:gd name="connsiteX353" fmla="*/ 6763657 w 7830476"/>
              <a:gd name="connsiteY353" fmla="*/ 379152 h 756523"/>
              <a:gd name="connsiteX354" fmla="*/ 6770914 w 7830476"/>
              <a:gd name="connsiteY354" fmla="*/ 357381 h 756523"/>
              <a:gd name="connsiteX355" fmla="*/ 6785428 w 7830476"/>
              <a:gd name="connsiteY355" fmla="*/ 386409 h 756523"/>
              <a:gd name="connsiteX356" fmla="*/ 6807200 w 7830476"/>
              <a:gd name="connsiteY356" fmla="*/ 357381 h 756523"/>
              <a:gd name="connsiteX357" fmla="*/ 6828971 w 7830476"/>
              <a:gd name="connsiteY357" fmla="*/ 371895 h 756523"/>
              <a:gd name="connsiteX358" fmla="*/ 6858000 w 7830476"/>
              <a:gd name="connsiteY358" fmla="*/ 342866 h 756523"/>
              <a:gd name="connsiteX359" fmla="*/ 6865257 w 7830476"/>
              <a:gd name="connsiteY359" fmla="*/ 371895 h 756523"/>
              <a:gd name="connsiteX360" fmla="*/ 6872514 w 7830476"/>
              <a:gd name="connsiteY360" fmla="*/ 393666 h 756523"/>
              <a:gd name="connsiteX361" fmla="*/ 6887028 w 7830476"/>
              <a:gd name="connsiteY361" fmla="*/ 364638 h 756523"/>
              <a:gd name="connsiteX362" fmla="*/ 6916057 w 7830476"/>
              <a:gd name="connsiteY362" fmla="*/ 357381 h 756523"/>
              <a:gd name="connsiteX363" fmla="*/ 6945085 w 7830476"/>
              <a:gd name="connsiteY363" fmla="*/ 364638 h 756523"/>
              <a:gd name="connsiteX364" fmla="*/ 6959600 w 7830476"/>
              <a:gd name="connsiteY364" fmla="*/ 371895 h 756523"/>
              <a:gd name="connsiteX365" fmla="*/ 6981371 w 7830476"/>
              <a:gd name="connsiteY365" fmla="*/ 357381 h 756523"/>
              <a:gd name="connsiteX366" fmla="*/ 7010400 w 7830476"/>
              <a:gd name="connsiteY366" fmla="*/ 364638 h 756523"/>
              <a:gd name="connsiteX367" fmla="*/ 7032171 w 7830476"/>
              <a:gd name="connsiteY367" fmla="*/ 350123 h 756523"/>
              <a:gd name="connsiteX368" fmla="*/ 7053943 w 7830476"/>
              <a:gd name="connsiteY368" fmla="*/ 357381 h 756523"/>
              <a:gd name="connsiteX369" fmla="*/ 7061200 w 7830476"/>
              <a:gd name="connsiteY369" fmla="*/ 335609 h 756523"/>
              <a:gd name="connsiteX370" fmla="*/ 7090228 w 7830476"/>
              <a:gd name="connsiteY370" fmla="*/ 371895 h 756523"/>
              <a:gd name="connsiteX371" fmla="*/ 7104743 w 7830476"/>
              <a:gd name="connsiteY371" fmla="*/ 350123 h 756523"/>
              <a:gd name="connsiteX372" fmla="*/ 7126514 w 7830476"/>
              <a:gd name="connsiteY372" fmla="*/ 357381 h 756523"/>
              <a:gd name="connsiteX373" fmla="*/ 7133771 w 7830476"/>
              <a:gd name="connsiteY373" fmla="*/ 335609 h 756523"/>
              <a:gd name="connsiteX374" fmla="*/ 7155543 w 7830476"/>
              <a:gd name="connsiteY374" fmla="*/ 328352 h 756523"/>
              <a:gd name="connsiteX375" fmla="*/ 7184571 w 7830476"/>
              <a:gd name="connsiteY375" fmla="*/ 350123 h 756523"/>
              <a:gd name="connsiteX376" fmla="*/ 7206343 w 7830476"/>
              <a:gd name="connsiteY376" fmla="*/ 342866 h 756523"/>
              <a:gd name="connsiteX377" fmla="*/ 7228114 w 7830476"/>
              <a:gd name="connsiteY377" fmla="*/ 335609 h 756523"/>
              <a:gd name="connsiteX378" fmla="*/ 7249885 w 7830476"/>
              <a:gd name="connsiteY378" fmla="*/ 328352 h 756523"/>
              <a:gd name="connsiteX379" fmla="*/ 7264400 w 7830476"/>
              <a:gd name="connsiteY379" fmla="*/ 342866 h 756523"/>
              <a:gd name="connsiteX380" fmla="*/ 7286171 w 7830476"/>
              <a:gd name="connsiteY380" fmla="*/ 313838 h 756523"/>
              <a:gd name="connsiteX381" fmla="*/ 7307943 w 7830476"/>
              <a:gd name="connsiteY381" fmla="*/ 386409 h 756523"/>
              <a:gd name="connsiteX382" fmla="*/ 7322457 w 7830476"/>
              <a:gd name="connsiteY382" fmla="*/ 357381 h 756523"/>
              <a:gd name="connsiteX383" fmla="*/ 7358743 w 7830476"/>
              <a:gd name="connsiteY383" fmla="*/ 371895 h 756523"/>
              <a:gd name="connsiteX384" fmla="*/ 7366000 w 7830476"/>
              <a:gd name="connsiteY384" fmla="*/ 350123 h 756523"/>
              <a:gd name="connsiteX385" fmla="*/ 7380514 w 7830476"/>
              <a:gd name="connsiteY385" fmla="*/ 371895 h 756523"/>
              <a:gd name="connsiteX386" fmla="*/ 7395028 w 7830476"/>
              <a:gd name="connsiteY386" fmla="*/ 408181 h 756523"/>
              <a:gd name="connsiteX387" fmla="*/ 7409543 w 7830476"/>
              <a:gd name="connsiteY387" fmla="*/ 393666 h 756523"/>
              <a:gd name="connsiteX388" fmla="*/ 7431314 w 7830476"/>
              <a:gd name="connsiteY388" fmla="*/ 451723 h 756523"/>
              <a:gd name="connsiteX389" fmla="*/ 7453085 w 7830476"/>
              <a:gd name="connsiteY389" fmla="*/ 429952 h 756523"/>
              <a:gd name="connsiteX390" fmla="*/ 7474857 w 7830476"/>
              <a:gd name="connsiteY390" fmla="*/ 473495 h 756523"/>
              <a:gd name="connsiteX391" fmla="*/ 7503885 w 7830476"/>
              <a:gd name="connsiteY391" fmla="*/ 451723 h 756523"/>
              <a:gd name="connsiteX392" fmla="*/ 7554685 w 7830476"/>
              <a:gd name="connsiteY392" fmla="*/ 466238 h 756523"/>
              <a:gd name="connsiteX393" fmla="*/ 7569200 w 7830476"/>
              <a:gd name="connsiteY393" fmla="*/ 480752 h 756523"/>
              <a:gd name="connsiteX394" fmla="*/ 7612743 w 7830476"/>
              <a:gd name="connsiteY394" fmla="*/ 473495 h 756523"/>
              <a:gd name="connsiteX395" fmla="*/ 7634514 w 7830476"/>
              <a:gd name="connsiteY395" fmla="*/ 458981 h 756523"/>
              <a:gd name="connsiteX396" fmla="*/ 7656285 w 7830476"/>
              <a:gd name="connsiteY396" fmla="*/ 444466 h 756523"/>
              <a:gd name="connsiteX397" fmla="*/ 7692571 w 7830476"/>
              <a:gd name="connsiteY397" fmla="*/ 393666 h 756523"/>
              <a:gd name="connsiteX398" fmla="*/ 7707085 w 7830476"/>
              <a:gd name="connsiteY398" fmla="*/ 415438 h 756523"/>
              <a:gd name="connsiteX399" fmla="*/ 7765143 w 7830476"/>
              <a:gd name="connsiteY399" fmla="*/ 393666 h 756523"/>
              <a:gd name="connsiteX400" fmla="*/ 7786914 w 7830476"/>
              <a:gd name="connsiteY400" fmla="*/ 371895 h 756523"/>
              <a:gd name="connsiteX401" fmla="*/ 7823200 w 7830476"/>
              <a:gd name="connsiteY401" fmla="*/ 371895 h 756523"/>
              <a:gd name="connsiteX402" fmla="*/ 7830457 w 7830476"/>
              <a:gd name="connsiteY402" fmla="*/ 342866 h 756523"/>
              <a:gd name="connsiteX0" fmla="*/ 0 w 7830476"/>
              <a:gd name="connsiteY0" fmla="*/ 284809 h 756523"/>
              <a:gd name="connsiteX1" fmla="*/ 36285 w 7830476"/>
              <a:gd name="connsiteY1" fmla="*/ 277552 h 756523"/>
              <a:gd name="connsiteX2" fmla="*/ 58057 w 7830476"/>
              <a:gd name="connsiteY2" fmla="*/ 313838 h 756523"/>
              <a:gd name="connsiteX3" fmla="*/ 72571 w 7830476"/>
              <a:gd name="connsiteY3" fmla="*/ 263038 h 756523"/>
              <a:gd name="connsiteX4" fmla="*/ 87085 w 7830476"/>
              <a:gd name="connsiteY4" fmla="*/ 248523 h 756523"/>
              <a:gd name="connsiteX5" fmla="*/ 94343 w 7830476"/>
              <a:gd name="connsiteY5" fmla="*/ 284809 h 756523"/>
              <a:gd name="connsiteX6" fmla="*/ 101600 w 7830476"/>
              <a:gd name="connsiteY6" fmla="*/ 306581 h 756523"/>
              <a:gd name="connsiteX7" fmla="*/ 130628 w 7830476"/>
              <a:gd name="connsiteY7" fmla="*/ 270295 h 756523"/>
              <a:gd name="connsiteX8" fmla="*/ 145143 w 7830476"/>
              <a:gd name="connsiteY8" fmla="*/ 255781 h 756523"/>
              <a:gd name="connsiteX9" fmla="*/ 152400 w 7830476"/>
              <a:gd name="connsiteY9" fmla="*/ 299323 h 756523"/>
              <a:gd name="connsiteX10" fmla="*/ 159657 w 7830476"/>
              <a:gd name="connsiteY10" fmla="*/ 328352 h 756523"/>
              <a:gd name="connsiteX11" fmla="*/ 166914 w 7830476"/>
              <a:gd name="connsiteY11" fmla="*/ 299323 h 756523"/>
              <a:gd name="connsiteX12" fmla="*/ 203200 w 7830476"/>
              <a:gd name="connsiteY12" fmla="*/ 328352 h 756523"/>
              <a:gd name="connsiteX13" fmla="*/ 239485 w 7830476"/>
              <a:gd name="connsiteY13" fmla="*/ 284809 h 756523"/>
              <a:gd name="connsiteX14" fmla="*/ 261257 w 7830476"/>
              <a:gd name="connsiteY14" fmla="*/ 313838 h 756523"/>
              <a:gd name="connsiteX15" fmla="*/ 283028 w 7830476"/>
              <a:gd name="connsiteY15" fmla="*/ 284809 h 756523"/>
              <a:gd name="connsiteX16" fmla="*/ 304800 w 7830476"/>
              <a:gd name="connsiteY16" fmla="*/ 342866 h 756523"/>
              <a:gd name="connsiteX17" fmla="*/ 326571 w 7830476"/>
              <a:gd name="connsiteY17" fmla="*/ 299323 h 756523"/>
              <a:gd name="connsiteX18" fmla="*/ 333828 w 7830476"/>
              <a:gd name="connsiteY18" fmla="*/ 321095 h 756523"/>
              <a:gd name="connsiteX19" fmla="*/ 370114 w 7830476"/>
              <a:gd name="connsiteY19" fmla="*/ 292066 h 756523"/>
              <a:gd name="connsiteX20" fmla="*/ 406400 w 7830476"/>
              <a:gd name="connsiteY20" fmla="*/ 313838 h 756523"/>
              <a:gd name="connsiteX21" fmla="*/ 428171 w 7830476"/>
              <a:gd name="connsiteY21" fmla="*/ 277552 h 756523"/>
              <a:gd name="connsiteX22" fmla="*/ 442685 w 7830476"/>
              <a:gd name="connsiteY22" fmla="*/ 255781 h 756523"/>
              <a:gd name="connsiteX23" fmla="*/ 464457 w 7830476"/>
              <a:gd name="connsiteY23" fmla="*/ 270295 h 756523"/>
              <a:gd name="connsiteX24" fmla="*/ 486228 w 7830476"/>
              <a:gd name="connsiteY24" fmla="*/ 263038 h 756523"/>
              <a:gd name="connsiteX25" fmla="*/ 493485 w 7830476"/>
              <a:gd name="connsiteY25" fmla="*/ 284809 h 756523"/>
              <a:gd name="connsiteX26" fmla="*/ 515257 w 7830476"/>
              <a:gd name="connsiteY26" fmla="*/ 270295 h 756523"/>
              <a:gd name="connsiteX27" fmla="*/ 522514 w 7830476"/>
              <a:gd name="connsiteY27" fmla="*/ 299323 h 756523"/>
              <a:gd name="connsiteX28" fmla="*/ 544285 w 7830476"/>
              <a:gd name="connsiteY28" fmla="*/ 270295 h 756523"/>
              <a:gd name="connsiteX29" fmla="*/ 566057 w 7830476"/>
              <a:gd name="connsiteY29" fmla="*/ 284809 h 756523"/>
              <a:gd name="connsiteX30" fmla="*/ 587828 w 7830476"/>
              <a:gd name="connsiteY30" fmla="*/ 306581 h 756523"/>
              <a:gd name="connsiteX31" fmla="*/ 631371 w 7830476"/>
              <a:gd name="connsiteY31" fmla="*/ 299323 h 756523"/>
              <a:gd name="connsiteX32" fmla="*/ 667657 w 7830476"/>
              <a:gd name="connsiteY32" fmla="*/ 306581 h 756523"/>
              <a:gd name="connsiteX33" fmla="*/ 703943 w 7830476"/>
              <a:gd name="connsiteY33" fmla="*/ 284809 h 756523"/>
              <a:gd name="connsiteX34" fmla="*/ 725714 w 7830476"/>
              <a:gd name="connsiteY34" fmla="*/ 306581 h 756523"/>
              <a:gd name="connsiteX35" fmla="*/ 740228 w 7830476"/>
              <a:gd name="connsiteY35" fmla="*/ 292066 h 756523"/>
              <a:gd name="connsiteX36" fmla="*/ 762000 w 7830476"/>
              <a:gd name="connsiteY36" fmla="*/ 321095 h 756523"/>
              <a:gd name="connsiteX37" fmla="*/ 798285 w 7830476"/>
              <a:gd name="connsiteY37" fmla="*/ 284809 h 756523"/>
              <a:gd name="connsiteX38" fmla="*/ 805543 w 7830476"/>
              <a:gd name="connsiteY38" fmla="*/ 313838 h 756523"/>
              <a:gd name="connsiteX39" fmla="*/ 827314 w 7830476"/>
              <a:gd name="connsiteY39" fmla="*/ 292066 h 756523"/>
              <a:gd name="connsiteX40" fmla="*/ 841828 w 7830476"/>
              <a:gd name="connsiteY40" fmla="*/ 284809 h 756523"/>
              <a:gd name="connsiteX41" fmla="*/ 856343 w 7830476"/>
              <a:gd name="connsiteY41" fmla="*/ 313838 h 756523"/>
              <a:gd name="connsiteX42" fmla="*/ 878114 w 7830476"/>
              <a:gd name="connsiteY42" fmla="*/ 277552 h 756523"/>
              <a:gd name="connsiteX43" fmla="*/ 921657 w 7830476"/>
              <a:gd name="connsiteY43" fmla="*/ 277552 h 756523"/>
              <a:gd name="connsiteX44" fmla="*/ 943428 w 7830476"/>
              <a:gd name="connsiteY44" fmla="*/ 277552 h 756523"/>
              <a:gd name="connsiteX45" fmla="*/ 957943 w 7830476"/>
              <a:gd name="connsiteY45" fmla="*/ 306581 h 756523"/>
              <a:gd name="connsiteX46" fmla="*/ 979714 w 7830476"/>
              <a:gd name="connsiteY46" fmla="*/ 284809 h 756523"/>
              <a:gd name="connsiteX47" fmla="*/ 1008743 w 7830476"/>
              <a:gd name="connsiteY47" fmla="*/ 292066 h 756523"/>
              <a:gd name="connsiteX48" fmla="*/ 1023257 w 7830476"/>
              <a:gd name="connsiteY48" fmla="*/ 328352 h 756523"/>
              <a:gd name="connsiteX49" fmla="*/ 1066800 w 7830476"/>
              <a:gd name="connsiteY49" fmla="*/ 321095 h 756523"/>
              <a:gd name="connsiteX50" fmla="*/ 1103085 w 7830476"/>
              <a:gd name="connsiteY50" fmla="*/ 284809 h 756523"/>
              <a:gd name="connsiteX51" fmla="*/ 1132114 w 7830476"/>
              <a:gd name="connsiteY51" fmla="*/ 284809 h 756523"/>
              <a:gd name="connsiteX52" fmla="*/ 1161143 w 7830476"/>
              <a:gd name="connsiteY52" fmla="*/ 284809 h 756523"/>
              <a:gd name="connsiteX53" fmla="*/ 1182914 w 7830476"/>
              <a:gd name="connsiteY53" fmla="*/ 313838 h 756523"/>
              <a:gd name="connsiteX54" fmla="*/ 1197428 w 7830476"/>
              <a:gd name="connsiteY54" fmla="*/ 284809 h 756523"/>
              <a:gd name="connsiteX55" fmla="*/ 1240971 w 7830476"/>
              <a:gd name="connsiteY55" fmla="*/ 255781 h 756523"/>
              <a:gd name="connsiteX56" fmla="*/ 1255485 w 7830476"/>
              <a:gd name="connsiteY56" fmla="*/ 284809 h 756523"/>
              <a:gd name="connsiteX57" fmla="*/ 1284514 w 7830476"/>
              <a:gd name="connsiteY57" fmla="*/ 270295 h 756523"/>
              <a:gd name="connsiteX58" fmla="*/ 1299028 w 7830476"/>
              <a:gd name="connsiteY58" fmla="*/ 219495 h 756523"/>
              <a:gd name="connsiteX59" fmla="*/ 1313543 w 7830476"/>
              <a:gd name="connsiteY59" fmla="*/ 248523 h 756523"/>
              <a:gd name="connsiteX60" fmla="*/ 1342571 w 7830476"/>
              <a:gd name="connsiteY60" fmla="*/ 226752 h 756523"/>
              <a:gd name="connsiteX61" fmla="*/ 1357085 w 7830476"/>
              <a:gd name="connsiteY61" fmla="*/ 248523 h 756523"/>
              <a:gd name="connsiteX62" fmla="*/ 1378857 w 7830476"/>
              <a:gd name="connsiteY62" fmla="*/ 248523 h 756523"/>
              <a:gd name="connsiteX63" fmla="*/ 1407885 w 7830476"/>
              <a:gd name="connsiteY63" fmla="*/ 248523 h 756523"/>
              <a:gd name="connsiteX64" fmla="*/ 1429657 w 7830476"/>
              <a:gd name="connsiteY64" fmla="*/ 234009 h 756523"/>
              <a:gd name="connsiteX65" fmla="*/ 1451428 w 7830476"/>
              <a:gd name="connsiteY65" fmla="*/ 299323 h 756523"/>
              <a:gd name="connsiteX66" fmla="*/ 1465943 w 7830476"/>
              <a:gd name="connsiteY66" fmla="*/ 313838 h 756523"/>
              <a:gd name="connsiteX67" fmla="*/ 1480457 w 7830476"/>
              <a:gd name="connsiteY67" fmla="*/ 335609 h 756523"/>
              <a:gd name="connsiteX68" fmla="*/ 1531257 w 7830476"/>
              <a:gd name="connsiteY68" fmla="*/ 328352 h 756523"/>
              <a:gd name="connsiteX69" fmla="*/ 1560285 w 7830476"/>
              <a:gd name="connsiteY69" fmla="*/ 335609 h 756523"/>
              <a:gd name="connsiteX70" fmla="*/ 1589314 w 7830476"/>
              <a:gd name="connsiteY70" fmla="*/ 313838 h 756523"/>
              <a:gd name="connsiteX71" fmla="*/ 1625600 w 7830476"/>
              <a:gd name="connsiteY71" fmla="*/ 321095 h 756523"/>
              <a:gd name="connsiteX72" fmla="*/ 1669143 w 7830476"/>
              <a:gd name="connsiteY72" fmla="*/ 328352 h 756523"/>
              <a:gd name="connsiteX73" fmla="*/ 1698171 w 7830476"/>
              <a:gd name="connsiteY73" fmla="*/ 350123 h 756523"/>
              <a:gd name="connsiteX74" fmla="*/ 1719943 w 7830476"/>
              <a:gd name="connsiteY74" fmla="*/ 328352 h 756523"/>
              <a:gd name="connsiteX75" fmla="*/ 1741714 w 7830476"/>
              <a:gd name="connsiteY75" fmla="*/ 342866 h 756523"/>
              <a:gd name="connsiteX76" fmla="*/ 1770743 w 7830476"/>
              <a:gd name="connsiteY76" fmla="*/ 299323 h 756523"/>
              <a:gd name="connsiteX77" fmla="*/ 1814285 w 7830476"/>
              <a:gd name="connsiteY77" fmla="*/ 284809 h 756523"/>
              <a:gd name="connsiteX78" fmla="*/ 1836057 w 7830476"/>
              <a:gd name="connsiteY78" fmla="*/ 277552 h 756523"/>
              <a:gd name="connsiteX79" fmla="*/ 1865085 w 7830476"/>
              <a:gd name="connsiteY79" fmla="*/ 284809 h 756523"/>
              <a:gd name="connsiteX80" fmla="*/ 1886857 w 7830476"/>
              <a:gd name="connsiteY80" fmla="*/ 234009 h 756523"/>
              <a:gd name="connsiteX81" fmla="*/ 1894114 w 7830476"/>
              <a:gd name="connsiteY81" fmla="*/ 255781 h 756523"/>
              <a:gd name="connsiteX82" fmla="*/ 1908628 w 7830476"/>
              <a:gd name="connsiteY82" fmla="*/ 241266 h 756523"/>
              <a:gd name="connsiteX83" fmla="*/ 1923143 w 7830476"/>
              <a:gd name="connsiteY83" fmla="*/ 212238 h 756523"/>
              <a:gd name="connsiteX84" fmla="*/ 1944914 w 7830476"/>
              <a:gd name="connsiteY84" fmla="*/ 248523 h 756523"/>
              <a:gd name="connsiteX85" fmla="*/ 1952171 w 7830476"/>
              <a:gd name="connsiteY85" fmla="*/ 277552 h 756523"/>
              <a:gd name="connsiteX86" fmla="*/ 1988457 w 7830476"/>
              <a:gd name="connsiteY86" fmla="*/ 335609 h 756523"/>
              <a:gd name="connsiteX87" fmla="*/ 2017485 w 7830476"/>
              <a:gd name="connsiteY87" fmla="*/ 408181 h 756523"/>
              <a:gd name="connsiteX88" fmla="*/ 2039257 w 7830476"/>
              <a:gd name="connsiteY88" fmla="*/ 415438 h 756523"/>
              <a:gd name="connsiteX89" fmla="*/ 2061028 w 7830476"/>
              <a:gd name="connsiteY89" fmla="*/ 364638 h 756523"/>
              <a:gd name="connsiteX90" fmla="*/ 2075543 w 7830476"/>
              <a:gd name="connsiteY90" fmla="*/ 342866 h 756523"/>
              <a:gd name="connsiteX91" fmla="*/ 2097314 w 7830476"/>
              <a:gd name="connsiteY91" fmla="*/ 357381 h 756523"/>
              <a:gd name="connsiteX92" fmla="*/ 2111828 w 7830476"/>
              <a:gd name="connsiteY92" fmla="*/ 321095 h 756523"/>
              <a:gd name="connsiteX93" fmla="*/ 2133600 w 7830476"/>
              <a:gd name="connsiteY93" fmla="*/ 342866 h 756523"/>
              <a:gd name="connsiteX94" fmla="*/ 2155371 w 7830476"/>
              <a:gd name="connsiteY94" fmla="*/ 350123 h 756523"/>
              <a:gd name="connsiteX95" fmla="*/ 2184400 w 7830476"/>
              <a:gd name="connsiteY95" fmla="*/ 364638 h 756523"/>
              <a:gd name="connsiteX96" fmla="*/ 2213428 w 7830476"/>
              <a:gd name="connsiteY96" fmla="*/ 335609 h 756523"/>
              <a:gd name="connsiteX97" fmla="*/ 2220685 w 7830476"/>
              <a:gd name="connsiteY97" fmla="*/ 357381 h 756523"/>
              <a:gd name="connsiteX98" fmla="*/ 2256971 w 7830476"/>
              <a:gd name="connsiteY98" fmla="*/ 350123 h 756523"/>
              <a:gd name="connsiteX99" fmla="*/ 2271485 w 7830476"/>
              <a:gd name="connsiteY99" fmla="*/ 328352 h 756523"/>
              <a:gd name="connsiteX100" fmla="*/ 2307771 w 7830476"/>
              <a:gd name="connsiteY100" fmla="*/ 321095 h 756523"/>
              <a:gd name="connsiteX101" fmla="*/ 2322285 w 7830476"/>
              <a:gd name="connsiteY101" fmla="*/ 342866 h 756523"/>
              <a:gd name="connsiteX102" fmla="*/ 2358571 w 7830476"/>
              <a:gd name="connsiteY102" fmla="*/ 342866 h 756523"/>
              <a:gd name="connsiteX103" fmla="*/ 2380343 w 7830476"/>
              <a:gd name="connsiteY103" fmla="*/ 321095 h 756523"/>
              <a:gd name="connsiteX104" fmla="*/ 2402114 w 7830476"/>
              <a:gd name="connsiteY104" fmla="*/ 342866 h 756523"/>
              <a:gd name="connsiteX105" fmla="*/ 2423885 w 7830476"/>
              <a:gd name="connsiteY105" fmla="*/ 350123 h 756523"/>
              <a:gd name="connsiteX106" fmla="*/ 2452914 w 7830476"/>
              <a:gd name="connsiteY106" fmla="*/ 350123 h 756523"/>
              <a:gd name="connsiteX107" fmla="*/ 2474685 w 7830476"/>
              <a:gd name="connsiteY107" fmla="*/ 299323 h 756523"/>
              <a:gd name="connsiteX108" fmla="*/ 2481943 w 7830476"/>
              <a:gd name="connsiteY108" fmla="*/ 321095 h 756523"/>
              <a:gd name="connsiteX109" fmla="*/ 2496457 w 7830476"/>
              <a:gd name="connsiteY109" fmla="*/ 292066 h 756523"/>
              <a:gd name="connsiteX110" fmla="*/ 2503714 w 7830476"/>
              <a:gd name="connsiteY110" fmla="*/ 321095 h 756523"/>
              <a:gd name="connsiteX111" fmla="*/ 2518228 w 7830476"/>
              <a:gd name="connsiteY111" fmla="*/ 292066 h 756523"/>
              <a:gd name="connsiteX112" fmla="*/ 2532743 w 7830476"/>
              <a:gd name="connsiteY112" fmla="*/ 277552 h 756523"/>
              <a:gd name="connsiteX113" fmla="*/ 2540000 w 7830476"/>
              <a:gd name="connsiteY113" fmla="*/ 306581 h 756523"/>
              <a:gd name="connsiteX114" fmla="*/ 2547257 w 7830476"/>
              <a:gd name="connsiteY114" fmla="*/ 328352 h 756523"/>
              <a:gd name="connsiteX115" fmla="*/ 2554514 w 7830476"/>
              <a:gd name="connsiteY115" fmla="*/ 364638 h 756523"/>
              <a:gd name="connsiteX116" fmla="*/ 2561771 w 7830476"/>
              <a:gd name="connsiteY116" fmla="*/ 335609 h 756523"/>
              <a:gd name="connsiteX117" fmla="*/ 2576285 w 7830476"/>
              <a:gd name="connsiteY117" fmla="*/ 313838 h 756523"/>
              <a:gd name="connsiteX118" fmla="*/ 2583543 w 7830476"/>
              <a:gd name="connsiteY118" fmla="*/ 277552 h 756523"/>
              <a:gd name="connsiteX119" fmla="*/ 2605314 w 7830476"/>
              <a:gd name="connsiteY119" fmla="*/ 415438 h 756523"/>
              <a:gd name="connsiteX120" fmla="*/ 2641600 w 7830476"/>
              <a:gd name="connsiteY120" fmla="*/ 350123 h 756523"/>
              <a:gd name="connsiteX121" fmla="*/ 2656114 w 7830476"/>
              <a:gd name="connsiteY121" fmla="*/ 306581 h 756523"/>
              <a:gd name="connsiteX122" fmla="*/ 2663371 w 7830476"/>
              <a:gd name="connsiteY122" fmla="*/ 284809 h 756523"/>
              <a:gd name="connsiteX123" fmla="*/ 2670628 w 7830476"/>
              <a:gd name="connsiteY123" fmla="*/ 364638 h 756523"/>
              <a:gd name="connsiteX124" fmla="*/ 2692400 w 7830476"/>
              <a:gd name="connsiteY124" fmla="*/ 451723 h 756523"/>
              <a:gd name="connsiteX125" fmla="*/ 2699657 w 7830476"/>
              <a:gd name="connsiteY125" fmla="*/ 408181 h 756523"/>
              <a:gd name="connsiteX126" fmla="*/ 2706914 w 7830476"/>
              <a:gd name="connsiteY126" fmla="*/ 335609 h 756523"/>
              <a:gd name="connsiteX127" fmla="*/ 2714171 w 7830476"/>
              <a:gd name="connsiteY127" fmla="*/ 284809 h 756523"/>
              <a:gd name="connsiteX128" fmla="*/ 2728685 w 7830476"/>
              <a:gd name="connsiteY128" fmla="*/ 444466 h 756523"/>
              <a:gd name="connsiteX129" fmla="*/ 2735943 w 7830476"/>
              <a:gd name="connsiteY129" fmla="*/ 473495 h 756523"/>
              <a:gd name="connsiteX130" fmla="*/ 2750457 w 7830476"/>
              <a:gd name="connsiteY130" fmla="*/ 393666 h 756523"/>
              <a:gd name="connsiteX131" fmla="*/ 2772228 w 7830476"/>
              <a:gd name="connsiteY131" fmla="*/ 342866 h 756523"/>
              <a:gd name="connsiteX132" fmla="*/ 2779485 w 7830476"/>
              <a:gd name="connsiteY132" fmla="*/ 371895 h 756523"/>
              <a:gd name="connsiteX133" fmla="*/ 2801257 w 7830476"/>
              <a:gd name="connsiteY133" fmla="*/ 473495 h 756523"/>
              <a:gd name="connsiteX134" fmla="*/ 2808514 w 7830476"/>
              <a:gd name="connsiteY134" fmla="*/ 422695 h 756523"/>
              <a:gd name="connsiteX135" fmla="*/ 2815771 w 7830476"/>
              <a:gd name="connsiteY135" fmla="*/ 400923 h 756523"/>
              <a:gd name="connsiteX136" fmla="*/ 2823028 w 7830476"/>
              <a:gd name="connsiteY136" fmla="*/ 429952 h 756523"/>
              <a:gd name="connsiteX137" fmla="*/ 2830285 w 7830476"/>
              <a:gd name="connsiteY137" fmla="*/ 451723 h 756523"/>
              <a:gd name="connsiteX138" fmla="*/ 2837543 w 7830476"/>
              <a:gd name="connsiteY138" fmla="*/ 517038 h 756523"/>
              <a:gd name="connsiteX139" fmla="*/ 2852057 w 7830476"/>
              <a:gd name="connsiteY139" fmla="*/ 495266 h 756523"/>
              <a:gd name="connsiteX140" fmla="*/ 2859314 w 7830476"/>
              <a:gd name="connsiteY140" fmla="*/ 473495 h 756523"/>
              <a:gd name="connsiteX141" fmla="*/ 2873828 w 7830476"/>
              <a:gd name="connsiteY141" fmla="*/ 509781 h 756523"/>
              <a:gd name="connsiteX142" fmla="*/ 2881085 w 7830476"/>
              <a:gd name="connsiteY142" fmla="*/ 538809 h 756523"/>
              <a:gd name="connsiteX143" fmla="*/ 2895600 w 7830476"/>
              <a:gd name="connsiteY143" fmla="*/ 567838 h 756523"/>
              <a:gd name="connsiteX144" fmla="*/ 2910114 w 7830476"/>
              <a:gd name="connsiteY144" fmla="*/ 538809 h 756523"/>
              <a:gd name="connsiteX145" fmla="*/ 2917371 w 7830476"/>
              <a:gd name="connsiteY145" fmla="*/ 480752 h 756523"/>
              <a:gd name="connsiteX146" fmla="*/ 2931885 w 7830476"/>
              <a:gd name="connsiteY146" fmla="*/ 429952 h 756523"/>
              <a:gd name="connsiteX147" fmla="*/ 2939143 w 7830476"/>
              <a:gd name="connsiteY147" fmla="*/ 524295 h 756523"/>
              <a:gd name="connsiteX148" fmla="*/ 2946400 w 7830476"/>
              <a:gd name="connsiteY148" fmla="*/ 466238 h 756523"/>
              <a:gd name="connsiteX149" fmla="*/ 2962358 w 7830476"/>
              <a:gd name="connsiteY149" fmla="*/ 432327 h 756523"/>
              <a:gd name="connsiteX150" fmla="*/ 2968171 w 7830476"/>
              <a:gd name="connsiteY150" fmla="*/ 386409 h 756523"/>
              <a:gd name="connsiteX151" fmla="*/ 2989943 w 7830476"/>
              <a:gd name="connsiteY151" fmla="*/ 408181 h 756523"/>
              <a:gd name="connsiteX152" fmla="*/ 3004457 w 7830476"/>
              <a:gd name="connsiteY152" fmla="*/ 458981 h 756523"/>
              <a:gd name="connsiteX153" fmla="*/ 3011714 w 7830476"/>
              <a:gd name="connsiteY153" fmla="*/ 422695 h 756523"/>
              <a:gd name="connsiteX154" fmla="*/ 3040743 w 7830476"/>
              <a:gd name="connsiteY154" fmla="*/ 342866 h 756523"/>
              <a:gd name="connsiteX155" fmla="*/ 3048000 w 7830476"/>
              <a:gd name="connsiteY155" fmla="*/ 321095 h 756523"/>
              <a:gd name="connsiteX156" fmla="*/ 3055257 w 7830476"/>
              <a:gd name="connsiteY156" fmla="*/ 371895 h 756523"/>
              <a:gd name="connsiteX157" fmla="*/ 3069771 w 7830476"/>
              <a:gd name="connsiteY157" fmla="*/ 342866 h 756523"/>
              <a:gd name="connsiteX158" fmla="*/ 3077028 w 7830476"/>
              <a:gd name="connsiteY158" fmla="*/ 284809 h 756523"/>
              <a:gd name="connsiteX159" fmla="*/ 3084285 w 7830476"/>
              <a:gd name="connsiteY159" fmla="*/ 263038 h 756523"/>
              <a:gd name="connsiteX160" fmla="*/ 3091543 w 7830476"/>
              <a:gd name="connsiteY160" fmla="*/ 371895 h 756523"/>
              <a:gd name="connsiteX161" fmla="*/ 3098800 w 7830476"/>
              <a:gd name="connsiteY161" fmla="*/ 437209 h 756523"/>
              <a:gd name="connsiteX162" fmla="*/ 3113314 w 7830476"/>
              <a:gd name="connsiteY162" fmla="*/ 364638 h 756523"/>
              <a:gd name="connsiteX163" fmla="*/ 3120571 w 7830476"/>
              <a:gd name="connsiteY163" fmla="*/ 335609 h 756523"/>
              <a:gd name="connsiteX164" fmla="*/ 3135085 w 7830476"/>
              <a:gd name="connsiteY164" fmla="*/ 270295 h 756523"/>
              <a:gd name="connsiteX165" fmla="*/ 3142343 w 7830476"/>
              <a:gd name="connsiteY165" fmla="*/ 248523 h 756523"/>
              <a:gd name="connsiteX166" fmla="*/ 3156857 w 7830476"/>
              <a:gd name="connsiteY166" fmla="*/ 386409 h 756523"/>
              <a:gd name="connsiteX167" fmla="*/ 3164114 w 7830476"/>
              <a:gd name="connsiteY167" fmla="*/ 364638 h 756523"/>
              <a:gd name="connsiteX168" fmla="*/ 3178628 w 7830476"/>
              <a:gd name="connsiteY168" fmla="*/ 350123 h 756523"/>
              <a:gd name="connsiteX169" fmla="*/ 3185885 w 7830476"/>
              <a:gd name="connsiteY169" fmla="*/ 393666 h 756523"/>
              <a:gd name="connsiteX170" fmla="*/ 3214914 w 7830476"/>
              <a:gd name="connsiteY170" fmla="*/ 379152 h 756523"/>
              <a:gd name="connsiteX171" fmla="*/ 3243943 w 7830476"/>
              <a:gd name="connsiteY171" fmla="*/ 364638 h 756523"/>
              <a:gd name="connsiteX172" fmla="*/ 3272971 w 7830476"/>
              <a:gd name="connsiteY172" fmla="*/ 364638 h 756523"/>
              <a:gd name="connsiteX173" fmla="*/ 3309257 w 7830476"/>
              <a:gd name="connsiteY173" fmla="*/ 357381 h 756523"/>
              <a:gd name="connsiteX174" fmla="*/ 3316514 w 7830476"/>
              <a:gd name="connsiteY174" fmla="*/ 386409 h 756523"/>
              <a:gd name="connsiteX175" fmla="*/ 3323771 w 7830476"/>
              <a:gd name="connsiteY175" fmla="*/ 408181 h 756523"/>
              <a:gd name="connsiteX176" fmla="*/ 3360057 w 7830476"/>
              <a:gd name="connsiteY176" fmla="*/ 386409 h 756523"/>
              <a:gd name="connsiteX177" fmla="*/ 3367314 w 7830476"/>
              <a:gd name="connsiteY177" fmla="*/ 364638 h 756523"/>
              <a:gd name="connsiteX178" fmla="*/ 3389085 w 7830476"/>
              <a:gd name="connsiteY178" fmla="*/ 350123 h 756523"/>
              <a:gd name="connsiteX179" fmla="*/ 3396343 w 7830476"/>
              <a:gd name="connsiteY179" fmla="*/ 429952 h 756523"/>
              <a:gd name="connsiteX180" fmla="*/ 3418114 w 7830476"/>
              <a:gd name="connsiteY180" fmla="*/ 393666 h 756523"/>
              <a:gd name="connsiteX181" fmla="*/ 3425371 w 7830476"/>
              <a:gd name="connsiteY181" fmla="*/ 364638 h 756523"/>
              <a:gd name="connsiteX182" fmla="*/ 3447143 w 7830476"/>
              <a:gd name="connsiteY182" fmla="*/ 393666 h 756523"/>
              <a:gd name="connsiteX183" fmla="*/ 3468914 w 7830476"/>
              <a:gd name="connsiteY183" fmla="*/ 371895 h 756523"/>
              <a:gd name="connsiteX184" fmla="*/ 3490685 w 7830476"/>
              <a:gd name="connsiteY184" fmla="*/ 408181 h 756523"/>
              <a:gd name="connsiteX185" fmla="*/ 3512457 w 7830476"/>
              <a:gd name="connsiteY185" fmla="*/ 386409 h 756523"/>
              <a:gd name="connsiteX186" fmla="*/ 3556000 w 7830476"/>
              <a:gd name="connsiteY186" fmla="*/ 379152 h 756523"/>
              <a:gd name="connsiteX187" fmla="*/ 3577771 w 7830476"/>
              <a:gd name="connsiteY187" fmla="*/ 393666 h 756523"/>
              <a:gd name="connsiteX188" fmla="*/ 3585028 w 7830476"/>
              <a:gd name="connsiteY188" fmla="*/ 422695 h 756523"/>
              <a:gd name="connsiteX189" fmla="*/ 3621314 w 7830476"/>
              <a:gd name="connsiteY189" fmla="*/ 342866 h 756523"/>
              <a:gd name="connsiteX190" fmla="*/ 3635828 w 7830476"/>
              <a:gd name="connsiteY190" fmla="*/ 371895 h 756523"/>
              <a:gd name="connsiteX191" fmla="*/ 3657600 w 7830476"/>
              <a:gd name="connsiteY191" fmla="*/ 393666 h 756523"/>
              <a:gd name="connsiteX192" fmla="*/ 3679371 w 7830476"/>
              <a:gd name="connsiteY192" fmla="*/ 408181 h 756523"/>
              <a:gd name="connsiteX193" fmla="*/ 3722914 w 7830476"/>
              <a:gd name="connsiteY193" fmla="*/ 422695 h 756523"/>
              <a:gd name="connsiteX194" fmla="*/ 3759200 w 7830476"/>
              <a:gd name="connsiteY194" fmla="*/ 386409 h 756523"/>
              <a:gd name="connsiteX195" fmla="*/ 3780971 w 7830476"/>
              <a:gd name="connsiteY195" fmla="*/ 393666 h 756523"/>
              <a:gd name="connsiteX196" fmla="*/ 3810000 w 7830476"/>
              <a:gd name="connsiteY196" fmla="*/ 321095 h 756523"/>
              <a:gd name="connsiteX197" fmla="*/ 3831771 w 7830476"/>
              <a:gd name="connsiteY197" fmla="*/ 342866 h 756523"/>
              <a:gd name="connsiteX198" fmla="*/ 3846285 w 7830476"/>
              <a:gd name="connsiteY198" fmla="*/ 321095 h 756523"/>
              <a:gd name="connsiteX199" fmla="*/ 3853543 w 7830476"/>
              <a:gd name="connsiteY199" fmla="*/ 364638 h 756523"/>
              <a:gd name="connsiteX200" fmla="*/ 3875314 w 7830476"/>
              <a:gd name="connsiteY200" fmla="*/ 386409 h 756523"/>
              <a:gd name="connsiteX201" fmla="*/ 3904343 w 7830476"/>
              <a:gd name="connsiteY201" fmla="*/ 350123 h 756523"/>
              <a:gd name="connsiteX202" fmla="*/ 3940628 w 7830476"/>
              <a:gd name="connsiteY202" fmla="*/ 357381 h 756523"/>
              <a:gd name="connsiteX203" fmla="*/ 3976914 w 7830476"/>
              <a:gd name="connsiteY203" fmla="*/ 386409 h 756523"/>
              <a:gd name="connsiteX204" fmla="*/ 3998685 w 7830476"/>
              <a:gd name="connsiteY204" fmla="*/ 393666 h 756523"/>
              <a:gd name="connsiteX205" fmla="*/ 4013200 w 7830476"/>
              <a:gd name="connsiteY205" fmla="*/ 408181 h 756523"/>
              <a:gd name="connsiteX206" fmla="*/ 4071257 w 7830476"/>
              <a:gd name="connsiteY206" fmla="*/ 364638 h 756523"/>
              <a:gd name="connsiteX207" fmla="*/ 4085771 w 7830476"/>
              <a:gd name="connsiteY207" fmla="*/ 342866 h 756523"/>
              <a:gd name="connsiteX208" fmla="*/ 4093028 w 7830476"/>
              <a:gd name="connsiteY208" fmla="*/ 364638 h 756523"/>
              <a:gd name="connsiteX209" fmla="*/ 4107543 w 7830476"/>
              <a:gd name="connsiteY209" fmla="*/ 335609 h 756523"/>
              <a:gd name="connsiteX210" fmla="*/ 4114800 w 7830476"/>
              <a:gd name="connsiteY210" fmla="*/ 364638 h 756523"/>
              <a:gd name="connsiteX211" fmla="*/ 4129314 w 7830476"/>
              <a:gd name="connsiteY211" fmla="*/ 350123 h 756523"/>
              <a:gd name="connsiteX212" fmla="*/ 4136571 w 7830476"/>
              <a:gd name="connsiteY212" fmla="*/ 371895 h 756523"/>
              <a:gd name="connsiteX213" fmla="*/ 4158343 w 7830476"/>
              <a:gd name="connsiteY213" fmla="*/ 364638 h 756523"/>
              <a:gd name="connsiteX214" fmla="*/ 4165600 w 7830476"/>
              <a:gd name="connsiteY214" fmla="*/ 342866 h 756523"/>
              <a:gd name="connsiteX215" fmla="*/ 4187371 w 7830476"/>
              <a:gd name="connsiteY215" fmla="*/ 313838 h 756523"/>
              <a:gd name="connsiteX216" fmla="*/ 4194628 w 7830476"/>
              <a:gd name="connsiteY216" fmla="*/ 342866 h 756523"/>
              <a:gd name="connsiteX217" fmla="*/ 4209143 w 7830476"/>
              <a:gd name="connsiteY217" fmla="*/ 328352 h 756523"/>
              <a:gd name="connsiteX218" fmla="*/ 4223657 w 7830476"/>
              <a:gd name="connsiteY218" fmla="*/ 306581 h 756523"/>
              <a:gd name="connsiteX219" fmla="*/ 4252685 w 7830476"/>
              <a:gd name="connsiteY219" fmla="*/ 241266 h 756523"/>
              <a:gd name="connsiteX220" fmla="*/ 4259943 w 7830476"/>
              <a:gd name="connsiteY220" fmla="*/ 212238 h 756523"/>
              <a:gd name="connsiteX221" fmla="*/ 4274457 w 7830476"/>
              <a:gd name="connsiteY221" fmla="*/ 190466 h 756523"/>
              <a:gd name="connsiteX222" fmla="*/ 4274457 w 7830476"/>
              <a:gd name="connsiteY222" fmla="*/ 306581 h 756523"/>
              <a:gd name="connsiteX223" fmla="*/ 4281714 w 7830476"/>
              <a:gd name="connsiteY223" fmla="*/ 328352 h 756523"/>
              <a:gd name="connsiteX224" fmla="*/ 4296228 w 7830476"/>
              <a:gd name="connsiteY224" fmla="*/ 357381 h 756523"/>
              <a:gd name="connsiteX225" fmla="*/ 4310743 w 7830476"/>
              <a:gd name="connsiteY225" fmla="*/ 371895 h 756523"/>
              <a:gd name="connsiteX226" fmla="*/ 4332514 w 7830476"/>
              <a:gd name="connsiteY226" fmla="*/ 400923 h 756523"/>
              <a:gd name="connsiteX227" fmla="*/ 4339771 w 7830476"/>
              <a:gd name="connsiteY227" fmla="*/ 437209 h 756523"/>
              <a:gd name="connsiteX228" fmla="*/ 4354285 w 7830476"/>
              <a:gd name="connsiteY228" fmla="*/ 458981 h 756523"/>
              <a:gd name="connsiteX229" fmla="*/ 4368800 w 7830476"/>
              <a:gd name="connsiteY229" fmla="*/ 429952 h 756523"/>
              <a:gd name="connsiteX230" fmla="*/ 4376057 w 7830476"/>
              <a:gd name="connsiteY230" fmla="*/ 618638 h 756523"/>
              <a:gd name="connsiteX231" fmla="*/ 4405085 w 7830476"/>
              <a:gd name="connsiteY231" fmla="*/ 640409 h 756523"/>
              <a:gd name="connsiteX232" fmla="*/ 4412343 w 7830476"/>
              <a:gd name="connsiteY232" fmla="*/ 669438 h 756523"/>
              <a:gd name="connsiteX233" fmla="*/ 4419600 w 7830476"/>
              <a:gd name="connsiteY233" fmla="*/ 705723 h 756523"/>
              <a:gd name="connsiteX234" fmla="*/ 4426857 w 7830476"/>
              <a:gd name="connsiteY234" fmla="*/ 727495 h 756523"/>
              <a:gd name="connsiteX235" fmla="*/ 4434114 w 7830476"/>
              <a:gd name="connsiteY235" fmla="*/ 756523 h 756523"/>
              <a:gd name="connsiteX236" fmla="*/ 4441371 w 7830476"/>
              <a:gd name="connsiteY236" fmla="*/ 720238 h 756523"/>
              <a:gd name="connsiteX237" fmla="*/ 4455885 w 7830476"/>
              <a:gd name="connsiteY237" fmla="*/ 683952 h 756523"/>
              <a:gd name="connsiteX238" fmla="*/ 4463143 w 7830476"/>
              <a:gd name="connsiteY238" fmla="*/ 654923 h 756523"/>
              <a:gd name="connsiteX239" fmla="*/ 4470400 w 7830476"/>
              <a:gd name="connsiteY239" fmla="*/ 633152 h 756523"/>
              <a:gd name="connsiteX240" fmla="*/ 4477657 w 7830476"/>
              <a:gd name="connsiteY240" fmla="*/ 604123 h 756523"/>
              <a:gd name="connsiteX241" fmla="*/ 4492171 w 7830476"/>
              <a:gd name="connsiteY241" fmla="*/ 560581 h 756523"/>
              <a:gd name="connsiteX242" fmla="*/ 4499428 w 7830476"/>
              <a:gd name="connsiteY242" fmla="*/ 364638 h 756523"/>
              <a:gd name="connsiteX243" fmla="*/ 4513943 w 7830476"/>
              <a:gd name="connsiteY243" fmla="*/ 335609 h 756523"/>
              <a:gd name="connsiteX244" fmla="*/ 4521200 w 7830476"/>
              <a:gd name="connsiteY244" fmla="*/ 306581 h 756523"/>
              <a:gd name="connsiteX245" fmla="*/ 4535714 w 7830476"/>
              <a:gd name="connsiteY245" fmla="*/ 226752 h 756523"/>
              <a:gd name="connsiteX246" fmla="*/ 4542971 w 7830476"/>
              <a:gd name="connsiteY246" fmla="*/ 197723 h 756523"/>
              <a:gd name="connsiteX247" fmla="*/ 4550228 w 7830476"/>
              <a:gd name="connsiteY247" fmla="*/ 161438 h 756523"/>
              <a:gd name="connsiteX248" fmla="*/ 4557485 w 7830476"/>
              <a:gd name="connsiteY248" fmla="*/ 1781 h 756523"/>
              <a:gd name="connsiteX249" fmla="*/ 4564743 w 7830476"/>
              <a:gd name="connsiteY249" fmla="*/ 30809 h 756523"/>
              <a:gd name="connsiteX250" fmla="*/ 4572000 w 7830476"/>
              <a:gd name="connsiteY250" fmla="*/ 9038 h 756523"/>
              <a:gd name="connsiteX251" fmla="*/ 4601028 w 7830476"/>
              <a:gd name="connsiteY251" fmla="*/ 226752 h 756523"/>
              <a:gd name="connsiteX252" fmla="*/ 4608285 w 7830476"/>
              <a:gd name="connsiteY252" fmla="*/ 197723 h 756523"/>
              <a:gd name="connsiteX253" fmla="*/ 4622800 w 7830476"/>
              <a:gd name="connsiteY253" fmla="*/ 183209 h 756523"/>
              <a:gd name="connsiteX254" fmla="*/ 4637314 w 7830476"/>
              <a:gd name="connsiteY254" fmla="*/ 241266 h 756523"/>
              <a:gd name="connsiteX255" fmla="*/ 4644571 w 7830476"/>
              <a:gd name="connsiteY255" fmla="*/ 270295 h 756523"/>
              <a:gd name="connsiteX256" fmla="*/ 4659085 w 7830476"/>
              <a:gd name="connsiteY256" fmla="*/ 292066 h 756523"/>
              <a:gd name="connsiteX257" fmla="*/ 4680857 w 7830476"/>
              <a:gd name="connsiteY257" fmla="*/ 270295 h 756523"/>
              <a:gd name="connsiteX258" fmla="*/ 4695371 w 7830476"/>
              <a:gd name="connsiteY258" fmla="*/ 248523 h 756523"/>
              <a:gd name="connsiteX259" fmla="*/ 4709885 w 7830476"/>
              <a:gd name="connsiteY259" fmla="*/ 292066 h 756523"/>
              <a:gd name="connsiteX260" fmla="*/ 4724400 w 7830476"/>
              <a:gd name="connsiteY260" fmla="*/ 321095 h 756523"/>
              <a:gd name="connsiteX261" fmla="*/ 4753428 w 7830476"/>
              <a:gd name="connsiteY261" fmla="*/ 292066 h 756523"/>
              <a:gd name="connsiteX262" fmla="*/ 4760685 w 7830476"/>
              <a:gd name="connsiteY262" fmla="*/ 321095 h 756523"/>
              <a:gd name="connsiteX263" fmla="*/ 4782457 w 7830476"/>
              <a:gd name="connsiteY263" fmla="*/ 299323 h 756523"/>
              <a:gd name="connsiteX264" fmla="*/ 4804228 w 7830476"/>
              <a:gd name="connsiteY264" fmla="*/ 321095 h 756523"/>
              <a:gd name="connsiteX265" fmla="*/ 4826000 w 7830476"/>
              <a:gd name="connsiteY265" fmla="*/ 328352 h 756523"/>
              <a:gd name="connsiteX266" fmla="*/ 4855028 w 7830476"/>
              <a:gd name="connsiteY266" fmla="*/ 328352 h 756523"/>
              <a:gd name="connsiteX267" fmla="*/ 4884057 w 7830476"/>
              <a:gd name="connsiteY267" fmla="*/ 321095 h 756523"/>
              <a:gd name="connsiteX268" fmla="*/ 4891314 w 7830476"/>
              <a:gd name="connsiteY268" fmla="*/ 299323 h 756523"/>
              <a:gd name="connsiteX269" fmla="*/ 4927600 w 7830476"/>
              <a:gd name="connsiteY269" fmla="*/ 328352 h 756523"/>
              <a:gd name="connsiteX270" fmla="*/ 4949371 w 7830476"/>
              <a:gd name="connsiteY270" fmla="*/ 342866 h 756523"/>
              <a:gd name="connsiteX271" fmla="*/ 4963885 w 7830476"/>
              <a:gd name="connsiteY271" fmla="*/ 313838 h 756523"/>
              <a:gd name="connsiteX272" fmla="*/ 4985657 w 7830476"/>
              <a:gd name="connsiteY272" fmla="*/ 335609 h 756523"/>
              <a:gd name="connsiteX273" fmla="*/ 5000171 w 7830476"/>
              <a:gd name="connsiteY273" fmla="*/ 292066 h 756523"/>
              <a:gd name="connsiteX274" fmla="*/ 5036457 w 7830476"/>
              <a:gd name="connsiteY274" fmla="*/ 263038 h 756523"/>
              <a:gd name="connsiteX275" fmla="*/ 5043714 w 7830476"/>
              <a:gd name="connsiteY275" fmla="*/ 299323 h 756523"/>
              <a:gd name="connsiteX276" fmla="*/ 5065485 w 7830476"/>
              <a:gd name="connsiteY276" fmla="*/ 328352 h 756523"/>
              <a:gd name="connsiteX277" fmla="*/ 5087257 w 7830476"/>
              <a:gd name="connsiteY277" fmla="*/ 321095 h 756523"/>
              <a:gd name="connsiteX278" fmla="*/ 5101771 w 7830476"/>
              <a:gd name="connsiteY278" fmla="*/ 342866 h 756523"/>
              <a:gd name="connsiteX279" fmla="*/ 5130800 w 7830476"/>
              <a:gd name="connsiteY279" fmla="*/ 321095 h 756523"/>
              <a:gd name="connsiteX280" fmla="*/ 5167085 w 7830476"/>
              <a:gd name="connsiteY280" fmla="*/ 364638 h 756523"/>
              <a:gd name="connsiteX281" fmla="*/ 5196114 w 7830476"/>
              <a:gd name="connsiteY281" fmla="*/ 350123 h 756523"/>
              <a:gd name="connsiteX282" fmla="*/ 5225143 w 7830476"/>
              <a:gd name="connsiteY282" fmla="*/ 299323 h 756523"/>
              <a:gd name="connsiteX283" fmla="*/ 5246914 w 7830476"/>
              <a:gd name="connsiteY283" fmla="*/ 306581 h 756523"/>
              <a:gd name="connsiteX284" fmla="*/ 5254171 w 7830476"/>
              <a:gd name="connsiteY284" fmla="*/ 342866 h 756523"/>
              <a:gd name="connsiteX285" fmla="*/ 5283200 w 7830476"/>
              <a:gd name="connsiteY285" fmla="*/ 335609 h 756523"/>
              <a:gd name="connsiteX286" fmla="*/ 5312228 w 7830476"/>
              <a:gd name="connsiteY286" fmla="*/ 313838 h 756523"/>
              <a:gd name="connsiteX287" fmla="*/ 5326743 w 7830476"/>
              <a:gd name="connsiteY287" fmla="*/ 270295 h 756523"/>
              <a:gd name="connsiteX288" fmla="*/ 5334000 w 7830476"/>
              <a:gd name="connsiteY288" fmla="*/ 241266 h 756523"/>
              <a:gd name="connsiteX289" fmla="*/ 5348514 w 7830476"/>
              <a:gd name="connsiteY289" fmla="*/ 263038 h 756523"/>
              <a:gd name="connsiteX290" fmla="*/ 5370285 w 7830476"/>
              <a:gd name="connsiteY290" fmla="*/ 255781 h 756523"/>
              <a:gd name="connsiteX291" fmla="*/ 5392057 w 7830476"/>
              <a:gd name="connsiteY291" fmla="*/ 255781 h 756523"/>
              <a:gd name="connsiteX292" fmla="*/ 5399314 w 7830476"/>
              <a:gd name="connsiteY292" fmla="*/ 197723 h 756523"/>
              <a:gd name="connsiteX293" fmla="*/ 5428343 w 7830476"/>
              <a:gd name="connsiteY293" fmla="*/ 219495 h 756523"/>
              <a:gd name="connsiteX294" fmla="*/ 5457371 w 7830476"/>
              <a:gd name="connsiteY294" fmla="*/ 197723 h 756523"/>
              <a:gd name="connsiteX295" fmla="*/ 5464628 w 7830476"/>
              <a:gd name="connsiteY295" fmla="*/ 161438 h 756523"/>
              <a:gd name="connsiteX296" fmla="*/ 5479143 w 7830476"/>
              <a:gd name="connsiteY296" fmla="*/ 96123 h 756523"/>
              <a:gd name="connsiteX297" fmla="*/ 5493657 w 7830476"/>
              <a:gd name="connsiteY297" fmla="*/ 125152 h 756523"/>
              <a:gd name="connsiteX298" fmla="*/ 5515428 w 7830476"/>
              <a:gd name="connsiteY298" fmla="*/ 139666 h 756523"/>
              <a:gd name="connsiteX299" fmla="*/ 5522685 w 7830476"/>
              <a:gd name="connsiteY299" fmla="*/ 168695 h 756523"/>
              <a:gd name="connsiteX300" fmla="*/ 5551714 w 7830476"/>
              <a:gd name="connsiteY300" fmla="*/ 255781 h 756523"/>
              <a:gd name="connsiteX301" fmla="*/ 5573485 w 7830476"/>
              <a:gd name="connsiteY301" fmla="*/ 263038 h 756523"/>
              <a:gd name="connsiteX302" fmla="*/ 5588000 w 7830476"/>
              <a:gd name="connsiteY302" fmla="*/ 248523 h 756523"/>
              <a:gd name="connsiteX303" fmla="*/ 5602514 w 7830476"/>
              <a:gd name="connsiteY303" fmla="*/ 263038 h 756523"/>
              <a:gd name="connsiteX304" fmla="*/ 5624285 w 7830476"/>
              <a:gd name="connsiteY304" fmla="*/ 277552 h 756523"/>
              <a:gd name="connsiteX305" fmla="*/ 5638800 w 7830476"/>
              <a:gd name="connsiteY305" fmla="*/ 248523 h 756523"/>
              <a:gd name="connsiteX306" fmla="*/ 5675085 w 7830476"/>
              <a:gd name="connsiteY306" fmla="*/ 328352 h 756523"/>
              <a:gd name="connsiteX307" fmla="*/ 5696857 w 7830476"/>
              <a:gd name="connsiteY307" fmla="*/ 364638 h 756523"/>
              <a:gd name="connsiteX308" fmla="*/ 5704114 w 7830476"/>
              <a:gd name="connsiteY308" fmla="*/ 408181 h 756523"/>
              <a:gd name="connsiteX309" fmla="*/ 5754914 w 7830476"/>
              <a:gd name="connsiteY309" fmla="*/ 451723 h 756523"/>
              <a:gd name="connsiteX310" fmla="*/ 5776685 w 7830476"/>
              <a:gd name="connsiteY310" fmla="*/ 437209 h 756523"/>
              <a:gd name="connsiteX311" fmla="*/ 5783943 w 7830476"/>
              <a:gd name="connsiteY311" fmla="*/ 393666 h 756523"/>
              <a:gd name="connsiteX312" fmla="*/ 5798457 w 7830476"/>
              <a:gd name="connsiteY312" fmla="*/ 328352 h 756523"/>
              <a:gd name="connsiteX313" fmla="*/ 5820228 w 7830476"/>
              <a:gd name="connsiteY313" fmla="*/ 299323 h 756523"/>
              <a:gd name="connsiteX314" fmla="*/ 5827485 w 7830476"/>
              <a:gd name="connsiteY314" fmla="*/ 277552 h 756523"/>
              <a:gd name="connsiteX315" fmla="*/ 5842000 w 7830476"/>
              <a:gd name="connsiteY315" fmla="*/ 255781 h 756523"/>
              <a:gd name="connsiteX316" fmla="*/ 5849257 w 7830476"/>
              <a:gd name="connsiteY316" fmla="*/ 212238 h 756523"/>
              <a:gd name="connsiteX317" fmla="*/ 5863771 w 7830476"/>
              <a:gd name="connsiteY317" fmla="*/ 197723 h 756523"/>
              <a:gd name="connsiteX318" fmla="*/ 5878285 w 7830476"/>
              <a:gd name="connsiteY318" fmla="*/ 168695 h 756523"/>
              <a:gd name="connsiteX319" fmla="*/ 5900057 w 7830476"/>
              <a:gd name="connsiteY319" fmla="*/ 212238 h 756523"/>
              <a:gd name="connsiteX320" fmla="*/ 5921828 w 7830476"/>
              <a:gd name="connsiteY320" fmla="*/ 219495 h 756523"/>
              <a:gd name="connsiteX321" fmla="*/ 5958114 w 7830476"/>
              <a:gd name="connsiteY321" fmla="*/ 371895 h 756523"/>
              <a:gd name="connsiteX322" fmla="*/ 5979885 w 7830476"/>
              <a:gd name="connsiteY322" fmla="*/ 364638 h 756523"/>
              <a:gd name="connsiteX323" fmla="*/ 5994400 w 7830476"/>
              <a:gd name="connsiteY323" fmla="*/ 408181 h 756523"/>
              <a:gd name="connsiteX324" fmla="*/ 6008914 w 7830476"/>
              <a:gd name="connsiteY324" fmla="*/ 488009 h 756523"/>
              <a:gd name="connsiteX325" fmla="*/ 6016171 w 7830476"/>
              <a:gd name="connsiteY325" fmla="*/ 509781 h 756523"/>
              <a:gd name="connsiteX326" fmla="*/ 6066971 w 7830476"/>
              <a:gd name="connsiteY326" fmla="*/ 524295 h 756523"/>
              <a:gd name="connsiteX327" fmla="*/ 6096000 w 7830476"/>
              <a:gd name="connsiteY327" fmla="*/ 517038 h 756523"/>
              <a:gd name="connsiteX328" fmla="*/ 6125028 w 7830476"/>
              <a:gd name="connsiteY328" fmla="*/ 466238 h 756523"/>
              <a:gd name="connsiteX329" fmla="*/ 6139543 w 7830476"/>
              <a:gd name="connsiteY329" fmla="*/ 429952 h 756523"/>
              <a:gd name="connsiteX330" fmla="*/ 6168571 w 7830476"/>
              <a:gd name="connsiteY330" fmla="*/ 364638 h 756523"/>
              <a:gd name="connsiteX331" fmla="*/ 6183085 w 7830476"/>
              <a:gd name="connsiteY331" fmla="*/ 299323 h 756523"/>
              <a:gd name="connsiteX332" fmla="*/ 6190343 w 7830476"/>
              <a:gd name="connsiteY332" fmla="*/ 234009 h 756523"/>
              <a:gd name="connsiteX333" fmla="*/ 6241143 w 7830476"/>
              <a:gd name="connsiteY333" fmla="*/ 183209 h 756523"/>
              <a:gd name="connsiteX334" fmla="*/ 6248400 w 7830476"/>
              <a:gd name="connsiteY334" fmla="*/ 212238 h 756523"/>
              <a:gd name="connsiteX335" fmla="*/ 6262914 w 7830476"/>
              <a:gd name="connsiteY335" fmla="*/ 248523 h 756523"/>
              <a:gd name="connsiteX336" fmla="*/ 6284685 w 7830476"/>
              <a:gd name="connsiteY336" fmla="*/ 313838 h 756523"/>
              <a:gd name="connsiteX337" fmla="*/ 6299200 w 7830476"/>
              <a:gd name="connsiteY337" fmla="*/ 386409 h 756523"/>
              <a:gd name="connsiteX338" fmla="*/ 6335485 w 7830476"/>
              <a:gd name="connsiteY338" fmla="*/ 451723 h 756523"/>
              <a:gd name="connsiteX339" fmla="*/ 6350000 w 7830476"/>
              <a:gd name="connsiteY339" fmla="*/ 480752 h 756523"/>
              <a:gd name="connsiteX340" fmla="*/ 6386285 w 7830476"/>
              <a:gd name="connsiteY340" fmla="*/ 473495 h 756523"/>
              <a:gd name="connsiteX341" fmla="*/ 6400800 w 7830476"/>
              <a:gd name="connsiteY341" fmla="*/ 444466 h 756523"/>
              <a:gd name="connsiteX342" fmla="*/ 6422571 w 7830476"/>
              <a:gd name="connsiteY342" fmla="*/ 393666 h 756523"/>
              <a:gd name="connsiteX343" fmla="*/ 6466114 w 7830476"/>
              <a:gd name="connsiteY343" fmla="*/ 429952 h 756523"/>
              <a:gd name="connsiteX344" fmla="*/ 6480628 w 7830476"/>
              <a:gd name="connsiteY344" fmla="*/ 386409 h 756523"/>
              <a:gd name="connsiteX345" fmla="*/ 6516914 w 7830476"/>
              <a:gd name="connsiteY345" fmla="*/ 335609 h 756523"/>
              <a:gd name="connsiteX346" fmla="*/ 6531428 w 7830476"/>
              <a:gd name="connsiteY346" fmla="*/ 357381 h 756523"/>
              <a:gd name="connsiteX347" fmla="*/ 6574971 w 7830476"/>
              <a:gd name="connsiteY347" fmla="*/ 371895 h 756523"/>
              <a:gd name="connsiteX348" fmla="*/ 6582228 w 7830476"/>
              <a:gd name="connsiteY348" fmla="*/ 422695 h 756523"/>
              <a:gd name="connsiteX349" fmla="*/ 6640285 w 7830476"/>
              <a:gd name="connsiteY349" fmla="*/ 400923 h 756523"/>
              <a:gd name="connsiteX350" fmla="*/ 6662057 w 7830476"/>
              <a:gd name="connsiteY350" fmla="*/ 415438 h 756523"/>
              <a:gd name="connsiteX351" fmla="*/ 6676571 w 7830476"/>
              <a:gd name="connsiteY351" fmla="*/ 364638 h 756523"/>
              <a:gd name="connsiteX352" fmla="*/ 6741885 w 7830476"/>
              <a:gd name="connsiteY352" fmla="*/ 364638 h 756523"/>
              <a:gd name="connsiteX353" fmla="*/ 6763657 w 7830476"/>
              <a:gd name="connsiteY353" fmla="*/ 379152 h 756523"/>
              <a:gd name="connsiteX354" fmla="*/ 6770914 w 7830476"/>
              <a:gd name="connsiteY354" fmla="*/ 357381 h 756523"/>
              <a:gd name="connsiteX355" fmla="*/ 6785428 w 7830476"/>
              <a:gd name="connsiteY355" fmla="*/ 386409 h 756523"/>
              <a:gd name="connsiteX356" fmla="*/ 6807200 w 7830476"/>
              <a:gd name="connsiteY356" fmla="*/ 357381 h 756523"/>
              <a:gd name="connsiteX357" fmla="*/ 6828971 w 7830476"/>
              <a:gd name="connsiteY357" fmla="*/ 371895 h 756523"/>
              <a:gd name="connsiteX358" fmla="*/ 6858000 w 7830476"/>
              <a:gd name="connsiteY358" fmla="*/ 342866 h 756523"/>
              <a:gd name="connsiteX359" fmla="*/ 6865257 w 7830476"/>
              <a:gd name="connsiteY359" fmla="*/ 371895 h 756523"/>
              <a:gd name="connsiteX360" fmla="*/ 6872514 w 7830476"/>
              <a:gd name="connsiteY360" fmla="*/ 393666 h 756523"/>
              <a:gd name="connsiteX361" fmla="*/ 6887028 w 7830476"/>
              <a:gd name="connsiteY361" fmla="*/ 364638 h 756523"/>
              <a:gd name="connsiteX362" fmla="*/ 6916057 w 7830476"/>
              <a:gd name="connsiteY362" fmla="*/ 357381 h 756523"/>
              <a:gd name="connsiteX363" fmla="*/ 6945085 w 7830476"/>
              <a:gd name="connsiteY363" fmla="*/ 364638 h 756523"/>
              <a:gd name="connsiteX364" fmla="*/ 6959600 w 7830476"/>
              <a:gd name="connsiteY364" fmla="*/ 371895 h 756523"/>
              <a:gd name="connsiteX365" fmla="*/ 6981371 w 7830476"/>
              <a:gd name="connsiteY365" fmla="*/ 357381 h 756523"/>
              <a:gd name="connsiteX366" fmla="*/ 7010400 w 7830476"/>
              <a:gd name="connsiteY366" fmla="*/ 364638 h 756523"/>
              <a:gd name="connsiteX367" fmla="*/ 7032171 w 7830476"/>
              <a:gd name="connsiteY367" fmla="*/ 350123 h 756523"/>
              <a:gd name="connsiteX368" fmla="*/ 7053943 w 7830476"/>
              <a:gd name="connsiteY368" fmla="*/ 357381 h 756523"/>
              <a:gd name="connsiteX369" fmla="*/ 7061200 w 7830476"/>
              <a:gd name="connsiteY369" fmla="*/ 335609 h 756523"/>
              <a:gd name="connsiteX370" fmla="*/ 7090228 w 7830476"/>
              <a:gd name="connsiteY370" fmla="*/ 371895 h 756523"/>
              <a:gd name="connsiteX371" fmla="*/ 7104743 w 7830476"/>
              <a:gd name="connsiteY371" fmla="*/ 350123 h 756523"/>
              <a:gd name="connsiteX372" fmla="*/ 7126514 w 7830476"/>
              <a:gd name="connsiteY372" fmla="*/ 357381 h 756523"/>
              <a:gd name="connsiteX373" fmla="*/ 7133771 w 7830476"/>
              <a:gd name="connsiteY373" fmla="*/ 335609 h 756523"/>
              <a:gd name="connsiteX374" fmla="*/ 7155543 w 7830476"/>
              <a:gd name="connsiteY374" fmla="*/ 328352 h 756523"/>
              <a:gd name="connsiteX375" fmla="*/ 7184571 w 7830476"/>
              <a:gd name="connsiteY375" fmla="*/ 350123 h 756523"/>
              <a:gd name="connsiteX376" fmla="*/ 7206343 w 7830476"/>
              <a:gd name="connsiteY376" fmla="*/ 342866 h 756523"/>
              <a:gd name="connsiteX377" fmla="*/ 7228114 w 7830476"/>
              <a:gd name="connsiteY377" fmla="*/ 335609 h 756523"/>
              <a:gd name="connsiteX378" fmla="*/ 7249885 w 7830476"/>
              <a:gd name="connsiteY378" fmla="*/ 328352 h 756523"/>
              <a:gd name="connsiteX379" fmla="*/ 7264400 w 7830476"/>
              <a:gd name="connsiteY379" fmla="*/ 342866 h 756523"/>
              <a:gd name="connsiteX380" fmla="*/ 7286171 w 7830476"/>
              <a:gd name="connsiteY380" fmla="*/ 313838 h 756523"/>
              <a:gd name="connsiteX381" fmla="*/ 7307943 w 7830476"/>
              <a:gd name="connsiteY381" fmla="*/ 386409 h 756523"/>
              <a:gd name="connsiteX382" fmla="*/ 7322457 w 7830476"/>
              <a:gd name="connsiteY382" fmla="*/ 357381 h 756523"/>
              <a:gd name="connsiteX383" fmla="*/ 7358743 w 7830476"/>
              <a:gd name="connsiteY383" fmla="*/ 371895 h 756523"/>
              <a:gd name="connsiteX384" fmla="*/ 7366000 w 7830476"/>
              <a:gd name="connsiteY384" fmla="*/ 350123 h 756523"/>
              <a:gd name="connsiteX385" fmla="*/ 7380514 w 7830476"/>
              <a:gd name="connsiteY385" fmla="*/ 371895 h 756523"/>
              <a:gd name="connsiteX386" fmla="*/ 7395028 w 7830476"/>
              <a:gd name="connsiteY386" fmla="*/ 408181 h 756523"/>
              <a:gd name="connsiteX387" fmla="*/ 7409543 w 7830476"/>
              <a:gd name="connsiteY387" fmla="*/ 393666 h 756523"/>
              <a:gd name="connsiteX388" fmla="*/ 7431314 w 7830476"/>
              <a:gd name="connsiteY388" fmla="*/ 451723 h 756523"/>
              <a:gd name="connsiteX389" fmla="*/ 7453085 w 7830476"/>
              <a:gd name="connsiteY389" fmla="*/ 429952 h 756523"/>
              <a:gd name="connsiteX390" fmla="*/ 7474857 w 7830476"/>
              <a:gd name="connsiteY390" fmla="*/ 473495 h 756523"/>
              <a:gd name="connsiteX391" fmla="*/ 7503885 w 7830476"/>
              <a:gd name="connsiteY391" fmla="*/ 451723 h 756523"/>
              <a:gd name="connsiteX392" fmla="*/ 7554685 w 7830476"/>
              <a:gd name="connsiteY392" fmla="*/ 466238 h 756523"/>
              <a:gd name="connsiteX393" fmla="*/ 7569200 w 7830476"/>
              <a:gd name="connsiteY393" fmla="*/ 480752 h 756523"/>
              <a:gd name="connsiteX394" fmla="*/ 7612743 w 7830476"/>
              <a:gd name="connsiteY394" fmla="*/ 473495 h 756523"/>
              <a:gd name="connsiteX395" fmla="*/ 7634514 w 7830476"/>
              <a:gd name="connsiteY395" fmla="*/ 458981 h 756523"/>
              <a:gd name="connsiteX396" fmla="*/ 7656285 w 7830476"/>
              <a:gd name="connsiteY396" fmla="*/ 444466 h 756523"/>
              <a:gd name="connsiteX397" fmla="*/ 7692571 w 7830476"/>
              <a:gd name="connsiteY397" fmla="*/ 393666 h 756523"/>
              <a:gd name="connsiteX398" fmla="*/ 7707085 w 7830476"/>
              <a:gd name="connsiteY398" fmla="*/ 415438 h 756523"/>
              <a:gd name="connsiteX399" fmla="*/ 7765143 w 7830476"/>
              <a:gd name="connsiteY399" fmla="*/ 393666 h 756523"/>
              <a:gd name="connsiteX400" fmla="*/ 7786914 w 7830476"/>
              <a:gd name="connsiteY400" fmla="*/ 371895 h 756523"/>
              <a:gd name="connsiteX401" fmla="*/ 7823200 w 7830476"/>
              <a:gd name="connsiteY401" fmla="*/ 371895 h 756523"/>
              <a:gd name="connsiteX402" fmla="*/ 7830457 w 7830476"/>
              <a:gd name="connsiteY402" fmla="*/ 342866 h 756523"/>
              <a:gd name="connsiteX0" fmla="*/ 0 w 7830476"/>
              <a:gd name="connsiteY0" fmla="*/ 284809 h 756523"/>
              <a:gd name="connsiteX1" fmla="*/ 36285 w 7830476"/>
              <a:gd name="connsiteY1" fmla="*/ 277552 h 756523"/>
              <a:gd name="connsiteX2" fmla="*/ 58057 w 7830476"/>
              <a:gd name="connsiteY2" fmla="*/ 313838 h 756523"/>
              <a:gd name="connsiteX3" fmla="*/ 72571 w 7830476"/>
              <a:gd name="connsiteY3" fmla="*/ 263038 h 756523"/>
              <a:gd name="connsiteX4" fmla="*/ 87085 w 7830476"/>
              <a:gd name="connsiteY4" fmla="*/ 248523 h 756523"/>
              <a:gd name="connsiteX5" fmla="*/ 94343 w 7830476"/>
              <a:gd name="connsiteY5" fmla="*/ 284809 h 756523"/>
              <a:gd name="connsiteX6" fmla="*/ 101600 w 7830476"/>
              <a:gd name="connsiteY6" fmla="*/ 306581 h 756523"/>
              <a:gd name="connsiteX7" fmla="*/ 130628 w 7830476"/>
              <a:gd name="connsiteY7" fmla="*/ 270295 h 756523"/>
              <a:gd name="connsiteX8" fmla="*/ 145143 w 7830476"/>
              <a:gd name="connsiteY8" fmla="*/ 255781 h 756523"/>
              <a:gd name="connsiteX9" fmla="*/ 152400 w 7830476"/>
              <a:gd name="connsiteY9" fmla="*/ 299323 h 756523"/>
              <a:gd name="connsiteX10" fmla="*/ 159657 w 7830476"/>
              <a:gd name="connsiteY10" fmla="*/ 328352 h 756523"/>
              <a:gd name="connsiteX11" fmla="*/ 166914 w 7830476"/>
              <a:gd name="connsiteY11" fmla="*/ 299323 h 756523"/>
              <a:gd name="connsiteX12" fmla="*/ 203200 w 7830476"/>
              <a:gd name="connsiteY12" fmla="*/ 328352 h 756523"/>
              <a:gd name="connsiteX13" fmla="*/ 239485 w 7830476"/>
              <a:gd name="connsiteY13" fmla="*/ 284809 h 756523"/>
              <a:gd name="connsiteX14" fmla="*/ 261257 w 7830476"/>
              <a:gd name="connsiteY14" fmla="*/ 313838 h 756523"/>
              <a:gd name="connsiteX15" fmla="*/ 283028 w 7830476"/>
              <a:gd name="connsiteY15" fmla="*/ 284809 h 756523"/>
              <a:gd name="connsiteX16" fmla="*/ 304800 w 7830476"/>
              <a:gd name="connsiteY16" fmla="*/ 342866 h 756523"/>
              <a:gd name="connsiteX17" fmla="*/ 326571 w 7830476"/>
              <a:gd name="connsiteY17" fmla="*/ 299323 h 756523"/>
              <a:gd name="connsiteX18" fmla="*/ 333828 w 7830476"/>
              <a:gd name="connsiteY18" fmla="*/ 321095 h 756523"/>
              <a:gd name="connsiteX19" fmla="*/ 370114 w 7830476"/>
              <a:gd name="connsiteY19" fmla="*/ 292066 h 756523"/>
              <a:gd name="connsiteX20" fmla="*/ 406400 w 7830476"/>
              <a:gd name="connsiteY20" fmla="*/ 313838 h 756523"/>
              <a:gd name="connsiteX21" fmla="*/ 428171 w 7830476"/>
              <a:gd name="connsiteY21" fmla="*/ 277552 h 756523"/>
              <a:gd name="connsiteX22" fmla="*/ 442685 w 7830476"/>
              <a:gd name="connsiteY22" fmla="*/ 255781 h 756523"/>
              <a:gd name="connsiteX23" fmla="*/ 464457 w 7830476"/>
              <a:gd name="connsiteY23" fmla="*/ 270295 h 756523"/>
              <a:gd name="connsiteX24" fmla="*/ 486228 w 7830476"/>
              <a:gd name="connsiteY24" fmla="*/ 263038 h 756523"/>
              <a:gd name="connsiteX25" fmla="*/ 493485 w 7830476"/>
              <a:gd name="connsiteY25" fmla="*/ 284809 h 756523"/>
              <a:gd name="connsiteX26" fmla="*/ 515257 w 7830476"/>
              <a:gd name="connsiteY26" fmla="*/ 270295 h 756523"/>
              <a:gd name="connsiteX27" fmla="*/ 522514 w 7830476"/>
              <a:gd name="connsiteY27" fmla="*/ 299323 h 756523"/>
              <a:gd name="connsiteX28" fmla="*/ 544285 w 7830476"/>
              <a:gd name="connsiteY28" fmla="*/ 270295 h 756523"/>
              <a:gd name="connsiteX29" fmla="*/ 566057 w 7830476"/>
              <a:gd name="connsiteY29" fmla="*/ 284809 h 756523"/>
              <a:gd name="connsiteX30" fmla="*/ 587828 w 7830476"/>
              <a:gd name="connsiteY30" fmla="*/ 306581 h 756523"/>
              <a:gd name="connsiteX31" fmla="*/ 631371 w 7830476"/>
              <a:gd name="connsiteY31" fmla="*/ 299323 h 756523"/>
              <a:gd name="connsiteX32" fmla="*/ 667657 w 7830476"/>
              <a:gd name="connsiteY32" fmla="*/ 306581 h 756523"/>
              <a:gd name="connsiteX33" fmla="*/ 703943 w 7830476"/>
              <a:gd name="connsiteY33" fmla="*/ 284809 h 756523"/>
              <a:gd name="connsiteX34" fmla="*/ 725714 w 7830476"/>
              <a:gd name="connsiteY34" fmla="*/ 306581 h 756523"/>
              <a:gd name="connsiteX35" fmla="*/ 740228 w 7830476"/>
              <a:gd name="connsiteY35" fmla="*/ 292066 h 756523"/>
              <a:gd name="connsiteX36" fmla="*/ 762000 w 7830476"/>
              <a:gd name="connsiteY36" fmla="*/ 321095 h 756523"/>
              <a:gd name="connsiteX37" fmla="*/ 798285 w 7830476"/>
              <a:gd name="connsiteY37" fmla="*/ 284809 h 756523"/>
              <a:gd name="connsiteX38" fmla="*/ 805543 w 7830476"/>
              <a:gd name="connsiteY38" fmla="*/ 313838 h 756523"/>
              <a:gd name="connsiteX39" fmla="*/ 827314 w 7830476"/>
              <a:gd name="connsiteY39" fmla="*/ 292066 h 756523"/>
              <a:gd name="connsiteX40" fmla="*/ 841828 w 7830476"/>
              <a:gd name="connsiteY40" fmla="*/ 284809 h 756523"/>
              <a:gd name="connsiteX41" fmla="*/ 856343 w 7830476"/>
              <a:gd name="connsiteY41" fmla="*/ 313838 h 756523"/>
              <a:gd name="connsiteX42" fmla="*/ 878114 w 7830476"/>
              <a:gd name="connsiteY42" fmla="*/ 277552 h 756523"/>
              <a:gd name="connsiteX43" fmla="*/ 921657 w 7830476"/>
              <a:gd name="connsiteY43" fmla="*/ 277552 h 756523"/>
              <a:gd name="connsiteX44" fmla="*/ 943428 w 7830476"/>
              <a:gd name="connsiteY44" fmla="*/ 277552 h 756523"/>
              <a:gd name="connsiteX45" fmla="*/ 957943 w 7830476"/>
              <a:gd name="connsiteY45" fmla="*/ 306581 h 756523"/>
              <a:gd name="connsiteX46" fmla="*/ 979714 w 7830476"/>
              <a:gd name="connsiteY46" fmla="*/ 284809 h 756523"/>
              <a:gd name="connsiteX47" fmla="*/ 1008743 w 7830476"/>
              <a:gd name="connsiteY47" fmla="*/ 292066 h 756523"/>
              <a:gd name="connsiteX48" fmla="*/ 1023257 w 7830476"/>
              <a:gd name="connsiteY48" fmla="*/ 328352 h 756523"/>
              <a:gd name="connsiteX49" fmla="*/ 1066800 w 7830476"/>
              <a:gd name="connsiteY49" fmla="*/ 321095 h 756523"/>
              <a:gd name="connsiteX50" fmla="*/ 1103085 w 7830476"/>
              <a:gd name="connsiteY50" fmla="*/ 284809 h 756523"/>
              <a:gd name="connsiteX51" fmla="*/ 1132114 w 7830476"/>
              <a:gd name="connsiteY51" fmla="*/ 284809 h 756523"/>
              <a:gd name="connsiteX52" fmla="*/ 1161143 w 7830476"/>
              <a:gd name="connsiteY52" fmla="*/ 284809 h 756523"/>
              <a:gd name="connsiteX53" fmla="*/ 1182914 w 7830476"/>
              <a:gd name="connsiteY53" fmla="*/ 313838 h 756523"/>
              <a:gd name="connsiteX54" fmla="*/ 1197428 w 7830476"/>
              <a:gd name="connsiteY54" fmla="*/ 284809 h 756523"/>
              <a:gd name="connsiteX55" fmla="*/ 1240971 w 7830476"/>
              <a:gd name="connsiteY55" fmla="*/ 255781 h 756523"/>
              <a:gd name="connsiteX56" fmla="*/ 1255485 w 7830476"/>
              <a:gd name="connsiteY56" fmla="*/ 284809 h 756523"/>
              <a:gd name="connsiteX57" fmla="*/ 1284514 w 7830476"/>
              <a:gd name="connsiteY57" fmla="*/ 270295 h 756523"/>
              <a:gd name="connsiteX58" fmla="*/ 1299028 w 7830476"/>
              <a:gd name="connsiteY58" fmla="*/ 219495 h 756523"/>
              <a:gd name="connsiteX59" fmla="*/ 1313543 w 7830476"/>
              <a:gd name="connsiteY59" fmla="*/ 248523 h 756523"/>
              <a:gd name="connsiteX60" fmla="*/ 1342571 w 7830476"/>
              <a:gd name="connsiteY60" fmla="*/ 226752 h 756523"/>
              <a:gd name="connsiteX61" fmla="*/ 1357085 w 7830476"/>
              <a:gd name="connsiteY61" fmla="*/ 248523 h 756523"/>
              <a:gd name="connsiteX62" fmla="*/ 1378857 w 7830476"/>
              <a:gd name="connsiteY62" fmla="*/ 248523 h 756523"/>
              <a:gd name="connsiteX63" fmla="*/ 1407885 w 7830476"/>
              <a:gd name="connsiteY63" fmla="*/ 248523 h 756523"/>
              <a:gd name="connsiteX64" fmla="*/ 1429657 w 7830476"/>
              <a:gd name="connsiteY64" fmla="*/ 234009 h 756523"/>
              <a:gd name="connsiteX65" fmla="*/ 1451428 w 7830476"/>
              <a:gd name="connsiteY65" fmla="*/ 299323 h 756523"/>
              <a:gd name="connsiteX66" fmla="*/ 1465943 w 7830476"/>
              <a:gd name="connsiteY66" fmla="*/ 313838 h 756523"/>
              <a:gd name="connsiteX67" fmla="*/ 1480457 w 7830476"/>
              <a:gd name="connsiteY67" fmla="*/ 335609 h 756523"/>
              <a:gd name="connsiteX68" fmla="*/ 1531257 w 7830476"/>
              <a:gd name="connsiteY68" fmla="*/ 328352 h 756523"/>
              <a:gd name="connsiteX69" fmla="*/ 1560285 w 7830476"/>
              <a:gd name="connsiteY69" fmla="*/ 335609 h 756523"/>
              <a:gd name="connsiteX70" fmla="*/ 1589314 w 7830476"/>
              <a:gd name="connsiteY70" fmla="*/ 313838 h 756523"/>
              <a:gd name="connsiteX71" fmla="*/ 1625600 w 7830476"/>
              <a:gd name="connsiteY71" fmla="*/ 321095 h 756523"/>
              <a:gd name="connsiteX72" fmla="*/ 1669143 w 7830476"/>
              <a:gd name="connsiteY72" fmla="*/ 328352 h 756523"/>
              <a:gd name="connsiteX73" fmla="*/ 1698171 w 7830476"/>
              <a:gd name="connsiteY73" fmla="*/ 350123 h 756523"/>
              <a:gd name="connsiteX74" fmla="*/ 1719943 w 7830476"/>
              <a:gd name="connsiteY74" fmla="*/ 328352 h 756523"/>
              <a:gd name="connsiteX75" fmla="*/ 1741714 w 7830476"/>
              <a:gd name="connsiteY75" fmla="*/ 342866 h 756523"/>
              <a:gd name="connsiteX76" fmla="*/ 1770743 w 7830476"/>
              <a:gd name="connsiteY76" fmla="*/ 299323 h 756523"/>
              <a:gd name="connsiteX77" fmla="*/ 1814285 w 7830476"/>
              <a:gd name="connsiteY77" fmla="*/ 284809 h 756523"/>
              <a:gd name="connsiteX78" fmla="*/ 1836057 w 7830476"/>
              <a:gd name="connsiteY78" fmla="*/ 277552 h 756523"/>
              <a:gd name="connsiteX79" fmla="*/ 1865085 w 7830476"/>
              <a:gd name="connsiteY79" fmla="*/ 284809 h 756523"/>
              <a:gd name="connsiteX80" fmla="*/ 1886857 w 7830476"/>
              <a:gd name="connsiteY80" fmla="*/ 234009 h 756523"/>
              <a:gd name="connsiteX81" fmla="*/ 1894114 w 7830476"/>
              <a:gd name="connsiteY81" fmla="*/ 255781 h 756523"/>
              <a:gd name="connsiteX82" fmla="*/ 1908628 w 7830476"/>
              <a:gd name="connsiteY82" fmla="*/ 241266 h 756523"/>
              <a:gd name="connsiteX83" fmla="*/ 1923143 w 7830476"/>
              <a:gd name="connsiteY83" fmla="*/ 212238 h 756523"/>
              <a:gd name="connsiteX84" fmla="*/ 1944914 w 7830476"/>
              <a:gd name="connsiteY84" fmla="*/ 248523 h 756523"/>
              <a:gd name="connsiteX85" fmla="*/ 1952171 w 7830476"/>
              <a:gd name="connsiteY85" fmla="*/ 277552 h 756523"/>
              <a:gd name="connsiteX86" fmla="*/ 1988457 w 7830476"/>
              <a:gd name="connsiteY86" fmla="*/ 335609 h 756523"/>
              <a:gd name="connsiteX87" fmla="*/ 2017485 w 7830476"/>
              <a:gd name="connsiteY87" fmla="*/ 408181 h 756523"/>
              <a:gd name="connsiteX88" fmla="*/ 2039257 w 7830476"/>
              <a:gd name="connsiteY88" fmla="*/ 415438 h 756523"/>
              <a:gd name="connsiteX89" fmla="*/ 2061028 w 7830476"/>
              <a:gd name="connsiteY89" fmla="*/ 364638 h 756523"/>
              <a:gd name="connsiteX90" fmla="*/ 2075543 w 7830476"/>
              <a:gd name="connsiteY90" fmla="*/ 342866 h 756523"/>
              <a:gd name="connsiteX91" fmla="*/ 2097314 w 7830476"/>
              <a:gd name="connsiteY91" fmla="*/ 357381 h 756523"/>
              <a:gd name="connsiteX92" fmla="*/ 2111828 w 7830476"/>
              <a:gd name="connsiteY92" fmla="*/ 321095 h 756523"/>
              <a:gd name="connsiteX93" fmla="*/ 2133600 w 7830476"/>
              <a:gd name="connsiteY93" fmla="*/ 342866 h 756523"/>
              <a:gd name="connsiteX94" fmla="*/ 2155371 w 7830476"/>
              <a:gd name="connsiteY94" fmla="*/ 350123 h 756523"/>
              <a:gd name="connsiteX95" fmla="*/ 2184400 w 7830476"/>
              <a:gd name="connsiteY95" fmla="*/ 364638 h 756523"/>
              <a:gd name="connsiteX96" fmla="*/ 2213428 w 7830476"/>
              <a:gd name="connsiteY96" fmla="*/ 335609 h 756523"/>
              <a:gd name="connsiteX97" fmla="*/ 2220685 w 7830476"/>
              <a:gd name="connsiteY97" fmla="*/ 357381 h 756523"/>
              <a:gd name="connsiteX98" fmla="*/ 2256971 w 7830476"/>
              <a:gd name="connsiteY98" fmla="*/ 350123 h 756523"/>
              <a:gd name="connsiteX99" fmla="*/ 2271485 w 7830476"/>
              <a:gd name="connsiteY99" fmla="*/ 328352 h 756523"/>
              <a:gd name="connsiteX100" fmla="*/ 2307771 w 7830476"/>
              <a:gd name="connsiteY100" fmla="*/ 321095 h 756523"/>
              <a:gd name="connsiteX101" fmla="*/ 2322285 w 7830476"/>
              <a:gd name="connsiteY101" fmla="*/ 342866 h 756523"/>
              <a:gd name="connsiteX102" fmla="*/ 2358571 w 7830476"/>
              <a:gd name="connsiteY102" fmla="*/ 342866 h 756523"/>
              <a:gd name="connsiteX103" fmla="*/ 2380343 w 7830476"/>
              <a:gd name="connsiteY103" fmla="*/ 321095 h 756523"/>
              <a:gd name="connsiteX104" fmla="*/ 2402114 w 7830476"/>
              <a:gd name="connsiteY104" fmla="*/ 342866 h 756523"/>
              <a:gd name="connsiteX105" fmla="*/ 2423885 w 7830476"/>
              <a:gd name="connsiteY105" fmla="*/ 350123 h 756523"/>
              <a:gd name="connsiteX106" fmla="*/ 2452914 w 7830476"/>
              <a:gd name="connsiteY106" fmla="*/ 350123 h 756523"/>
              <a:gd name="connsiteX107" fmla="*/ 2474685 w 7830476"/>
              <a:gd name="connsiteY107" fmla="*/ 299323 h 756523"/>
              <a:gd name="connsiteX108" fmla="*/ 2481943 w 7830476"/>
              <a:gd name="connsiteY108" fmla="*/ 321095 h 756523"/>
              <a:gd name="connsiteX109" fmla="*/ 2496457 w 7830476"/>
              <a:gd name="connsiteY109" fmla="*/ 292066 h 756523"/>
              <a:gd name="connsiteX110" fmla="*/ 2503714 w 7830476"/>
              <a:gd name="connsiteY110" fmla="*/ 321095 h 756523"/>
              <a:gd name="connsiteX111" fmla="*/ 2518228 w 7830476"/>
              <a:gd name="connsiteY111" fmla="*/ 292066 h 756523"/>
              <a:gd name="connsiteX112" fmla="*/ 2532743 w 7830476"/>
              <a:gd name="connsiteY112" fmla="*/ 277552 h 756523"/>
              <a:gd name="connsiteX113" fmla="*/ 2540000 w 7830476"/>
              <a:gd name="connsiteY113" fmla="*/ 306581 h 756523"/>
              <a:gd name="connsiteX114" fmla="*/ 2547257 w 7830476"/>
              <a:gd name="connsiteY114" fmla="*/ 328352 h 756523"/>
              <a:gd name="connsiteX115" fmla="*/ 2554514 w 7830476"/>
              <a:gd name="connsiteY115" fmla="*/ 364638 h 756523"/>
              <a:gd name="connsiteX116" fmla="*/ 2561771 w 7830476"/>
              <a:gd name="connsiteY116" fmla="*/ 335609 h 756523"/>
              <a:gd name="connsiteX117" fmla="*/ 2576285 w 7830476"/>
              <a:gd name="connsiteY117" fmla="*/ 313838 h 756523"/>
              <a:gd name="connsiteX118" fmla="*/ 2583543 w 7830476"/>
              <a:gd name="connsiteY118" fmla="*/ 277552 h 756523"/>
              <a:gd name="connsiteX119" fmla="*/ 2605314 w 7830476"/>
              <a:gd name="connsiteY119" fmla="*/ 415438 h 756523"/>
              <a:gd name="connsiteX120" fmla="*/ 2641600 w 7830476"/>
              <a:gd name="connsiteY120" fmla="*/ 350123 h 756523"/>
              <a:gd name="connsiteX121" fmla="*/ 2656114 w 7830476"/>
              <a:gd name="connsiteY121" fmla="*/ 306581 h 756523"/>
              <a:gd name="connsiteX122" fmla="*/ 2663371 w 7830476"/>
              <a:gd name="connsiteY122" fmla="*/ 284809 h 756523"/>
              <a:gd name="connsiteX123" fmla="*/ 2670628 w 7830476"/>
              <a:gd name="connsiteY123" fmla="*/ 364638 h 756523"/>
              <a:gd name="connsiteX124" fmla="*/ 2692400 w 7830476"/>
              <a:gd name="connsiteY124" fmla="*/ 451723 h 756523"/>
              <a:gd name="connsiteX125" fmla="*/ 2699657 w 7830476"/>
              <a:gd name="connsiteY125" fmla="*/ 408181 h 756523"/>
              <a:gd name="connsiteX126" fmla="*/ 2706914 w 7830476"/>
              <a:gd name="connsiteY126" fmla="*/ 335609 h 756523"/>
              <a:gd name="connsiteX127" fmla="*/ 2714171 w 7830476"/>
              <a:gd name="connsiteY127" fmla="*/ 284809 h 756523"/>
              <a:gd name="connsiteX128" fmla="*/ 2728685 w 7830476"/>
              <a:gd name="connsiteY128" fmla="*/ 444466 h 756523"/>
              <a:gd name="connsiteX129" fmla="*/ 2735943 w 7830476"/>
              <a:gd name="connsiteY129" fmla="*/ 473495 h 756523"/>
              <a:gd name="connsiteX130" fmla="*/ 2750457 w 7830476"/>
              <a:gd name="connsiteY130" fmla="*/ 393666 h 756523"/>
              <a:gd name="connsiteX131" fmla="*/ 2772228 w 7830476"/>
              <a:gd name="connsiteY131" fmla="*/ 342866 h 756523"/>
              <a:gd name="connsiteX132" fmla="*/ 2779485 w 7830476"/>
              <a:gd name="connsiteY132" fmla="*/ 371895 h 756523"/>
              <a:gd name="connsiteX133" fmla="*/ 2801257 w 7830476"/>
              <a:gd name="connsiteY133" fmla="*/ 473495 h 756523"/>
              <a:gd name="connsiteX134" fmla="*/ 2808514 w 7830476"/>
              <a:gd name="connsiteY134" fmla="*/ 422695 h 756523"/>
              <a:gd name="connsiteX135" fmla="*/ 2815771 w 7830476"/>
              <a:gd name="connsiteY135" fmla="*/ 400923 h 756523"/>
              <a:gd name="connsiteX136" fmla="*/ 2823028 w 7830476"/>
              <a:gd name="connsiteY136" fmla="*/ 429952 h 756523"/>
              <a:gd name="connsiteX137" fmla="*/ 2830285 w 7830476"/>
              <a:gd name="connsiteY137" fmla="*/ 451723 h 756523"/>
              <a:gd name="connsiteX138" fmla="*/ 2837543 w 7830476"/>
              <a:gd name="connsiteY138" fmla="*/ 517038 h 756523"/>
              <a:gd name="connsiteX139" fmla="*/ 2852057 w 7830476"/>
              <a:gd name="connsiteY139" fmla="*/ 495266 h 756523"/>
              <a:gd name="connsiteX140" fmla="*/ 2859314 w 7830476"/>
              <a:gd name="connsiteY140" fmla="*/ 473495 h 756523"/>
              <a:gd name="connsiteX141" fmla="*/ 2873828 w 7830476"/>
              <a:gd name="connsiteY141" fmla="*/ 509781 h 756523"/>
              <a:gd name="connsiteX142" fmla="*/ 2881085 w 7830476"/>
              <a:gd name="connsiteY142" fmla="*/ 538809 h 756523"/>
              <a:gd name="connsiteX143" fmla="*/ 2895600 w 7830476"/>
              <a:gd name="connsiteY143" fmla="*/ 567838 h 756523"/>
              <a:gd name="connsiteX144" fmla="*/ 2910114 w 7830476"/>
              <a:gd name="connsiteY144" fmla="*/ 538809 h 756523"/>
              <a:gd name="connsiteX145" fmla="*/ 2917371 w 7830476"/>
              <a:gd name="connsiteY145" fmla="*/ 480752 h 756523"/>
              <a:gd name="connsiteX146" fmla="*/ 2931885 w 7830476"/>
              <a:gd name="connsiteY146" fmla="*/ 429952 h 756523"/>
              <a:gd name="connsiteX147" fmla="*/ 2939143 w 7830476"/>
              <a:gd name="connsiteY147" fmla="*/ 524295 h 756523"/>
              <a:gd name="connsiteX148" fmla="*/ 2964705 w 7830476"/>
              <a:gd name="connsiteY148" fmla="*/ 482739 h 756523"/>
              <a:gd name="connsiteX149" fmla="*/ 2946400 w 7830476"/>
              <a:gd name="connsiteY149" fmla="*/ 466238 h 756523"/>
              <a:gd name="connsiteX150" fmla="*/ 2962358 w 7830476"/>
              <a:gd name="connsiteY150" fmla="*/ 432327 h 756523"/>
              <a:gd name="connsiteX151" fmla="*/ 2968171 w 7830476"/>
              <a:gd name="connsiteY151" fmla="*/ 386409 h 756523"/>
              <a:gd name="connsiteX152" fmla="*/ 2989943 w 7830476"/>
              <a:gd name="connsiteY152" fmla="*/ 408181 h 756523"/>
              <a:gd name="connsiteX153" fmla="*/ 3004457 w 7830476"/>
              <a:gd name="connsiteY153" fmla="*/ 458981 h 756523"/>
              <a:gd name="connsiteX154" fmla="*/ 3011714 w 7830476"/>
              <a:gd name="connsiteY154" fmla="*/ 422695 h 756523"/>
              <a:gd name="connsiteX155" fmla="*/ 3040743 w 7830476"/>
              <a:gd name="connsiteY155" fmla="*/ 342866 h 756523"/>
              <a:gd name="connsiteX156" fmla="*/ 3048000 w 7830476"/>
              <a:gd name="connsiteY156" fmla="*/ 321095 h 756523"/>
              <a:gd name="connsiteX157" fmla="*/ 3055257 w 7830476"/>
              <a:gd name="connsiteY157" fmla="*/ 371895 h 756523"/>
              <a:gd name="connsiteX158" fmla="*/ 3069771 w 7830476"/>
              <a:gd name="connsiteY158" fmla="*/ 342866 h 756523"/>
              <a:gd name="connsiteX159" fmla="*/ 3077028 w 7830476"/>
              <a:gd name="connsiteY159" fmla="*/ 284809 h 756523"/>
              <a:gd name="connsiteX160" fmla="*/ 3084285 w 7830476"/>
              <a:gd name="connsiteY160" fmla="*/ 263038 h 756523"/>
              <a:gd name="connsiteX161" fmla="*/ 3091543 w 7830476"/>
              <a:gd name="connsiteY161" fmla="*/ 371895 h 756523"/>
              <a:gd name="connsiteX162" fmla="*/ 3098800 w 7830476"/>
              <a:gd name="connsiteY162" fmla="*/ 437209 h 756523"/>
              <a:gd name="connsiteX163" fmla="*/ 3113314 w 7830476"/>
              <a:gd name="connsiteY163" fmla="*/ 364638 h 756523"/>
              <a:gd name="connsiteX164" fmla="*/ 3120571 w 7830476"/>
              <a:gd name="connsiteY164" fmla="*/ 335609 h 756523"/>
              <a:gd name="connsiteX165" fmla="*/ 3135085 w 7830476"/>
              <a:gd name="connsiteY165" fmla="*/ 270295 h 756523"/>
              <a:gd name="connsiteX166" fmla="*/ 3142343 w 7830476"/>
              <a:gd name="connsiteY166" fmla="*/ 248523 h 756523"/>
              <a:gd name="connsiteX167" fmla="*/ 3156857 w 7830476"/>
              <a:gd name="connsiteY167" fmla="*/ 386409 h 756523"/>
              <a:gd name="connsiteX168" fmla="*/ 3164114 w 7830476"/>
              <a:gd name="connsiteY168" fmla="*/ 364638 h 756523"/>
              <a:gd name="connsiteX169" fmla="*/ 3178628 w 7830476"/>
              <a:gd name="connsiteY169" fmla="*/ 350123 h 756523"/>
              <a:gd name="connsiteX170" fmla="*/ 3185885 w 7830476"/>
              <a:gd name="connsiteY170" fmla="*/ 393666 h 756523"/>
              <a:gd name="connsiteX171" fmla="*/ 3214914 w 7830476"/>
              <a:gd name="connsiteY171" fmla="*/ 379152 h 756523"/>
              <a:gd name="connsiteX172" fmla="*/ 3243943 w 7830476"/>
              <a:gd name="connsiteY172" fmla="*/ 364638 h 756523"/>
              <a:gd name="connsiteX173" fmla="*/ 3272971 w 7830476"/>
              <a:gd name="connsiteY173" fmla="*/ 364638 h 756523"/>
              <a:gd name="connsiteX174" fmla="*/ 3309257 w 7830476"/>
              <a:gd name="connsiteY174" fmla="*/ 357381 h 756523"/>
              <a:gd name="connsiteX175" fmla="*/ 3316514 w 7830476"/>
              <a:gd name="connsiteY175" fmla="*/ 386409 h 756523"/>
              <a:gd name="connsiteX176" fmla="*/ 3323771 w 7830476"/>
              <a:gd name="connsiteY176" fmla="*/ 408181 h 756523"/>
              <a:gd name="connsiteX177" fmla="*/ 3360057 w 7830476"/>
              <a:gd name="connsiteY177" fmla="*/ 386409 h 756523"/>
              <a:gd name="connsiteX178" fmla="*/ 3367314 w 7830476"/>
              <a:gd name="connsiteY178" fmla="*/ 364638 h 756523"/>
              <a:gd name="connsiteX179" fmla="*/ 3389085 w 7830476"/>
              <a:gd name="connsiteY179" fmla="*/ 350123 h 756523"/>
              <a:gd name="connsiteX180" fmla="*/ 3396343 w 7830476"/>
              <a:gd name="connsiteY180" fmla="*/ 429952 h 756523"/>
              <a:gd name="connsiteX181" fmla="*/ 3418114 w 7830476"/>
              <a:gd name="connsiteY181" fmla="*/ 393666 h 756523"/>
              <a:gd name="connsiteX182" fmla="*/ 3425371 w 7830476"/>
              <a:gd name="connsiteY182" fmla="*/ 364638 h 756523"/>
              <a:gd name="connsiteX183" fmla="*/ 3447143 w 7830476"/>
              <a:gd name="connsiteY183" fmla="*/ 393666 h 756523"/>
              <a:gd name="connsiteX184" fmla="*/ 3468914 w 7830476"/>
              <a:gd name="connsiteY184" fmla="*/ 371895 h 756523"/>
              <a:gd name="connsiteX185" fmla="*/ 3490685 w 7830476"/>
              <a:gd name="connsiteY185" fmla="*/ 408181 h 756523"/>
              <a:gd name="connsiteX186" fmla="*/ 3512457 w 7830476"/>
              <a:gd name="connsiteY186" fmla="*/ 386409 h 756523"/>
              <a:gd name="connsiteX187" fmla="*/ 3556000 w 7830476"/>
              <a:gd name="connsiteY187" fmla="*/ 379152 h 756523"/>
              <a:gd name="connsiteX188" fmla="*/ 3577771 w 7830476"/>
              <a:gd name="connsiteY188" fmla="*/ 393666 h 756523"/>
              <a:gd name="connsiteX189" fmla="*/ 3585028 w 7830476"/>
              <a:gd name="connsiteY189" fmla="*/ 422695 h 756523"/>
              <a:gd name="connsiteX190" fmla="*/ 3621314 w 7830476"/>
              <a:gd name="connsiteY190" fmla="*/ 342866 h 756523"/>
              <a:gd name="connsiteX191" fmla="*/ 3635828 w 7830476"/>
              <a:gd name="connsiteY191" fmla="*/ 371895 h 756523"/>
              <a:gd name="connsiteX192" fmla="*/ 3657600 w 7830476"/>
              <a:gd name="connsiteY192" fmla="*/ 393666 h 756523"/>
              <a:gd name="connsiteX193" fmla="*/ 3679371 w 7830476"/>
              <a:gd name="connsiteY193" fmla="*/ 408181 h 756523"/>
              <a:gd name="connsiteX194" fmla="*/ 3722914 w 7830476"/>
              <a:gd name="connsiteY194" fmla="*/ 422695 h 756523"/>
              <a:gd name="connsiteX195" fmla="*/ 3759200 w 7830476"/>
              <a:gd name="connsiteY195" fmla="*/ 386409 h 756523"/>
              <a:gd name="connsiteX196" fmla="*/ 3780971 w 7830476"/>
              <a:gd name="connsiteY196" fmla="*/ 393666 h 756523"/>
              <a:gd name="connsiteX197" fmla="*/ 3810000 w 7830476"/>
              <a:gd name="connsiteY197" fmla="*/ 321095 h 756523"/>
              <a:gd name="connsiteX198" fmla="*/ 3831771 w 7830476"/>
              <a:gd name="connsiteY198" fmla="*/ 342866 h 756523"/>
              <a:gd name="connsiteX199" fmla="*/ 3846285 w 7830476"/>
              <a:gd name="connsiteY199" fmla="*/ 321095 h 756523"/>
              <a:gd name="connsiteX200" fmla="*/ 3853543 w 7830476"/>
              <a:gd name="connsiteY200" fmla="*/ 364638 h 756523"/>
              <a:gd name="connsiteX201" fmla="*/ 3875314 w 7830476"/>
              <a:gd name="connsiteY201" fmla="*/ 386409 h 756523"/>
              <a:gd name="connsiteX202" fmla="*/ 3904343 w 7830476"/>
              <a:gd name="connsiteY202" fmla="*/ 350123 h 756523"/>
              <a:gd name="connsiteX203" fmla="*/ 3940628 w 7830476"/>
              <a:gd name="connsiteY203" fmla="*/ 357381 h 756523"/>
              <a:gd name="connsiteX204" fmla="*/ 3976914 w 7830476"/>
              <a:gd name="connsiteY204" fmla="*/ 386409 h 756523"/>
              <a:gd name="connsiteX205" fmla="*/ 3998685 w 7830476"/>
              <a:gd name="connsiteY205" fmla="*/ 393666 h 756523"/>
              <a:gd name="connsiteX206" fmla="*/ 4013200 w 7830476"/>
              <a:gd name="connsiteY206" fmla="*/ 408181 h 756523"/>
              <a:gd name="connsiteX207" fmla="*/ 4071257 w 7830476"/>
              <a:gd name="connsiteY207" fmla="*/ 364638 h 756523"/>
              <a:gd name="connsiteX208" fmla="*/ 4085771 w 7830476"/>
              <a:gd name="connsiteY208" fmla="*/ 342866 h 756523"/>
              <a:gd name="connsiteX209" fmla="*/ 4093028 w 7830476"/>
              <a:gd name="connsiteY209" fmla="*/ 364638 h 756523"/>
              <a:gd name="connsiteX210" fmla="*/ 4107543 w 7830476"/>
              <a:gd name="connsiteY210" fmla="*/ 335609 h 756523"/>
              <a:gd name="connsiteX211" fmla="*/ 4114800 w 7830476"/>
              <a:gd name="connsiteY211" fmla="*/ 364638 h 756523"/>
              <a:gd name="connsiteX212" fmla="*/ 4129314 w 7830476"/>
              <a:gd name="connsiteY212" fmla="*/ 350123 h 756523"/>
              <a:gd name="connsiteX213" fmla="*/ 4136571 w 7830476"/>
              <a:gd name="connsiteY213" fmla="*/ 371895 h 756523"/>
              <a:gd name="connsiteX214" fmla="*/ 4158343 w 7830476"/>
              <a:gd name="connsiteY214" fmla="*/ 364638 h 756523"/>
              <a:gd name="connsiteX215" fmla="*/ 4165600 w 7830476"/>
              <a:gd name="connsiteY215" fmla="*/ 342866 h 756523"/>
              <a:gd name="connsiteX216" fmla="*/ 4187371 w 7830476"/>
              <a:gd name="connsiteY216" fmla="*/ 313838 h 756523"/>
              <a:gd name="connsiteX217" fmla="*/ 4194628 w 7830476"/>
              <a:gd name="connsiteY217" fmla="*/ 342866 h 756523"/>
              <a:gd name="connsiteX218" fmla="*/ 4209143 w 7830476"/>
              <a:gd name="connsiteY218" fmla="*/ 328352 h 756523"/>
              <a:gd name="connsiteX219" fmla="*/ 4223657 w 7830476"/>
              <a:gd name="connsiteY219" fmla="*/ 306581 h 756523"/>
              <a:gd name="connsiteX220" fmla="*/ 4252685 w 7830476"/>
              <a:gd name="connsiteY220" fmla="*/ 241266 h 756523"/>
              <a:gd name="connsiteX221" fmla="*/ 4259943 w 7830476"/>
              <a:gd name="connsiteY221" fmla="*/ 212238 h 756523"/>
              <a:gd name="connsiteX222" fmla="*/ 4274457 w 7830476"/>
              <a:gd name="connsiteY222" fmla="*/ 190466 h 756523"/>
              <a:gd name="connsiteX223" fmla="*/ 4274457 w 7830476"/>
              <a:gd name="connsiteY223" fmla="*/ 306581 h 756523"/>
              <a:gd name="connsiteX224" fmla="*/ 4281714 w 7830476"/>
              <a:gd name="connsiteY224" fmla="*/ 328352 h 756523"/>
              <a:gd name="connsiteX225" fmla="*/ 4296228 w 7830476"/>
              <a:gd name="connsiteY225" fmla="*/ 357381 h 756523"/>
              <a:gd name="connsiteX226" fmla="*/ 4310743 w 7830476"/>
              <a:gd name="connsiteY226" fmla="*/ 371895 h 756523"/>
              <a:gd name="connsiteX227" fmla="*/ 4332514 w 7830476"/>
              <a:gd name="connsiteY227" fmla="*/ 400923 h 756523"/>
              <a:gd name="connsiteX228" fmla="*/ 4339771 w 7830476"/>
              <a:gd name="connsiteY228" fmla="*/ 437209 h 756523"/>
              <a:gd name="connsiteX229" fmla="*/ 4354285 w 7830476"/>
              <a:gd name="connsiteY229" fmla="*/ 458981 h 756523"/>
              <a:gd name="connsiteX230" fmla="*/ 4368800 w 7830476"/>
              <a:gd name="connsiteY230" fmla="*/ 429952 h 756523"/>
              <a:gd name="connsiteX231" fmla="*/ 4376057 w 7830476"/>
              <a:gd name="connsiteY231" fmla="*/ 618638 h 756523"/>
              <a:gd name="connsiteX232" fmla="*/ 4405085 w 7830476"/>
              <a:gd name="connsiteY232" fmla="*/ 640409 h 756523"/>
              <a:gd name="connsiteX233" fmla="*/ 4412343 w 7830476"/>
              <a:gd name="connsiteY233" fmla="*/ 669438 h 756523"/>
              <a:gd name="connsiteX234" fmla="*/ 4419600 w 7830476"/>
              <a:gd name="connsiteY234" fmla="*/ 705723 h 756523"/>
              <a:gd name="connsiteX235" fmla="*/ 4426857 w 7830476"/>
              <a:gd name="connsiteY235" fmla="*/ 727495 h 756523"/>
              <a:gd name="connsiteX236" fmla="*/ 4434114 w 7830476"/>
              <a:gd name="connsiteY236" fmla="*/ 756523 h 756523"/>
              <a:gd name="connsiteX237" fmla="*/ 4441371 w 7830476"/>
              <a:gd name="connsiteY237" fmla="*/ 720238 h 756523"/>
              <a:gd name="connsiteX238" fmla="*/ 4455885 w 7830476"/>
              <a:gd name="connsiteY238" fmla="*/ 683952 h 756523"/>
              <a:gd name="connsiteX239" fmla="*/ 4463143 w 7830476"/>
              <a:gd name="connsiteY239" fmla="*/ 654923 h 756523"/>
              <a:gd name="connsiteX240" fmla="*/ 4470400 w 7830476"/>
              <a:gd name="connsiteY240" fmla="*/ 633152 h 756523"/>
              <a:gd name="connsiteX241" fmla="*/ 4477657 w 7830476"/>
              <a:gd name="connsiteY241" fmla="*/ 604123 h 756523"/>
              <a:gd name="connsiteX242" fmla="*/ 4492171 w 7830476"/>
              <a:gd name="connsiteY242" fmla="*/ 560581 h 756523"/>
              <a:gd name="connsiteX243" fmla="*/ 4499428 w 7830476"/>
              <a:gd name="connsiteY243" fmla="*/ 364638 h 756523"/>
              <a:gd name="connsiteX244" fmla="*/ 4513943 w 7830476"/>
              <a:gd name="connsiteY244" fmla="*/ 335609 h 756523"/>
              <a:gd name="connsiteX245" fmla="*/ 4521200 w 7830476"/>
              <a:gd name="connsiteY245" fmla="*/ 306581 h 756523"/>
              <a:gd name="connsiteX246" fmla="*/ 4535714 w 7830476"/>
              <a:gd name="connsiteY246" fmla="*/ 226752 h 756523"/>
              <a:gd name="connsiteX247" fmla="*/ 4542971 w 7830476"/>
              <a:gd name="connsiteY247" fmla="*/ 197723 h 756523"/>
              <a:gd name="connsiteX248" fmla="*/ 4550228 w 7830476"/>
              <a:gd name="connsiteY248" fmla="*/ 161438 h 756523"/>
              <a:gd name="connsiteX249" fmla="*/ 4557485 w 7830476"/>
              <a:gd name="connsiteY249" fmla="*/ 1781 h 756523"/>
              <a:gd name="connsiteX250" fmla="*/ 4564743 w 7830476"/>
              <a:gd name="connsiteY250" fmla="*/ 30809 h 756523"/>
              <a:gd name="connsiteX251" fmla="*/ 4572000 w 7830476"/>
              <a:gd name="connsiteY251" fmla="*/ 9038 h 756523"/>
              <a:gd name="connsiteX252" fmla="*/ 4601028 w 7830476"/>
              <a:gd name="connsiteY252" fmla="*/ 226752 h 756523"/>
              <a:gd name="connsiteX253" fmla="*/ 4608285 w 7830476"/>
              <a:gd name="connsiteY253" fmla="*/ 197723 h 756523"/>
              <a:gd name="connsiteX254" fmla="*/ 4622800 w 7830476"/>
              <a:gd name="connsiteY254" fmla="*/ 183209 h 756523"/>
              <a:gd name="connsiteX255" fmla="*/ 4637314 w 7830476"/>
              <a:gd name="connsiteY255" fmla="*/ 241266 h 756523"/>
              <a:gd name="connsiteX256" fmla="*/ 4644571 w 7830476"/>
              <a:gd name="connsiteY256" fmla="*/ 270295 h 756523"/>
              <a:gd name="connsiteX257" fmla="*/ 4659085 w 7830476"/>
              <a:gd name="connsiteY257" fmla="*/ 292066 h 756523"/>
              <a:gd name="connsiteX258" fmla="*/ 4680857 w 7830476"/>
              <a:gd name="connsiteY258" fmla="*/ 270295 h 756523"/>
              <a:gd name="connsiteX259" fmla="*/ 4695371 w 7830476"/>
              <a:gd name="connsiteY259" fmla="*/ 248523 h 756523"/>
              <a:gd name="connsiteX260" fmla="*/ 4709885 w 7830476"/>
              <a:gd name="connsiteY260" fmla="*/ 292066 h 756523"/>
              <a:gd name="connsiteX261" fmla="*/ 4724400 w 7830476"/>
              <a:gd name="connsiteY261" fmla="*/ 321095 h 756523"/>
              <a:gd name="connsiteX262" fmla="*/ 4753428 w 7830476"/>
              <a:gd name="connsiteY262" fmla="*/ 292066 h 756523"/>
              <a:gd name="connsiteX263" fmla="*/ 4760685 w 7830476"/>
              <a:gd name="connsiteY263" fmla="*/ 321095 h 756523"/>
              <a:gd name="connsiteX264" fmla="*/ 4782457 w 7830476"/>
              <a:gd name="connsiteY264" fmla="*/ 299323 h 756523"/>
              <a:gd name="connsiteX265" fmla="*/ 4804228 w 7830476"/>
              <a:gd name="connsiteY265" fmla="*/ 321095 h 756523"/>
              <a:gd name="connsiteX266" fmla="*/ 4826000 w 7830476"/>
              <a:gd name="connsiteY266" fmla="*/ 328352 h 756523"/>
              <a:gd name="connsiteX267" fmla="*/ 4855028 w 7830476"/>
              <a:gd name="connsiteY267" fmla="*/ 328352 h 756523"/>
              <a:gd name="connsiteX268" fmla="*/ 4884057 w 7830476"/>
              <a:gd name="connsiteY268" fmla="*/ 321095 h 756523"/>
              <a:gd name="connsiteX269" fmla="*/ 4891314 w 7830476"/>
              <a:gd name="connsiteY269" fmla="*/ 299323 h 756523"/>
              <a:gd name="connsiteX270" fmla="*/ 4927600 w 7830476"/>
              <a:gd name="connsiteY270" fmla="*/ 328352 h 756523"/>
              <a:gd name="connsiteX271" fmla="*/ 4949371 w 7830476"/>
              <a:gd name="connsiteY271" fmla="*/ 342866 h 756523"/>
              <a:gd name="connsiteX272" fmla="*/ 4963885 w 7830476"/>
              <a:gd name="connsiteY272" fmla="*/ 313838 h 756523"/>
              <a:gd name="connsiteX273" fmla="*/ 4985657 w 7830476"/>
              <a:gd name="connsiteY273" fmla="*/ 335609 h 756523"/>
              <a:gd name="connsiteX274" fmla="*/ 5000171 w 7830476"/>
              <a:gd name="connsiteY274" fmla="*/ 292066 h 756523"/>
              <a:gd name="connsiteX275" fmla="*/ 5036457 w 7830476"/>
              <a:gd name="connsiteY275" fmla="*/ 263038 h 756523"/>
              <a:gd name="connsiteX276" fmla="*/ 5043714 w 7830476"/>
              <a:gd name="connsiteY276" fmla="*/ 299323 h 756523"/>
              <a:gd name="connsiteX277" fmla="*/ 5065485 w 7830476"/>
              <a:gd name="connsiteY277" fmla="*/ 328352 h 756523"/>
              <a:gd name="connsiteX278" fmla="*/ 5087257 w 7830476"/>
              <a:gd name="connsiteY278" fmla="*/ 321095 h 756523"/>
              <a:gd name="connsiteX279" fmla="*/ 5101771 w 7830476"/>
              <a:gd name="connsiteY279" fmla="*/ 342866 h 756523"/>
              <a:gd name="connsiteX280" fmla="*/ 5130800 w 7830476"/>
              <a:gd name="connsiteY280" fmla="*/ 321095 h 756523"/>
              <a:gd name="connsiteX281" fmla="*/ 5167085 w 7830476"/>
              <a:gd name="connsiteY281" fmla="*/ 364638 h 756523"/>
              <a:gd name="connsiteX282" fmla="*/ 5196114 w 7830476"/>
              <a:gd name="connsiteY282" fmla="*/ 350123 h 756523"/>
              <a:gd name="connsiteX283" fmla="*/ 5225143 w 7830476"/>
              <a:gd name="connsiteY283" fmla="*/ 299323 h 756523"/>
              <a:gd name="connsiteX284" fmla="*/ 5246914 w 7830476"/>
              <a:gd name="connsiteY284" fmla="*/ 306581 h 756523"/>
              <a:gd name="connsiteX285" fmla="*/ 5254171 w 7830476"/>
              <a:gd name="connsiteY285" fmla="*/ 342866 h 756523"/>
              <a:gd name="connsiteX286" fmla="*/ 5283200 w 7830476"/>
              <a:gd name="connsiteY286" fmla="*/ 335609 h 756523"/>
              <a:gd name="connsiteX287" fmla="*/ 5312228 w 7830476"/>
              <a:gd name="connsiteY287" fmla="*/ 313838 h 756523"/>
              <a:gd name="connsiteX288" fmla="*/ 5326743 w 7830476"/>
              <a:gd name="connsiteY288" fmla="*/ 270295 h 756523"/>
              <a:gd name="connsiteX289" fmla="*/ 5334000 w 7830476"/>
              <a:gd name="connsiteY289" fmla="*/ 241266 h 756523"/>
              <a:gd name="connsiteX290" fmla="*/ 5348514 w 7830476"/>
              <a:gd name="connsiteY290" fmla="*/ 263038 h 756523"/>
              <a:gd name="connsiteX291" fmla="*/ 5370285 w 7830476"/>
              <a:gd name="connsiteY291" fmla="*/ 255781 h 756523"/>
              <a:gd name="connsiteX292" fmla="*/ 5392057 w 7830476"/>
              <a:gd name="connsiteY292" fmla="*/ 255781 h 756523"/>
              <a:gd name="connsiteX293" fmla="*/ 5399314 w 7830476"/>
              <a:gd name="connsiteY293" fmla="*/ 197723 h 756523"/>
              <a:gd name="connsiteX294" fmla="*/ 5428343 w 7830476"/>
              <a:gd name="connsiteY294" fmla="*/ 219495 h 756523"/>
              <a:gd name="connsiteX295" fmla="*/ 5457371 w 7830476"/>
              <a:gd name="connsiteY295" fmla="*/ 197723 h 756523"/>
              <a:gd name="connsiteX296" fmla="*/ 5464628 w 7830476"/>
              <a:gd name="connsiteY296" fmla="*/ 161438 h 756523"/>
              <a:gd name="connsiteX297" fmla="*/ 5479143 w 7830476"/>
              <a:gd name="connsiteY297" fmla="*/ 96123 h 756523"/>
              <a:gd name="connsiteX298" fmla="*/ 5493657 w 7830476"/>
              <a:gd name="connsiteY298" fmla="*/ 125152 h 756523"/>
              <a:gd name="connsiteX299" fmla="*/ 5515428 w 7830476"/>
              <a:gd name="connsiteY299" fmla="*/ 139666 h 756523"/>
              <a:gd name="connsiteX300" fmla="*/ 5522685 w 7830476"/>
              <a:gd name="connsiteY300" fmla="*/ 168695 h 756523"/>
              <a:gd name="connsiteX301" fmla="*/ 5551714 w 7830476"/>
              <a:gd name="connsiteY301" fmla="*/ 255781 h 756523"/>
              <a:gd name="connsiteX302" fmla="*/ 5573485 w 7830476"/>
              <a:gd name="connsiteY302" fmla="*/ 263038 h 756523"/>
              <a:gd name="connsiteX303" fmla="*/ 5588000 w 7830476"/>
              <a:gd name="connsiteY303" fmla="*/ 248523 h 756523"/>
              <a:gd name="connsiteX304" fmla="*/ 5602514 w 7830476"/>
              <a:gd name="connsiteY304" fmla="*/ 263038 h 756523"/>
              <a:gd name="connsiteX305" fmla="*/ 5624285 w 7830476"/>
              <a:gd name="connsiteY305" fmla="*/ 277552 h 756523"/>
              <a:gd name="connsiteX306" fmla="*/ 5638800 w 7830476"/>
              <a:gd name="connsiteY306" fmla="*/ 248523 h 756523"/>
              <a:gd name="connsiteX307" fmla="*/ 5675085 w 7830476"/>
              <a:gd name="connsiteY307" fmla="*/ 328352 h 756523"/>
              <a:gd name="connsiteX308" fmla="*/ 5696857 w 7830476"/>
              <a:gd name="connsiteY308" fmla="*/ 364638 h 756523"/>
              <a:gd name="connsiteX309" fmla="*/ 5704114 w 7830476"/>
              <a:gd name="connsiteY309" fmla="*/ 408181 h 756523"/>
              <a:gd name="connsiteX310" fmla="*/ 5754914 w 7830476"/>
              <a:gd name="connsiteY310" fmla="*/ 451723 h 756523"/>
              <a:gd name="connsiteX311" fmla="*/ 5776685 w 7830476"/>
              <a:gd name="connsiteY311" fmla="*/ 437209 h 756523"/>
              <a:gd name="connsiteX312" fmla="*/ 5783943 w 7830476"/>
              <a:gd name="connsiteY312" fmla="*/ 393666 h 756523"/>
              <a:gd name="connsiteX313" fmla="*/ 5798457 w 7830476"/>
              <a:gd name="connsiteY313" fmla="*/ 328352 h 756523"/>
              <a:gd name="connsiteX314" fmla="*/ 5820228 w 7830476"/>
              <a:gd name="connsiteY314" fmla="*/ 299323 h 756523"/>
              <a:gd name="connsiteX315" fmla="*/ 5827485 w 7830476"/>
              <a:gd name="connsiteY315" fmla="*/ 277552 h 756523"/>
              <a:gd name="connsiteX316" fmla="*/ 5842000 w 7830476"/>
              <a:gd name="connsiteY316" fmla="*/ 255781 h 756523"/>
              <a:gd name="connsiteX317" fmla="*/ 5849257 w 7830476"/>
              <a:gd name="connsiteY317" fmla="*/ 212238 h 756523"/>
              <a:gd name="connsiteX318" fmla="*/ 5863771 w 7830476"/>
              <a:gd name="connsiteY318" fmla="*/ 197723 h 756523"/>
              <a:gd name="connsiteX319" fmla="*/ 5878285 w 7830476"/>
              <a:gd name="connsiteY319" fmla="*/ 168695 h 756523"/>
              <a:gd name="connsiteX320" fmla="*/ 5900057 w 7830476"/>
              <a:gd name="connsiteY320" fmla="*/ 212238 h 756523"/>
              <a:gd name="connsiteX321" fmla="*/ 5921828 w 7830476"/>
              <a:gd name="connsiteY321" fmla="*/ 219495 h 756523"/>
              <a:gd name="connsiteX322" fmla="*/ 5958114 w 7830476"/>
              <a:gd name="connsiteY322" fmla="*/ 371895 h 756523"/>
              <a:gd name="connsiteX323" fmla="*/ 5979885 w 7830476"/>
              <a:gd name="connsiteY323" fmla="*/ 364638 h 756523"/>
              <a:gd name="connsiteX324" fmla="*/ 5994400 w 7830476"/>
              <a:gd name="connsiteY324" fmla="*/ 408181 h 756523"/>
              <a:gd name="connsiteX325" fmla="*/ 6008914 w 7830476"/>
              <a:gd name="connsiteY325" fmla="*/ 488009 h 756523"/>
              <a:gd name="connsiteX326" fmla="*/ 6016171 w 7830476"/>
              <a:gd name="connsiteY326" fmla="*/ 509781 h 756523"/>
              <a:gd name="connsiteX327" fmla="*/ 6066971 w 7830476"/>
              <a:gd name="connsiteY327" fmla="*/ 524295 h 756523"/>
              <a:gd name="connsiteX328" fmla="*/ 6096000 w 7830476"/>
              <a:gd name="connsiteY328" fmla="*/ 517038 h 756523"/>
              <a:gd name="connsiteX329" fmla="*/ 6125028 w 7830476"/>
              <a:gd name="connsiteY329" fmla="*/ 466238 h 756523"/>
              <a:gd name="connsiteX330" fmla="*/ 6139543 w 7830476"/>
              <a:gd name="connsiteY330" fmla="*/ 429952 h 756523"/>
              <a:gd name="connsiteX331" fmla="*/ 6168571 w 7830476"/>
              <a:gd name="connsiteY331" fmla="*/ 364638 h 756523"/>
              <a:gd name="connsiteX332" fmla="*/ 6183085 w 7830476"/>
              <a:gd name="connsiteY332" fmla="*/ 299323 h 756523"/>
              <a:gd name="connsiteX333" fmla="*/ 6190343 w 7830476"/>
              <a:gd name="connsiteY333" fmla="*/ 234009 h 756523"/>
              <a:gd name="connsiteX334" fmla="*/ 6241143 w 7830476"/>
              <a:gd name="connsiteY334" fmla="*/ 183209 h 756523"/>
              <a:gd name="connsiteX335" fmla="*/ 6248400 w 7830476"/>
              <a:gd name="connsiteY335" fmla="*/ 212238 h 756523"/>
              <a:gd name="connsiteX336" fmla="*/ 6262914 w 7830476"/>
              <a:gd name="connsiteY336" fmla="*/ 248523 h 756523"/>
              <a:gd name="connsiteX337" fmla="*/ 6284685 w 7830476"/>
              <a:gd name="connsiteY337" fmla="*/ 313838 h 756523"/>
              <a:gd name="connsiteX338" fmla="*/ 6299200 w 7830476"/>
              <a:gd name="connsiteY338" fmla="*/ 386409 h 756523"/>
              <a:gd name="connsiteX339" fmla="*/ 6335485 w 7830476"/>
              <a:gd name="connsiteY339" fmla="*/ 451723 h 756523"/>
              <a:gd name="connsiteX340" fmla="*/ 6350000 w 7830476"/>
              <a:gd name="connsiteY340" fmla="*/ 480752 h 756523"/>
              <a:gd name="connsiteX341" fmla="*/ 6386285 w 7830476"/>
              <a:gd name="connsiteY341" fmla="*/ 473495 h 756523"/>
              <a:gd name="connsiteX342" fmla="*/ 6400800 w 7830476"/>
              <a:gd name="connsiteY342" fmla="*/ 444466 h 756523"/>
              <a:gd name="connsiteX343" fmla="*/ 6422571 w 7830476"/>
              <a:gd name="connsiteY343" fmla="*/ 393666 h 756523"/>
              <a:gd name="connsiteX344" fmla="*/ 6466114 w 7830476"/>
              <a:gd name="connsiteY344" fmla="*/ 429952 h 756523"/>
              <a:gd name="connsiteX345" fmla="*/ 6480628 w 7830476"/>
              <a:gd name="connsiteY345" fmla="*/ 386409 h 756523"/>
              <a:gd name="connsiteX346" fmla="*/ 6516914 w 7830476"/>
              <a:gd name="connsiteY346" fmla="*/ 335609 h 756523"/>
              <a:gd name="connsiteX347" fmla="*/ 6531428 w 7830476"/>
              <a:gd name="connsiteY347" fmla="*/ 357381 h 756523"/>
              <a:gd name="connsiteX348" fmla="*/ 6574971 w 7830476"/>
              <a:gd name="connsiteY348" fmla="*/ 371895 h 756523"/>
              <a:gd name="connsiteX349" fmla="*/ 6582228 w 7830476"/>
              <a:gd name="connsiteY349" fmla="*/ 422695 h 756523"/>
              <a:gd name="connsiteX350" fmla="*/ 6640285 w 7830476"/>
              <a:gd name="connsiteY350" fmla="*/ 400923 h 756523"/>
              <a:gd name="connsiteX351" fmla="*/ 6662057 w 7830476"/>
              <a:gd name="connsiteY351" fmla="*/ 415438 h 756523"/>
              <a:gd name="connsiteX352" fmla="*/ 6676571 w 7830476"/>
              <a:gd name="connsiteY352" fmla="*/ 364638 h 756523"/>
              <a:gd name="connsiteX353" fmla="*/ 6741885 w 7830476"/>
              <a:gd name="connsiteY353" fmla="*/ 364638 h 756523"/>
              <a:gd name="connsiteX354" fmla="*/ 6763657 w 7830476"/>
              <a:gd name="connsiteY354" fmla="*/ 379152 h 756523"/>
              <a:gd name="connsiteX355" fmla="*/ 6770914 w 7830476"/>
              <a:gd name="connsiteY355" fmla="*/ 357381 h 756523"/>
              <a:gd name="connsiteX356" fmla="*/ 6785428 w 7830476"/>
              <a:gd name="connsiteY356" fmla="*/ 386409 h 756523"/>
              <a:gd name="connsiteX357" fmla="*/ 6807200 w 7830476"/>
              <a:gd name="connsiteY357" fmla="*/ 357381 h 756523"/>
              <a:gd name="connsiteX358" fmla="*/ 6828971 w 7830476"/>
              <a:gd name="connsiteY358" fmla="*/ 371895 h 756523"/>
              <a:gd name="connsiteX359" fmla="*/ 6858000 w 7830476"/>
              <a:gd name="connsiteY359" fmla="*/ 342866 h 756523"/>
              <a:gd name="connsiteX360" fmla="*/ 6865257 w 7830476"/>
              <a:gd name="connsiteY360" fmla="*/ 371895 h 756523"/>
              <a:gd name="connsiteX361" fmla="*/ 6872514 w 7830476"/>
              <a:gd name="connsiteY361" fmla="*/ 393666 h 756523"/>
              <a:gd name="connsiteX362" fmla="*/ 6887028 w 7830476"/>
              <a:gd name="connsiteY362" fmla="*/ 364638 h 756523"/>
              <a:gd name="connsiteX363" fmla="*/ 6916057 w 7830476"/>
              <a:gd name="connsiteY363" fmla="*/ 357381 h 756523"/>
              <a:gd name="connsiteX364" fmla="*/ 6945085 w 7830476"/>
              <a:gd name="connsiteY364" fmla="*/ 364638 h 756523"/>
              <a:gd name="connsiteX365" fmla="*/ 6959600 w 7830476"/>
              <a:gd name="connsiteY365" fmla="*/ 371895 h 756523"/>
              <a:gd name="connsiteX366" fmla="*/ 6981371 w 7830476"/>
              <a:gd name="connsiteY366" fmla="*/ 357381 h 756523"/>
              <a:gd name="connsiteX367" fmla="*/ 7010400 w 7830476"/>
              <a:gd name="connsiteY367" fmla="*/ 364638 h 756523"/>
              <a:gd name="connsiteX368" fmla="*/ 7032171 w 7830476"/>
              <a:gd name="connsiteY368" fmla="*/ 350123 h 756523"/>
              <a:gd name="connsiteX369" fmla="*/ 7053943 w 7830476"/>
              <a:gd name="connsiteY369" fmla="*/ 357381 h 756523"/>
              <a:gd name="connsiteX370" fmla="*/ 7061200 w 7830476"/>
              <a:gd name="connsiteY370" fmla="*/ 335609 h 756523"/>
              <a:gd name="connsiteX371" fmla="*/ 7090228 w 7830476"/>
              <a:gd name="connsiteY371" fmla="*/ 371895 h 756523"/>
              <a:gd name="connsiteX372" fmla="*/ 7104743 w 7830476"/>
              <a:gd name="connsiteY372" fmla="*/ 350123 h 756523"/>
              <a:gd name="connsiteX373" fmla="*/ 7126514 w 7830476"/>
              <a:gd name="connsiteY373" fmla="*/ 357381 h 756523"/>
              <a:gd name="connsiteX374" fmla="*/ 7133771 w 7830476"/>
              <a:gd name="connsiteY374" fmla="*/ 335609 h 756523"/>
              <a:gd name="connsiteX375" fmla="*/ 7155543 w 7830476"/>
              <a:gd name="connsiteY375" fmla="*/ 328352 h 756523"/>
              <a:gd name="connsiteX376" fmla="*/ 7184571 w 7830476"/>
              <a:gd name="connsiteY376" fmla="*/ 350123 h 756523"/>
              <a:gd name="connsiteX377" fmla="*/ 7206343 w 7830476"/>
              <a:gd name="connsiteY377" fmla="*/ 342866 h 756523"/>
              <a:gd name="connsiteX378" fmla="*/ 7228114 w 7830476"/>
              <a:gd name="connsiteY378" fmla="*/ 335609 h 756523"/>
              <a:gd name="connsiteX379" fmla="*/ 7249885 w 7830476"/>
              <a:gd name="connsiteY379" fmla="*/ 328352 h 756523"/>
              <a:gd name="connsiteX380" fmla="*/ 7264400 w 7830476"/>
              <a:gd name="connsiteY380" fmla="*/ 342866 h 756523"/>
              <a:gd name="connsiteX381" fmla="*/ 7286171 w 7830476"/>
              <a:gd name="connsiteY381" fmla="*/ 313838 h 756523"/>
              <a:gd name="connsiteX382" fmla="*/ 7307943 w 7830476"/>
              <a:gd name="connsiteY382" fmla="*/ 386409 h 756523"/>
              <a:gd name="connsiteX383" fmla="*/ 7322457 w 7830476"/>
              <a:gd name="connsiteY383" fmla="*/ 357381 h 756523"/>
              <a:gd name="connsiteX384" fmla="*/ 7358743 w 7830476"/>
              <a:gd name="connsiteY384" fmla="*/ 371895 h 756523"/>
              <a:gd name="connsiteX385" fmla="*/ 7366000 w 7830476"/>
              <a:gd name="connsiteY385" fmla="*/ 350123 h 756523"/>
              <a:gd name="connsiteX386" fmla="*/ 7380514 w 7830476"/>
              <a:gd name="connsiteY386" fmla="*/ 371895 h 756523"/>
              <a:gd name="connsiteX387" fmla="*/ 7395028 w 7830476"/>
              <a:gd name="connsiteY387" fmla="*/ 408181 h 756523"/>
              <a:gd name="connsiteX388" fmla="*/ 7409543 w 7830476"/>
              <a:gd name="connsiteY388" fmla="*/ 393666 h 756523"/>
              <a:gd name="connsiteX389" fmla="*/ 7431314 w 7830476"/>
              <a:gd name="connsiteY389" fmla="*/ 451723 h 756523"/>
              <a:gd name="connsiteX390" fmla="*/ 7453085 w 7830476"/>
              <a:gd name="connsiteY390" fmla="*/ 429952 h 756523"/>
              <a:gd name="connsiteX391" fmla="*/ 7474857 w 7830476"/>
              <a:gd name="connsiteY391" fmla="*/ 473495 h 756523"/>
              <a:gd name="connsiteX392" fmla="*/ 7503885 w 7830476"/>
              <a:gd name="connsiteY392" fmla="*/ 451723 h 756523"/>
              <a:gd name="connsiteX393" fmla="*/ 7554685 w 7830476"/>
              <a:gd name="connsiteY393" fmla="*/ 466238 h 756523"/>
              <a:gd name="connsiteX394" fmla="*/ 7569200 w 7830476"/>
              <a:gd name="connsiteY394" fmla="*/ 480752 h 756523"/>
              <a:gd name="connsiteX395" fmla="*/ 7612743 w 7830476"/>
              <a:gd name="connsiteY395" fmla="*/ 473495 h 756523"/>
              <a:gd name="connsiteX396" fmla="*/ 7634514 w 7830476"/>
              <a:gd name="connsiteY396" fmla="*/ 458981 h 756523"/>
              <a:gd name="connsiteX397" fmla="*/ 7656285 w 7830476"/>
              <a:gd name="connsiteY397" fmla="*/ 444466 h 756523"/>
              <a:gd name="connsiteX398" fmla="*/ 7692571 w 7830476"/>
              <a:gd name="connsiteY398" fmla="*/ 393666 h 756523"/>
              <a:gd name="connsiteX399" fmla="*/ 7707085 w 7830476"/>
              <a:gd name="connsiteY399" fmla="*/ 415438 h 756523"/>
              <a:gd name="connsiteX400" fmla="*/ 7765143 w 7830476"/>
              <a:gd name="connsiteY400" fmla="*/ 393666 h 756523"/>
              <a:gd name="connsiteX401" fmla="*/ 7786914 w 7830476"/>
              <a:gd name="connsiteY401" fmla="*/ 371895 h 756523"/>
              <a:gd name="connsiteX402" fmla="*/ 7823200 w 7830476"/>
              <a:gd name="connsiteY402" fmla="*/ 371895 h 756523"/>
              <a:gd name="connsiteX403" fmla="*/ 7830457 w 7830476"/>
              <a:gd name="connsiteY403" fmla="*/ 342866 h 756523"/>
              <a:gd name="connsiteX0" fmla="*/ 0 w 7830476"/>
              <a:gd name="connsiteY0" fmla="*/ 284809 h 756523"/>
              <a:gd name="connsiteX1" fmla="*/ 36285 w 7830476"/>
              <a:gd name="connsiteY1" fmla="*/ 277552 h 756523"/>
              <a:gd name="connsiteX2" fmla="*/ 58057 w 7830476"/>
              <a:gd name="connsiteY2" fmla="*/ 313838 h 756523"/>
              <a:gd name="connsiteX3" fmla="*/ 72571 w 7830476"/>
              <a:gd name="connsiteY3" fmla="*/ 263038 h 756523"/>
              <a:gd name="connsiteX4" fmla="*/ 87085 w 7830476"/>
              <a:gd name="connsiteY4" fmla="*/ 248523 h 756523"/>
              <a:gd name="connsiteX5" fmla="*/ 94343 w 7830476"/>
              <a:gd name="connsiteY5" fmla="*/ 284809 h 756523"/>
              <a:gd name="connsiteX6" fmla="*/ 101600 w 7830476"/>
              <a:gd name="connsiteY6" fmla="*/ 306581 h 756523"/>
              <a:gd name="connsiteX7" fmla="*/ 130628 w 7830476"/>
              <a:gd name="connsiteY7" fmla="*/ 270295 h 756523"/>
              <a:gd name="connsiteX8" fmla="*/ 145143 w 7830476"/>
              <a:gd name="connsiteY8" fmla="*/ 255781 h 756523"/>
              <a:gd name="connsiteX9" fmla="*/ 152400 w 7830476"/>
              <a:gd name="connsiteY9" fmla="*/ 299323 h 756523"/>
              <a:gd name="connsiteX10" fmla="*/ 159657 w 7830476"/>
              <a:gd name="connsiteY10" fmla="*/ 328352 h 756523"/>
              <a:gd name="connsiteX11" fmla="*/ 166914 w 7830476"/>
              <a:gd name="connsiteY11" fmla="*/ 299323 h 756523"/>
              <a:gd name="connsiteX12" fmla="*/ 203200 w 7830476"/>
              <a:gd name="connsiteY12" fmla="*/ 328352 h 756523"/>
              <a:gd name="connsiteX13" fmla="*/ 239485 w 7830476"/>
              <a:gd name="connsiteY13" fmla="*/ 284809 h 756523"/>
              <a:gd name="connsiteX14" fmla="*/ 261257 w 7830476"/>
              <a:gd name="connsiteY14" fmla="*/ 313838 h 756523"/>
              <a:gd name="connsiteX15" fmla="*/ 283028 w 7830476"/>
              <a:gd name="connsiteY15" fmla="*/ 284809 h 756523"/>
              <a:gd name="connsiteX16" fmla="*/ 304800 w 7830476"/>
              <a:gd name="connsiteY16" fmla="*/ 342866 h 756523"/>
              <a:gd name="connsiteX17" fmla="*/ 326571 w 7830476"/>
              <a:gd name="connsiteY17" fmla="*/ 299323 h 756523"/>
              <a:gd name="connsiteX18" fmla="*/ 333828 w 7830476"/>
              <a:gd name="connsiteY18" fmla="*/ 321095 h 756523"/>
              <a:gd name="connsiteX19" fmla="*/ 370114 w 7830476"/>
              <a:gd name="connsiteY19" fmla="*/ 292066 h 756523"/>
              <a:gd name="connsiteX20" fmla="*/ 406400 w 7830476"/>
              <a:gd name="connsiteY20" fmla="*/ 313838 h 756523"/>
              <a:gd name="connsiteX21" fmla="*/ 428171 w 7830476"/>
              <a:gd name="connsiteY21" fmla="*/ 277552 h 756523"/>
              <a:gd name="connsiteX22" fmla="*/ 442685 w 7830476"/>
              <a:gd name="connsiteY22" fmla="*/ 255781 h 756523"/>
              <a:gd name="connsiteX23" fmla="*/ 464457 w 7830476"/>
              <a:gd name="connsiteY23" fmla="*/ 270295 h 756523"/>
              <a:gd name="connsiteX24" fmla="*/ 486228 w 7830476"/>
              <a:gd name="connsiteY24" fmla="*/ 263038 h 756523"/>
              <a:gd name="connsiteX25" fmla="*/ 493485 w 7830476"/>
              <a:gd name="connsiteY25" fmla="*/ 284809 h 756523"/>
              <a:gd name="connsiteX26" fmla="*/ 515257 w 7830476"/>
              <a:gd name="connsiteY26" fmla="*/ 270295 h 756523"/>
              <a:gd name="connsiteX27" fmla="*/ 522514 w 7830476"/>
              <a:gd name="connsiteY27" fmla="*/ 299323 h 756523"/>
              <a:gd name="connsiteX28" fmla="*/ 544285 w 7830476"/>
              <a:gd name="connsiteY28" fmla="*/ 270295 h 756523"/>
              <a:gd name="connsiteX29" fmla="*/ 566057 w 7830476"/>
              <a:gd name="connsiteY29" fmla="*/ 284809 h 756523"/>
              <a:gd name="connsiteX30" fmla="*/ 587828 w 7830476"/>
              <a:gd name="connsiteY30" fmla="*/ 306581 h 756523"/>
              <a:gd name="connsiteX31" fmla="*/ 631371 w 7830476"/>
              <a:gd name="connsiteY31" fmla="*/ 299323 h 756523"/>
              <a:gd name="connsiteX32" fmla="*/ 667657 w 7830476"/>
              <a:gd name="connsiteY32" fmla="*/ 306581 h 756523"/>
              <a:gd name="connsiteX33" fmla="*/ 703943 w 7830476"/>
              <a:gd name="connsiteY33" fmla="*/ 284809 h 756523"/>
              <a:gd name="connsiteX34" fmla="*/ 725714 w 7830476"/>
              <a:gd name="connsiteY34" fmla="*/ 306581 h 756523"/>
              <a:gd name="connsiteX35" fmla="*/ 740228 w 7830476"/>
              <a:gd name="connsiteY35" fmla="*/ 292066 h 756523"/>
              <a:gd name="connsiteX36" fmla="*/ 762000 w 7830476"/>
              <a:gd name="connsiteY36" fmla="*/ 321095 h 756523"/>
              <a:gd name="connsiteX37" fmla="*/ 798285 w 7830476"/>
              <a:gd name="connsiteY37" fmla="*/ 284809 h 756523"/>
              <a:gd name="connsiteX38" fmla="*/ 805543 w 7830476"/>
              <a:gd name="connsiteY38" fmla="*/ 313838 h 756523"/>
              <a:gd name="connsiteX39" fmla="*/ 827314 w 7830476"/>
              <a:gd name="connsiteY39" fmla="*/ 292066 h 756523"/>
              <a:gd name="connsiteX40" fmla="*/ 841828 w 7830476"/>
              <a:gd name="connsiteY40" fmla="*/ 284809 h 756523"/>
              <a:gd name="connsiteX41" fmla="*/ 856343 w 7830476"/>
              <a:gd name="connsiteY41" fmla="*/ 313838 h 756523"/>
              <a:gd name="connsiteX42" fmla="*/ 878114 w 7830476"/>
              <a:gd name="connsiteY42" fmla="*/ 277552 h 756523"/>
              <a:gd name="connsiteX43" fmla="*/ 921657 w 7830476"/>
              <a:gd name="connsiteY43" fmla="*/ 277552 h 756523"/>
              <a:gd name="connsiteX44" fmla="*/ 943428 w 7830476"/>
              <a:gd name="connsiteY44" fmla="*/ 277552 h 756523"/>
              <a:gd name="connsiteX45" fmla="*/ 957943 w 7830476"/>
              <a:gd name="connsiteY45" fmla="*/ 306581 h 756523"/>
              <a:gd name="connsiteX46" fmla="*/ 979714 w 7830476"/>
              <a:gd name="connsiteY46" fmla="*/ 284809 h 756523"/>
              <a:gd name="connsiteX47" fmla="*/ 1008743 w 7830476"/>
              <a:gd name="connsiteY47" fmla="*/ 292066 h 756523"/>
              <a:gd name="connsiteX48" fmla="*/ 1023257 w 7830476"/>
              <a:gd name="connsiteY48" fmla="*/ 328352 h 756523"/>
              <a:gd name="connsiteX49" fmla="*/ 1066800 w 7830476"/>
              <a:gd name="connsiteY49" fmla="*/ 321095 h 756523"/>
              <a:gd name="connsiteX50" fmla="*/ 1103085 w 7830476"/>
              <a:gd name="connsiteY50" fmla="*/ 284809 h 756523"/>
              <a:gd name="connsiteX51" fmla="*/ 1132114 w 7830476"/>
              <a:gd name="connsiteY51" fmla="*/ 284809 h 756523"/>
              <a:gd name="connsiteX52" fmla="*/ 1161143 w 7830476"/>
              <a:gd name="connsiteY52" fmla="*/ 284809 h 756523"/>
              <a:gd name="connsiteX53" fmla="*/ 1182914 w 7830476"/>
              <a:gd name="connsiteY53" fmla="*/ 313838 h 756523"/>
              <a:gd name="connsiteX54" fmla="*/ 1197428 w 7830476"/>
              <a:gd name="connsiteY54" fmla="*/ 284809 h 756523"/>
              <a:gd name="connsiteX55" fmla="*/ 1240971 w 7830476"/>
              <a:gd name="connsiteY55" fmla="*/ 255781 h 756523"/>
              <a:gd name="connsiteX56" fmla="*/ 1255485 w 7830476"/>
              <a:gd name="connsiteY56" fmla="*/ 284809 h 756523"/>
              <a:gd name="connsiteX57" fmla="*/ 1284514 w 7830476"/>
              <a:gd name="connsiteY57" fmla="*/ 270295 h 756523"/>
              <a:gd name="connsiteX58" fmla="*/ 1299028 w 7830476"/>
              <a:gd name="connsiteY58" fmla="*/ 219495 h 756523"/>
              <a:gd name="connsiteX59" fmla="*/ 1313543 w 7830476"/>
              <a:gd name="connsiteY59" fmla="*/ 248523 h 756523"/>
              <a:gd name="connsiteX60" fmla="*/ 1342571 w 7830476"/>
              <a:gd name="connsiteY60" fmla="*/ 226752 h 756523"/>
              <a:gd name="connsiteX61" fmla="*/ 1357085 w 7830476"/>
              <a:gd name="connsiteY61" fmla="*/ 248523 h 756523"/>
              <a:gd name="connsiteX62" fmla="*/ 1378857 w 7830476"/>
              <a:gd name="connsiteY62" fmla="*/ 248523 h 756523"/>
              <a:gd name="connsiteX63" fmla="*/ 1407885 w 7830476"/>
              <a:gd name="connsiteY63" fmla="*/ 248523 h 756523"/>
              <a:gd name="connsiteX64" fmla="*/ 1429657 w 7830476"/>
              <a:gd name="connsiteY64" fmla="*/ 234009 h 756523"/>
              <a:gd name="connsiteX65" fmla="*/ 1451428 w 7830476"/>
              <a:gd name="connsiteY65" fmla="*/ 299323 h 756523"/>
              <a:gd name="connsiteX66" fmla="*/ 1465943 w 7830476"/>
              <a:gd name="connsiteY66" fmla="*/ 313838 h 756523"/>
              <a:gd name="connsiteX67" fmla="*/ 1480457 w 7830476"/>
              <a:gd name="connsiteY67" fmla="*/ 335609 h 756523"/>
              <a:gd name="connsiteX68" fmla="*/ 1531257 w 7830476"/>
              <a:gd name="connsiteY68" fmla="*/ 328352 h 756523"/>
              <a:gd name="connsiteX69" fmla="*/ 1560285 w 7830476"/>
              <a:gd name="connsiteY69" fmla="*/ 335609 h 756523"/>
              <a:gd name="connsiteX70" fmla="*/ 1589314 w 7830476"/>
              <a:gd name="connsiteY70" fmla="*/ 313838 h 756523"/>
              <a:gd name="connsiteX71" fmla="*/ 1625600 w 7830476"/>
              <a:gd name="connsiteY71" fmla="*/ 321095 h 756523"/>
              <a:gd name="connsiteX72" fmla="*/ 1669143 w 7830476"/>
              <a:gd name="connsiteY72" fmla="*/ 328352 h 756523"/>
              <a:gd name="connsiteX73" fmla="*/ 1698171 w 7830476"/>
              <a:gd name="connsiteY73" fmla="*/ 350123 h 756523"/>
              <a:gd name="connsiteX74" fmla="*/ 1719943 w 7830476"/>
              <a:gd name="connsiteY74" fmla="*/ 328352 h 756523"/>
              <a:gd name="connsiteX75" fmla="*/ 1741714 w 7830476"/>
              <a:gd name="connsiteY75" fmla="*/ 342866 h 756523"/>
              <a:gd name="connsiteX76" fmla="*/ 1770743 w 7830476"/>
              <a:gd name="connsiteY76" fmla="*/ 299323 h 756523"/>
              <a:gd name="connsiteX77" fmla="*/ 1814285 w 7830476"/>
              <a:gd name="connsiteY77" fmla="*/ 284809 h 756523"/>
              <a:gd name="connsiteX78" fmla="*/ 1836057 w 7830476"/>
              <a:gd name="connsiteY78" fmla="*/ 277552 h 756523"/>
              <a:gd name="connsiteX79" fmla="*/ 1865085 w 7830476"/>
              <a:gd name="connsiteY79" fmla="*/ 284809 h 756523"/>
              <a:gd name="connsiteX80" fmla="*/ 1886857 w 7830476"/>
              <a:gd name="connsiteY80" fmla="*/ 234009 h 756523"/>
              <a:gd name="connsiteX81" fmla="*/ 1894114 w 7830476"/>
              <a:gd name="connsiteY81" fmla="*/ 255781 h 756523"/>
              <a:gd name="connsiteX82" fmla="*/ 1908628 w 7830476"/>
              <a:gd name="connsiteY82" fmla="*/ 241266 h 756523"/>
              <a:gd name="connsiteX83" fmla="*/ 1923143 w 7830476"/>
              <a:gd name="connsiteY83" fmla="*/ 212238 h 756523"/>
              <a:gd name="connsiteX84" fmla="*/ 1944914 w 7830476"/>
              <a:gd name="connsiteY84" fmla="*/ 248523 h 756523"/>
              <a:gd name="connsiteX85" fmla="*/ 1952171 w 7830476"/>
              <a:gd name="connsiteY85" fmla="*/ 277552 h 756523"/>
              <a:gd name="connsiteX86" fmla="*/ 1988457 w 7830476"/>
              <a:gd name="connsiteY86" fmla="*/ 335609 h 756523"/>
              <a:gd name="connsiteX87" fmla="*/ 2017485 w 7830476"/>
              <a:gd name="connsiteY87" fmla="*/ 408181 h 756523"/>
              <a:gd name="connsiteX88" fmla="*/ 2039257 w 7830476"/>
              <a:gd name="connsiteY88" fmla="*/ 415438 h 756523"/>
              <a:gd name="connsiteX89" fmla="*/ 2061028 w 7830476"/>
              <a:gd name="connsiteY89" fmla="*/ 364638 h 756523"/>
              <a:gd name="connsiteX90" fmla="*/ 2075543 w 7830476"/>
              <a:gd name="connsiteY90" fmla="*/ 342866 h 756523"/>
              <a:gd name="connsiteX91" fmla="*/ 2097314 w 7830476"/>
              <a:gd name="connsiteY91" fmla="*/ 357381 h 756523"/>
              <a:gd name="connsiteX92" fmla="*/ 2111828 w 7830476"/>
              <a:gd name="connsiteY92" fmla="*/ 321095 h 756523"/>
              <a:gd name="connsiteX93" fmla="*/ 2133600 w 7830476"/>
              <a:gd name="connsiteY93" fmla="*/ 342866 h 756523"/>
              <a:gd name="connsiteX94" fmla="*/ 2155371 w 7830476"/>
              <a:gd name="connsiteY94" fmla="*/ 350123 h 756523"/>
              <a:gd name="connsiteX95" fmla="*/ 2184400 w 7830476"/>
              <a:gd name="connsiteY95" fmla="*/ 364638 h 756523"/>
              <a:gd name="connsiteX96" fmla="*/ 2213428 w 7830476"/>
              <a:gd name="connsiteY96" fmla="*/ 335609 h 756523"/>
              <a:gd name="connsiteX97" fmla="*/ 2220685 w 7830476"/>
              <a:gd name="connsiteY97" fmla="*/ 357381 h 756523"/>
              <a:gd name="connsiteX98" fmla="*/ 2256971 w 7830476"/>
              <a:gd name="connsiteY98" fmla="*/ 350123 h 756523"/>
              <a:gd name="connsiteX99" fmla="*/ 2271485 w 7830476"/>
              <a:gd name="connsiteY99" fmla="*/ 328352 h 756523"/>
              <a:gd name="connsiteX100" fmla="*/ 2307771 w 7830476"/>
              <a:gd name="connsiteY100" fmla="*/ 321095 h 756523"/>
              <a:gd name="connsiteX101" fmla="*/ 2322285 w 7830476"/>
              <a:gd name="connsiteY101" fmla="*/ 342866 h 756523"/>
              <a:gd name="connsiteX102" fmla="*/ 2358571 w 7830476"/>
              <a:gd name="connsiteY102" fmla="*/ 342866 h 756523"/>
              <a:gd name="connsiteX103" fmla="*/ 2380343 w 7830476"/>
              <a:gd name="connsiteY103" fmla="*/ 321095 h 756523"/>
              <a:gd name="connsiteX104" fmla="*/ 2402114 w 7830476"/>
              <a:gd name="connsiteY104" fmla="*/ 342866 h 756523"/>
              <a:gd name="connsiteX105" fmla="*/ 2423885 w 7830476"/>
              <a:gd name="connsiteY105" fmla="*/ 350123 h 756523"/>
              <a:gd name="connsiteX106" fmla="*/ 2452914 w 7830476"/>
              <a:gd name="connsiteY106" fmla="*/ 350123 h 756523"/>
              <a:gd name="connsiteX107" fmla="*/ 2474685 w 7830476"/>
              <a:gd name="connsiteY107" fmla="*/ 299323 h 756523"/>
              <a:gd name="connsiteX108" fmla="*/ 2481943 w 7830476"/>
              <a:gd name="connsiteY108" fmla="*/ 321095 h 756523"/>
              <a:gd name="connsiteX109" fmla="*/ 2496457 w 7830476"/>
              <a:gd name="connsiteY109" fmla="*/ 292066 h 756523"/>
              <a:gd name="connsiteX110" fmla="*/ 2503714 w 7830476"/>
              <a:gd name="connsiteY110" fmla="*/ 321095 h 756523"/>
              <a:gd name="connsiteX111" fmla="*/ 2518228 w 7830476"/>
              <a:gd name="connsiteY111" fmla="*/ 292066 h 756523"/>
              <a:gd name="connsiteX112" fmla="*/ 2532743 w 7830476"/>
              <a:gd name="connsiteY112" fmla="*/ 277552 h 756523"/>
              <a:gd name="connsiteX113" fmla="*/ 2540000 w 7830476"/>
              <a:gd name="connsiteY113" fmla="*/ 306581 h 756523"/>
              <a:gd name="connsiteX114" fmla="*/ 2547257 w 7830476"/>
              <a:gd name="connsiteY114" fmla="*/ 328352 h 756523"/>
              <a:gd name="connsiteX115" fmla="*/ 2554514 w 7830476"/>
              <a:gd name="connsiteY115" fmla="*/ 364638 h 756523"/>
              <a:gd name="connsiteX116" fmla="*/ 2561771 w 7830476"/>
              <a:gd name="connsiteY116" fmla="*/ 335609 h 756523"/>
              <a:gd name="connsiteX117" fmla="*/ 2576285 w 7830476"/>
              <a:gd name="connsiteY117" fmla="*/ 313838 h 756523"/>
              <a:gd name="connsiteX118" fmla="*/ 2583543 w 7830476"/>
              <a:gd name="connsiteY118" fmla="*/ 277552 h 756523"/>
              <a:gd name="connsiteX119" fmla="*/ 2605314 w 7830476"/>
              <a:gd name="connsiteY119" fmla="*/ 415438 h 756523"/>
              <a:gd name="connsiteX120" fmla="*/ 2641600 w 7830476"/>
              <a:gd name="connsiteY120" fmla="*/ 350123 h 756523"/>
              <a:gd name="connsiteX121" fmla="*/ 2656114 w 7830476"/>
              <a:gd name="connsiteY121" fmla="*/ 306581 h 756523"/>
              <a:gd name="connsiteX122" fmla="*/ 2663371 w 7830476"/>
              <a:gd name="connsiteY122" fmla="*/ 284809 h 756523"/>
              <a:gd name="connsiteX123" fmla="*/ 2670628 w 7830476"/>
              <a:gd name="connsiteY123" fmla="*/ 364638 h 756523"/>
              <a:gd name="connsiteX124" fmla="*/ 2692400 w 7830476"/>
              <a:gd name="connsiteY124" fmla="*/ 451723 h 756523"/>
              <a:gd name="connsiteX125" fmla="*/ 2699657 w 7830476"/>
              <a:gd name="connsiteY125" fmla="*/ 408181 h 756523"/>
              <a:gd name="connsiteX126" fmla="*/ 2706914 w 7830476"/>
              <a:gd name="connsiteY126" fmla="*/ 335609 h 756523"/>
              <a:gd name="connsiteX127" fmla="*/ 2714171 w 7830476"/>
              <a:gd name="connsiteY127" fmla="*/ 284809 h 756523"/>
              <a:gd name="connsiteX128" fmla="*/ 2728685 w 7830476"/>
              <a:gd name="connsiteY128" fmla="*/ 444466 h 756523"/>
              <a:gd name="connsiteX129" fmla="*/ 2735943 w 7830476"/>
              <a:gd name="connsiteY129" fmla="*/ 473495 h 756523"/>
              <a:gd name="connsiteX130" fmla="*/ 2750457 w 7830476"/>
              <a:gd name="connsiteY130" fmla="*/ 393666 h 756523"/>
              <a:gd name="connsiteX131" fmla="*/ 2772228 w 7830476"/>
              <a:gd name="connsiteY131" fmla="*/ 342866 h 756523"/>
              <a:gd name="connsiteX132" fmla="*/ 2779485 w 7830476"/>
              <a:gd name="connsiteY132" fmla="*/ 371895 h 756523"/>
              <a:gd name="connsiteX133" fmla="*/ 2801257 w 7830476"/>
              <a:gd name="connsiteY133" fmla="*/ 473495 h 756523"/>
              <a:gd name="connsiteX134" fmla="*/ 2808514 w 7830476"/>
              <a:gd name="connsiteY134" fmla="*/ 422695 h 756523"/>
              <a:gd name="connsiteX135" fmla="*/ 2815771 w 7830476"/>
              <a:gd name="connsiteY135" fmla="*/ 400923 h 756523"/>
              <a:gd name="connsiteX136" fmla="*/ 2823028 w 7830476"/>
              <a:gd name="connsiteY136" fmla="*/ 429952 h 756523"/>
              <a:gd name="connsiteX137" fmla="*/ 2830285 w 7830476"/>
              <a:gd name="connsiteY137" fmla="*/ 451723 h 756523"/>
              <a:gd name="connsiteX138" fmla="*/ 2837543 w 7830476"/>
              <a:gd name="connsiteY138" fmla="*/ 517038 h 756523"/>
              <a:gd name="connsiteX139" fmla="*/ 2852057 w 7830476"/>
              <a:gd name="connsiteY139" fmla="*/ 495266 h 756523"/>
              <a:gd name="connsiteX140" fmla="*/ 2859314 w 7830476"/>
              <a:gd name="connsiteY140" fmla="*/ 473495 h 756523"/>
              <a:gd name="connsiteX141" fmla="*/ 2873828 w 7830476"/>
              <a:gd name="connsiteY141" fmla="*/ 509781 h 756523"/>
              <a:gd name="connsiteX142" fmla="*/ 2881085 w 7830476"/>
              <a:gd name="connsiteY142" fmla="*/ 538809 h 756523"/>
              <a:gd name="connsiteX143" fmla="*/ 2895600 w 7830476"/>
              <a:gd name="connsiteY143" fmla="*/ 567838 h 756523"/>
              <a:gd name="connsiteX144" fmla="*/ 2910114 w 7830476"/>
              <a:gd name="connsiteY144" fmla="*/ 538809 h 756523"/>
              <a:gd name="connsiteX145" fmla="*/ 2917371 w 7830476"/>
              <a:gd name="connsiteY145" fmla="*/ 480752 h 756523"/>
              <a:gd name="connsiteX146" fmla="*/ 2929710 w 7830476"/>
              <a:gd name="connsiteY146" fmla="*/ 429952 h 756523"/>
              <a:gd name="connsiteX147" fmla="*/ 2939143 w 7830476"/>
              <a:gd name="connsiteY147" fmla="*/ 524295 h 756523"/>
              <a:gd name="connsiteX148" fmla="*/ 2964705 w 7830476"/>
              <a:gd name="connsiteY148" fmla="*/ 482739 h 756523"/>
              <a:gd name="connsiteX149" fmla="*/ 2946400 w 7830476"/>
              <a:gd name="connsiteY149" fmla="*/ 466238 h 756523"/>
              <a:gd name="connsiteX150" fmla="*/ 2962358 w 7830476"/>
              <a:gd name="connsiteY150" fmla="*/ 432327 h 756523"/>
              <a:gd name="connsiteX151" fmla="*/ 2968171 w 7830476"/>
              <a:gd name="connsiteY151" fmla="*/ 386409 h 756523"/>
              <a:gd name="connsiteX152" fmla="*/ 2989943 w 7830476"/>
              <a:gd name="connsiteY152" fmla="*/ 408181 h 756523"/>
              <a:gd name="connsiteX153" fmla="*/ 3004457 w 7830476"/>
              <a:gd name="connsiteY153" fmla="*/ 458981 h 756523"/>
              <a:gd name="connsiteX154" fmla="*/ 3011714 w 7830476"/>
              <a:gd name="connsiteY154" fmla="*/ 422695 h 756523"/>
              <a:gd name="connsiteX155" fmla="*/ 3040743 w 7830476"/>
              <a:gd name="connsiteY155" fmla="*/ 342866 h 756523"/>
              <a:gd name="connsiteX156" fmla="*/ 3048000 w 7830476"/>
              <a:gd name="connsiteY156" fmla="*/ 321095 h 756523"/>
              <a:gd name="connsiteX157" fmla="*/ 3055257 w 7830476"/>
              <a:gd name="connsiteY157" fmla="*/ 371895 h 756523"/>
              <a:gd name="connsiteX158" fmla="*/ 3069771 w 7830476"/>
              <a:gd name="connsiteY158" fmla="*/ 342866 h 756523"/>
              <a:gd name="connsiteX159" fmla="*/ 3077028 w 7830476"/>
              <a:gd name="connsiteY159" fmla="*/ 284809 h 756523"/>
              <a:gd name="connsiteX160" fmla="*/ 3084285 w 7830476"/>
              <a:gd name="connsiteY160" fmla="*/ 263038 h 756523"/>
              <a:gd name="connsiteX161" fmla="*/ 3091543 w 7830476"/>
              <a:gd name="connsiteY161" fmla="*/ 371895 h 756523"/>
              <a:gd name="connsiteX162" fmla="*/ 3098800 w 7830476"/>
              <a:gd name="connsiteY162" fmla="*/ 437209 h 756523"/>
              <a:gd name="connsiteX163" fmla="*/ 3113314 w 7830476"/>
              <a:gd name="connsiteY163" fmla="*/ 364638 h 756523"/>
              <a:gd name="connsiteX164" fmla="*/ 3120571 w 7830476"/>
              <a:gd name="connsiteY164" fmla="*/ 335609 h 756523"/>
              <a:gd name="connsiteX165" fmla="*/ 3135085 w 7830476"/>
              <a:gd name="connsiteY165" fmla="*/ 270295 h 756523"/>
              <a:gd name="connsiteX166" fmla="*/ 3142343 w 7830476"/>
              <a:gd name="connsiteY166" fmla="*/ 248523 h 756523"/>
              <a:gd name="connsiteX167" fmla="*/ 3156857 w 7830476"/>
              <a:gd name="connsiteY167" fmla="*/ 386409 h 756523"/>
              <a:gd name="connsiteX168" fmla="*/ 3164114 w 7830476"/>
              <a:gd name="connsiteY168" fmla="*/ 364638 h 756523"/>
              <a:gd name="connsiteX169" fmla="*/ 3178628 w 7830476"/>
              <a:gd name="connsiteY169" fmla="*/ 350123 h 756523"/>
              <a:gd name="connsiteX170" fmla="*/ 3185885 w 7830476"/>
              <a:gd name="connsiteY170" fmla="*/ 393666 h 756523"/>
              <a:gd name="connsiteX171" fmla="*/ 3214914 w 7830476"/>
              <a:gd name="connsiteY171" fmla="*/ 379152 h 756523"/>
              <a:gd name="connsiteX172" fmla="*/ 3243943 w 7830476"/>
              <a:gd name="connsiteY172" fmla="*/ 364638 h 756523"/>
              <a:gd name="connsiteX173" fmla="*/ 3272971 w 7830476"/>
              <a:gd name="connsiteY173" fmla="*/ 364638 h 756523"/>
              <a:gd name="connsiteX174" fmla="*/ 3309257 w 7830476"/>
              <a:gd name="connsiteY174" fmla="*/ 357381 h 756523"/>
              <a:gd name="connsiteX175" fmla="*/ 3316514 w 7830476"/>
              <a:gd name="connsiteY175" fmla="*/ 386409 h 756523"/>
              <a:gd name="connsiteX176" fmla="*/ 3323771 w 7830476"/>
              <a:gd name="connsiteY176" fmla="*/ 408181 h 756523"/>
              <a:gd name="connsiteX177" fmla="*/ 3360057 w 7830476"/>
              <a:gd name="connsiteY177" fmla="*/ 386409 h 756523"/>
              <a:gd name="connsiteX178" fmla="*/ 3367314 w 7830476"/>
              <a:gd name="connsiteY178" fmla="*/ 364638 h 756523"/>
              <a:gd name="connsiteX179" fmla="*/ 3389085 w 7830476"/>
              <a:gd name="connsiteY179" fmla="*/ 350123 h 756523"/>
              <a:gd name="connsiteX180" fmla="*/ 3396343 w 7830476"/>
              <a:gd name="connsiteY180" fmla="*/ 429952 h 756523"/>
              <a:gd name="connsiteX181" fmla="*/ 3418114 w 7830476"/>
              <a:gd name="connsiteY181" fmla="*/ 393666 h 756523"/>
              <a:gd name="connsiteX182" fmla="*/ 3425371 w 7830476"/>
              <a:gd name="connsiteY182" fmla="*/ 364638 h 756523"/>
              <a:gd name="connsiteX183" fmla="*/ 3447143 w 7830476"/>
              <a:gd name="connsiteY183" fmla="*/ 393666 h 756523"/>
              <a:gd name="connsiteX184" fmla="*/ 3468914 w 7830476"/>
              <a:gd name="connsiteY184" fmla="*/ 371895 h 756523"/>
              <a:gd name="connsiteX185" fmla="*/ 3490685 w 7830476"/>
              <a:gd name="connsiteY185" fmla="*/ 408181 h 756523"/>
              <a:gd name="connsiteX186" fmla="*/ 3512457 w 7830476"/>
              <a:gd name="connsiteY186" fmla="*/ 386409 h 756523"/>
              <a:gd name="connsiteX187" fmla="*/ 3556000 w 7830476"/>
              <a:gd name="connsiteY187" fmla="*/ 379152 h 756523"/>
              <a:gd name="connsiteX188" fmla="*/ 3577771 w 7830476"/>
              <a:gd name="connsiteY188" fmla="*/ 393666 h 756523"/>
              <a:gd name="connsiteX189" fmla="*/ 3585028 w 7830476"/>
              <a:gd name="connsiteY189" fmla="*/ 422695 h 756523"/>
              <a:gd name="connsiteX190" fmla="*/ 3621314 w 7830476"/>
              <a:gd name="connsiteY190" fmla="*/ 342866 h 756523"/>
              <a:gd name="connsiteX191" fmla="*/ 3635828 w 7830476"/>
              <a:gd name="connsiteY191" fmla="*/ 371895 h 756523"/>
              <a:gd name="connsiteX192" fmla="*/ 3657600 w 7830476"/>
              <a:gd name="connsiteY192" fmla="*/ 393666 h 756523"/>
              <a:gd name="connsiteX193" fmla="*/ 3679371 w 7830476"/>
              <a:gd name="connsiteY193" fmla="*/ 408181 h 756523"/>
              <a:gd name="connsiteX194" fmla="*/ 3722914 w 7830476"/>
              <a:gd name="connsiteY194" fmla="*/ 422695 h 756523"/>
              <a:gd name="connsiteX195" fmla="*/ 3759200 w 7830476"/>
              <a:gd name="connsiteY195" fmla="*/ 386409 h 756523"/>
              <a:gd name="connsiteX196" fmla="*/ 3780971 w 7830476"/>
              <a:gd name="connsiteY196" fmla="*/ 393666 h 756523"/>
              <a:gd name="connsiteX197" fmla="*/ 3810000 w 7830476"/>
              <a:gd name="connsiteY197" fmla="*/ 321095 h 756523"/>
              <a:gd name="connsiteX198" fmla="*/ 3831771 w 7830476"/>
              <a:gd name="connsiteY198" fmla="*/ 342866 h 756523"/>
              <a:gd name="connsiteX199" fmla="*/ 3846285 w 7830476"/>
              <a:gd name="connsiteY199" fmla="*/ 321095 h 756523"/>
              <a:gd name="connsiteX200" fmla="*/ 3853543 w 7830476"/>
              <a:gd name="connsiteY200" fmla="*/ 364638 h 756523"/>
              <a:gd name="connsiteX201" fmla="*/ 3875314 w 7830476"/>
              <a:gd name="connsiteY201" fmla="*/ 386409 h 756523"/>
              <a:gd name="connsiteX202" fmla="*/ 3904343 w 7830476"/>
              <a:gd name="connsiteY202" fmla="*/ 350123 h 756523"/>
              <a:gd name="connsiteX203" fmla="*/ 3940628 w 7830476"/>
              <a:gd name="connsiteY203" fmla="*/ 357381 h 756523"/>
              <a:gd name="connsiteX204" fmla="*/ 3976914 w 7830476"/>
              <a:gd name="connsiteY204" fmla="*/ 386409 h 756523"/>
              <a:gd name="connsiteX205" fmla="*/ 3998685 w 7830476"/>
              <a:gd name="connsiteY205" fmla="*/ 393666 h 756523"/>
              <a:gd name="connsiteX206" fmla="*/ 4013200 w 7830476"/>
              <a:gd name="connsiteY206" fmla="*/ 408181 h 756523"/>
              <a:gd name="connsiteX207" fmla="*/ 4071257 w 7830476"/>
              <a:gd name="connsiteY207" fmla="*/ 364638 h 756523"/>
              <a:gd name="connsiteX208" fmla="*/ 4085771 w 7830476"/>
              <a:gd name="connsiteY208" fmla="*/ 342866 h 756523"/>
              <a:gd name="connsiteX209" fmla="*/ 4093028 w 7830476"/>
              <a:gd name="connsiteY209" fmla="*/ 364638 h 756523"/>
              <a:gd name="connsiteX210" fmla="*/ 4107543 w 7830476"/>
              <a:gd name="connsiteY210" fmla="*/ 335609 h 756523"/>
              <a:gd name="connsiteX211" fmla="*/ 4114800 w 7830476"/>
              <a:gd name="connsiteY211" fmla="*/ 364638 h 756523"/>
              <a:gd name="connsiteX212" fmla="*/ 4129314 w 7830476"/>
              <a:gd name="connsiteY212" fmla="*/ 350123 h 756523"/>
              <a:gd name="connsiteX213" fmla="*/ 4136571 w 7830476"/>
              <a:gd name="connsiteY213" fmla="*/ 371895 h 756523"/>
              <a:gd name="connsiteX214" fmla="*/ 4158343 w 7830476"/>
              <a:gd name="connsiteY214" fmla="*/ 364638 h 756523"/>
              <a:gd name="connsiteX215" fmla="*/ 4165600 w 7830476"/>
              <a:gd name="connsiteY215" fmla="*/ 342866 h 756523"/>
              <a:gd name="connsiteX216" fmla="*/ 4187371 w 7830476"/>
              <a:gd name="connsiteY216" fmla="*/ 313838 h 756523"/>
              <a:gd name="connsiteX217" fmla="*/ 4194628 w 7830476"/>
              <a:gd name="connsiteY217" fmla="*/ 342866 h 756523"/>
              <a:gd name="connsiteX218" fmla="*/ 4209143 w 7830476"/>
              <a:gd name="connsiteY218" fmla="*/ 328352 h 756523"/>
              <a:gd name="connsiteX219" fmla="*/ 4223657 w 7830476"/>
              <a:gd name="connsiteY219" fmla="*/ 306581 h 756523"/>
              <a:gd name="connsiteX220" fmla="*/ 4252685 w 7830476"/>
              <a:gd name="connsiteY220" fmla="*/ 241266 h 756523"/>
              <a:gd name="connsiteX221" fmla="*/ 4259943 w 7830476"/>
              <a:gd name="connsiteY221" fmla="*/ 212238 h 756523"/>
              <a:gd name="connsiteX222" fmla="*/ 4274457 w 7830476"/>
              <a:gd name="connsiteY222" fmla="*/ 190466 h 756523"/>
              <a:gd name="connsiteX223" fmla="*/ 4274457 w 7830476"/>
              <a:gd name="connsiteY223" fmla="*/ 306581 h 756523"/>
              <a:gd name="connsiteX224" fmla="*/ 4281714 w 7830476"/>
              <a:gd name="connsiteY224" fmla="*/ 328352 h 756523"/>
              <a:gd name="connsiteX225" fmla="*/ 4296228 w 7830476"/>
              <a:gd name="connsiteY225" fmla="*/ 357381 h 756523"/>
              <a:gd name="connsiteX226" fmla="*/ 4310743 w 7830476"/>
              <a:gd name="connsiteY226" fmla="*/ 371895 h 756523"/>
              <a:gd name="connsiteX227" fmla="*/ 4332514 w 7830476"/>
              <a:gd name="connsiteY227" fmla="*/ 400923 h 756523"/>
              <a:gd name="connsiteX228" fmla="*/ 4339771 w 7830476"/>
              <a:gd name="connsiteY228" fmla="*/ 437209 h 756523"/>
              <a:gd name="connsiteX229" fmla="*/ 4354285 w 7830476"/>
              <a:gd name="connsiteY229" fmla="*/ 458981 h 756523"/>
              <a:gd name="connsiteX230" fmla="*/ 4368800 w 7830476"/>
              <a:gd name="connsiteY230" fmla="*/ 429952 h 756523"/>
              <a:gd name="connsiteX231" fmla="*/ 4376057 w 7830476"/>
              <a:gd name="connsiteY231" fmla="*/ 618638 h 756523"/>
              <a:gd name="connsiteX232" fmla="*/ 4405085 w 7830476"/>
              <a:gd name="connsiteY232" fmla="*/ 640409 h 756523"/>
              <a:gd name="connsiteX233" fmla="*/ 4412343 w 7830476"/>
              <a:gd name="connsiteY233" fmla="*/ 669438 h 756523"/>
              <a:gd name="connsiteX234" fmla="*/ 4419600 w 7830476"/>
              <a:gd name="connsiteY234" fmla="*/ 705723 h 756523"/>
              <a:gd name="connsiteX235" fmla="*/ 4426857 w 7830476"/>
              <a:gd name="connsiteY235" fmla="*/ 727495 h 756523"/>
              <a:gd name="connsiteX236" fmla="*/ 4434114 w 7830476"/>
              <a:gd name="connsiteY236" fmla="*/ 756523 h 756523"/>
              <a:gd name="connsiteX237" fmla="*/ 4441371 w 7830476"/>
              <a:gd name="connsiteY237" fmla="*/ 720238 h 756523"/>
              <a:gd name="connsiteX238" fmla="*/ 4455885 w 7830476"/>
              <a:gd name="connsiteY238" fmla="*/ 683952 h 756523"/>
              <a:gd name="connsiteX239" fmla="*/ 4463143 w 7830476"/>
              <a:gd name="connsiteY239" fmla="*/ 654923 h 756523"/>
              <a:gd name="connsiteX240" fmla="*/ 4470400 w 7830476"/>
              <a:gd name="connsiteY240" fmla="*/ 633152 h 756523"/>
              <a:gd name="connsiteX241" fmla="*/ 4477657 w 7830476"/>
              <a:gd name="connsiteY241" fmla="*/ 604123 h 756523"/>
              <a:gd name="connsiteX242" fmla="*/ 4492171 w 7830476"/>
              <a:gd name="connsiteY242" fmla="*/ 560581 h 756523"/>
              <a:gd name="connsiteX243" fmla="*/ 4499428 w 7830476"/>
              <a:gd name="connsiteY243" fmla="*/ 364638 h 756523"/>
              <a:gd name="connsiteX244" fmla="*/ 4513943 w 7830476"/>
              <a:gd name="connsiteY244" fmla="*/ 335609 h 756523"/>
              <a:gd name="connsiteX245" fmla="*/ 4521200 w 7830476"/>
              <a:gd name="connsiteY245" fmla="*/ 306581 h 756523"/>
              <a:gd name="connsiteX246" fmla="*/ 4535714 w 7830476"/>
              <a:gd name="connsiteY246" fmla="*/ 226752 h 756523"/>
              <a:gd name="connsiteX247" fmla="*/ 4542971 w 7830476"/>
              <a:gd name="connsiteY247" fmla="*/ 197723 h 756523"/>
              <a:gd name="connsiteX248" fmla="*/ 4550228 w 7830476"/>
              <a:gd name="connsiteY248" fmla="*/ 161438 h 756523"/>
              <a:gd name="connsiteX249" fmla="*/ 4557485 w 7830476"/>
              <a:gd name="connsiteY249" fmla="*/ 1781 h 756523"/>
              <a:gd name="connsiteX250" fmla="*/ 4564743 w 7830476"/>
              <a:gd name="connsiteY250" fmla="*/ 30809 h 756523"/>
              <a:gd name="connsiteX251" fmla="*/ 4572000 w 7830476"/>
              <a:gd name="connsiteY251" fmla="*/ 9038 h 756523"/>
              <a:gd name="connsiteX252" fmla="*/ 4601028 w 7830476"/>
              <a:gd name="connsiteY252" fmla="*/ 226752 h 756523"/>
              <a:gd name="connsiteX253" fmla="*/ 4608285 w 7830476"/>
              <a:gd name="connsiteY253" fmla="*/ 197723 h 756523"/>
              <a:gd name="connsiteX254" fmla="*/ 4622800 w 7830476"/>
              <a:gd name="connsiteY254" fmla="*/ 183209 h 756523"/>
              <a:gd name="connsiteX255" fmla="*/ 4637314 w 7830476"/>
              <a:gd name="connsiteY255" fmla="*/ 241266 h 756523"/>
              <a:gd name="connsiteX256" fmla="*/ 4644571 w 7830476"/>
              <a:gd name="connsiteY256" fmla="*/ 270295 h 756523"/>
              <a:gd name="connsiteX257" fmla="*/ 4659085 w 7830476"/>
              <a:gd name="connsiteY257" fmla="*/ 292066 h 756523"/>
              <a:gd name="connsiteX258" fmla="*/ 4680857 w 7830476"/>
              <a:gd name="connsiteY258" fmla="*/ 270295 h 756523"/>
              <a:gd name="connsiteX259" fmla="*/ 4695371 w 7830476"/>
              <a:gd name="connsiteY259" fmla="*/ 248523 h 756523"/>
              <a:gd name="connsiteX260" fmla="*/ 4709885 w 7830476"/>
              <a:gd name="connsiteY260" fmla="*/ 292066 h 756523"/>
              <a:gd name="connsiteX261" fmla="*/ 4724400 w 7830476"/>
              <a:gd name="connsiteY261" fmla="*/ 321095 h 756523"/>
              <a:gd name="connsiteX262" fmla="*/ 4753428 w 7830476"/>
              <a:gd name="connsiteY262" fmla="*/ 292066 h 756523"/>
              <a:gd name="connsiteX263" fmla="*/ 4760685 w 7830476"/>
              <a:gd name="connsiteY263" fmla="*/ 321095 h 756523"/>
              <a:gd name="connsiteX264" fmla="*/ 4782457 w 7830476"/>
              <a:gd name="connsiteY264" fmla="*/ 299323 h 756523"/>
              <a:gd name="connsiteX265" fmla="*/ 4804228 w 7830476"/>
              <a:gd name="connsiteY265" fmla="*/ 321095 h 756523"/>
              <a:gd name="connsiteX266" fmla="*/ 4826000 w 7830476"/>
              <a:gd name="connsiteY266" fmla="*/ 328352 h 756523"/>
              <a:gd name="connsiteX267" fmla="*/ 4855028 w 7830476"/>
              <a:gd name="connsiteY267" fmla="*/ 328352 h 756523"/>
              <a:gd name="connsiteX268" fmla="*/ 4884057 w 7830476"/>
              <a:gd name="connsiteY268" fmla="*/ 321095 h 756523"/>
              <a:gd name="connsiteX269" fmla="*/ 4891314 w 7830476"/>
              <a:gd name="connsiteY269" fmla="*/ 299323 h 756523"/>
              <a:gd name="connsiteX270" fmla="*/ 4927600 w 7830476"/>
              <a:gd name="connsiteY270" fmla="*/ 328352 h 756523"/>
              <a:gd name="connsiteX271" fmla="*/ 4949371 w 7830476"/>
              <a:gd name="connsiteY271" fmla="*/ 342866 h 756523"/>
              <a:gd name="connsiteX272" fmla="*/ 4963885 w 7830476"/>
              <a:gd name="connsiteY272" fmla="*/ 313838 h 756523"/>
              <a:gd name="connsiteX273" fmla="*/ 4985657 w 7830476"/>
              <a:gd name="connsiteY273" fmla="*/ 335609 h 756523"/>
              <a:gd name="connsiteX274" fmla="*/ 5000171 w 7830476"/>
              <a:gd name="connsiteY274" fmla="*/ 292066 h 756523"/>
              <a:gd name="connsiteX275" fmla="*/ 5036457 w 7830476"/>
              <a:gd name="connsiteY275" fmla="*/ 263038 h 756523"/>
              <a:gd name="connsiteX276" fmla="*/ 5043714 w 7830476"/>
              <a:gd name="connsiteY276" fmla="*/ 299323 h 756523"/>
              <a:gd name="connsiteX277" fmla="*/ 5065485 w 7830476"/>
              <a:gd name="connsiteY277" fmla="*/ 328352 h 756523"/>
              <a:gd name="connsiteX278" fmla="*/ 5087257 w 7830476"/>
              <a:gd name="connsiteY278" fmla="*/ 321095 h 756523"/>
              <a:gd name="connsiteX279" fmla="*/ 5101771 w 7830476"/>
              <a:gd name="connsiteY279" fmla="*/ 342866 h 756523"/>
              <a:gd name="connsiteX280" fmla="*/ 5130800 w 7830476"/>
              <a:gd name="connsiteY280" fmla="*/ 321095 h 756523"/>
              <a:gd name="connsiteX281" fmla="*/ 5167085 w 7830476"/>
              <a:gd name="connsiteY281" fmla="*/ 364638 h 756523"/>
              <a:gd name="connsiteX282" fmla="*/ 5196114 w 7830476"/>
              <a:gd name="connsiteY282" fmla="*/ 350123 h 756523"/>
              <a:gd name="connsiteX283" fmla="*/ 5225143 w 7830476"/>
              <a:gd name="connsiteY283" fmla="*/ 299323 h 756523"/>
              <a:gd name="connsiteX284" fmla="*/ 5246914 w 7830476"/>
              <a:gd name="connsiteY284" fmla="*/ 306581 h 756523"/>
              <a:gd name="connsiteX285" fmla="*/ 5254171 w 7830476"/>
              <a:gd name="connsiteY285" fmla="*/ 342866 h 756523"/>
              <a:gd name="connsiteX286" fmla="*/ 5283200 w 7830476"/>
              <a:gd name="connsiteY286" fmla="*/ 335609 h 756523"/>
              <a:gd name="connsiteX287" fmla="*/ 5312228 w 7830476"/>
              <a:gd name="connsiteY287" fmla="*/ 313838 h 756523"/>
              <a:gd name="connsiteX288" fmla="*/ 5326743 w 7830476"/>
              <a:gd name="connsiteY288" fmla="*/ 270295 h 756523"/>
              <a:gd name="connsiteX289" fmla="*/ 5334000 w 7830476"/>
              <a:gd name="connsiteY289" fmla="*/ 241266 h 756523"/>
              <a:gd name="connsiteX290" fmla="*/ 5348514 w 7830476"/>
              <a:gd name="connsiteY290" fmla="*/ 263038 h 756523"/>
              <a:gd name="connsiteX291" fmla="*/ 5370285 w 7830476"/>
              <a:gd name="connsiteY291" fmla="*/ 255781 h 756523"/>
              <a:gd name="connsiteX292" fmla="*/ 5392057 w 7830476"/>
              <a:gd name="connsiteY292" fmla="*/ 255781 h 756523"/>
              <a:gd name="connsiteX293" fmla="*/ 5399314 w 7830476"/>
              <a:gd name="connsiteY293" fmla="*/ 197723 h 756523"/>
              <a:gd name="connsiteX294" fmla="*/ 5428343 w 7830476"/>
              <a:gd name="connsiteY294" fmla="*/ 219495 h 756523"/>
              <a:gd name="connsiteX295" fmla="*/ 5457371 w 7830476"/>
              <a:gd name="connsiteY295" fmla="*/ 197723 h 756523"/>
              <a:gd name="connsiteX296" fmla="*/ 5464628 w 7830476"/>
              <a:gd name="connsiteY296" fmla="*/ 161438 h 756523"/>
              <a:gd name="connsiteX297" fmla="*/ 5479143 w 7830476"/>
              <a:gd name="connsiteY297" fmla="*/ 96123 h 756523"/>
              <a:gd name="connsiteX298" fmla="*/ 5493657 w 7830476"/>
              <a:gd name="connsiteY298" fmla="*/ 125152 h 756523"/>
              <a:gd name="connsiteX299" fmla="*/ 5515428 w 7830476"/>
              <a:gd name="connsiteY299" fmla="*/ 139666 h 756523"/>
              <a:gd name="connsiteX300" fmla="*/ 5522685 w 7830476"/>
              <a:gd name="connsiteY300" fmla="*/ 168695 h 756523"/>
              <a:gd name="connsiteX301" fmla="*/ 5551714 w 7830476"/>
              <a:gd name="connsiteY301" fmla="*/ 255781 h 756523"/>
              <a:gd name="connsiteX302" fmla="*/ 5573485 w 7830476"/>
              <a:gd name="connsiteY302" fmla="*/ 263038 h 756523"/>
              <a:gd name="connsiteX303" fmla="*/ 5588000 w 7830476"/>
              <a:gd name="connsiteY303" fmla="*/ 248523 h 756523"/>
              <a:gd name="connsiteX304" fmla="*/ 5602514 w 7830476"/>
              <a:gd name="connsiteY304" fmla="*/ 263038 h 756523"/>
              <a:gd name="connsiteX305" fmla="*/ 5624285 w 7830476"/>
              <a:gd name="connsiteY305" fmla="*/ 277552 h 756523"/>
              <a:gd name="connsiteX306" fmla="*/ 5638800 w 7830476"/>
              <a:gd name="connsiteY306" fmla="*/ 248523 h 756523"/>
              <a:gd name="connsiteX307" fmla="*/ 5675085 w 7830476"/>
              <a:gd name="connsiteY307" fmla="*/ 328352 h 756523"/>
              <a:gd name="connsiteX308" fmla="*/ 5696857 w 7830476"/>
              <a:gd name="connsiteY308" fmla="*/ 364638 h 756523"/>
              <a:gd name="connsiteX309" fmla="*/ 5704114 w 7830476"/>
              <a:gd name="connsiteY309" fmla="*/ 408181 h 756523"/>
              <a:gd name="connsiteX310" fmla="*/ 5754914 w 7830476"/>
              <a:gd name="connsiteY310" fmla="*/ 451723 h 756523"/>
              <a:gd name="connsiteX311" fmla="*/ 5776685 w 7830476"/>
              <a:gd name="connsiteY311" fmla="*/ 437209 h 756523"/>
              <a:gd name="connsiteX312" fmla="*/ 5783943 w 7830476"/>
              <a:gd name="connsiteY312" fmla="*/ 393666 h 756523"/>
              <a:gd name="connsiteX313" fmla="*/ 5798457 w 7830476"/>
              <a:gd name="connsiteY313" fmla="*/ 328352 h 756523"/>
              <a:gd name="connsiteX314" fmla="*/ 5820228 w 7830476"/>
              <a:gd name="connsiteY314" fmla="*/ 299323 h 756523"/>
              <a:gd name="connsiteX315" fmla="*/ 5827485 w 7830476"/>
              <a:gd name="connsiteY315" fmla="*/ 277552 h 756523"/>
              <a:gd name="connsiteX316" fmla="*/ 5842000 w 7830476"/>
              <a:gd name="connsiteY316" fmla="*/ 255781 h 756523"/>
              <a:gd name="connsiteX317" fmla="*/ 5849257 w 7830476"/>
              <a:gd name="connsiteY317" fmla="*/ 212238 h 756523"/>
              <a:gd name="connsiteX318" fmla="*/ 5863771 w 7830476"/>
              <a:gd name="connsiteY318" fmla="*/ 197723 h 756523"/>
              <a:gd name="connsiteX319" fmla="*/ 5878285 w 7830476"/>
              <a:gd name="connsiteY319" fmla="*/ 168695 h 756523"/>
              <a:gd name="connsiteX320" fmla="*/ 5900057 w 7830476"/>
              <a:gd name="connsiteY320" fmla="*/ 212238 h 756523"/>
              <a:gd name="connsiteX321" fmla="*/ 5921828 w 7830476"/>
              <a:gd name="connsiteY321" fmla="*/ 219495 h 756523"/>
              <a:gd name="connsiteX322" fmla="*/ 5958114 w 7830476"/>
              <a:gd name="connsiteY322" fmla="*/ 371895 h 756523"/>
              <a:gd name="connsiteX323" fmla="*/ 5979885 w 7830476"/>
              <a:gd name="connsiteY323" fmla="*/ 364638 h 756523"/>
              <a:gd name="connsiteX324" fmla="*/ 5994400 w 7830476"/>
              <a:gd name="connsiteY324" fmla="*/ 408181 h 756523"/>
              <a:gd name="connsiteX325" fmla="*/ 6008914 w 7830476"/>
              <a:gd name="connsiteY325" fmla="*/ 488009 h 756523"/>
              <a:gd name="connsiteX326" fmla="*/ 6016171 w 7830476"/>
              <a:gd name="connsiteY326" fmla="*/ 509781 h 756523"/>
              <a:gd name="connsiteX327" fmla="*/ 6066971 w 7830476"/>
              <a:gd name="connsiteY327" fmla="*/ 524295 h 756523"/>
              <a:gd name="connsiteX328" fmla="*/ 6096000 w 7830476"/>
              <a:gd name="connsiteY328" fmla="*/ 517038 h 756523"/>
              <a:gd name="connsiteX329" fmla="*/ 6125028 w 7830476"/>
              <a:gd name="connsiteY329" fmla="*/ 466238 h 756523"/>
              <a:gd name="connsiteX330" fmla="*/ 6139543 w 7830476"/>
              <a:gd name="connsiteY330" fmla="*/ 429952 h 756523"/>
              <a:gd name="connsiteX331" fmla="*/ 6168571 w 7830476"/>
              <a:gd name="connsiteY331" fmla="*/ 364638 h 756523"/>
              <a:gd name="connsiteX332" fmla="*/ 6183085 w 7830476"/>
              <a:gd name="connsiteY332" fmla="*/ 299323 h 756523"/>
              <a:gd name="connsiteX333" fmla="*/ 6190343 w 7830476"/>
              <a:gd name="connsiteY333" fmla="*/ 234009 h 756523"/>
              <a:gd name="connsiteX334" fmla="*/ 6241143 w 7830476"/>
              <a:gd name="connsiteY334" fmla="*/ 183209 h 756523"/>
              <a:gd name="connsiteX335" fmla="*/ 6248400 w 7830476"/>
              <a:gd name="connsiteY335" fmla="*/ 212238 h 756523"/>
              <a:gd name="connsiteX336" fmla="*/ 6262914 w 7830476"/>
              <a:gd name="connsiteY336" fmla="*/ 248523 h 756523"/>
              <a:gd name="connsiteX337" fmla="*/ 6284685 w 7830476"/>
              <a:gd name="connsiteY337" fmla="*/ 313838 h 756523"/>
              <a:gd name="connsiteX338" fmla="*/ 6299200 w 7830476"/>
              <a:gd name="connsiteY338" fmla="*/ 386409 h 756523"/>
              <a:gd name="connsiteX339" fmla="*/ 6335485 w 7830476"/>
              <a:gd name="connsiteY339" fmla="*/ 451723 h 756523"/>
              <a:gd name="connsiteX340" fmla="*/ 6350000 w 7830476"/>
              <a:gd name="connsiteY340" fmla="*/ 480752 h 756523"/>
              <a:gd name="connsiteX341" fmla="*/ 6386285 w 7830476"/>
              <a:gd name="connsiteY341" fmla="*/ 473495 h 756523"/>
              <a:gd name="connsiteX342" fmla="*/ 6400800 w 7830476"/>
              <a:gd name="connsiteY342" fmla="*/ 444466 h 756523"/>
              <a:gd name="connsiteX343" fmla="*/ 6422571 w 7830476"/>
              <a:gd name="connsiteY343" fmla="*/ 393666 h 756523"/>
              <a:gd name="connsiteX344" fmla="*/ 6466114 w 7830476"/>
              <a:gd name="connsiteY344" fmla="*/ 429952 h 756523"/>
              <a:gd name="connsiteX345" fmla="*/ 6480628 w 7830476"/>
              <a:gd name="connsiteY345" fmla="*/ 386409 h 756523"/>
              <a:gd name="connsiteX346" fmla="*/ 6516914 w 7830476"/>
              <a:gd name="connsiteY346" fmla="*/ 335609 h 756523"/>
              <a:gd name="connsiteX347" fmla="*/ 6531428 w 7830476"/>
              <a:gd name="connsiteY347" fmla="*/ 357381 h 756523"/>
              <a:gd name="connsiteX348" fmla="*/ 6574971 w 7830476"/>
              <a:gd name="connsiteY348" fmla="*/ 371895 h 756523"/>
              <a:gd name="connsiteX349" fmla="*/ 6582228 w 7830476"/>
              <a:gd name="connsiteY349" fmla="*/ 422695 h 756523"/>
              <a:gd name="connsiteX350" fmla="*/ 6640285 w 7830476"/>
              <a:gd name="connsiteY350" fmla="*/ 400923 h 756523"/>
              <a:gd name="connsiteX351" fmla="*/ 6662057 w 7830476"/>
              <a:gd name="connsiteY351" fmla="*/ 415438 h 756523"/>
              <a:gd name="connsiteX352" fmla="*/ 6676571 w 7830476"/>
              <a:gd name="connsiteY352" fmla="*/ 364638 h 756523"/>
              <a:gd name="connsiteX353" fmla="*/ 6741885 w 7830476"/>
              <a:gd name="connsiteY353" fmla="*/ 364638 h 756523"/>
              <a:gd name="connsiteX354" fmla="*/ 6763657 w 7830476"/>
              <a:gd name="connsiteY354" fmla="*/ 379152 h 756523"/>
              <a:gd name="connsiteX355" fmla="*/ 6770914 w 7830476"/>
              <a:gd name="connsiteY355" fmla="*/ 357381 h 756523"/>
              <a:gd name="connsiteX356" fmla="*/ 6785428 w 7830476"/>
              <a:gd name="connsiteY356" fmla="*/ 386409 h 756523"/>
              <a:gd name="connsiteX357" fmla="*/ 6807200 w 7830476"/>
              <a:gd name="connsiteY357" fmla="*/ 357381 h 756523"/>
              <a:gd name="connsiteX358" fmla="*/ 6828971 w 7830476"/>
              <a:gd name="connsiteY358" fmla="*/ 371895 h 756523"/>
              <a:gd name="connsiteX359" fmla="*/ 6858000 w 7830476"/>
              <a:gd name="connsiteY359" fmla="*/ 342866 h 756523"/>
              <a:gd name="connsiteX360" fmla="*/ 6865257 w 7830476"/>
              <a:gd name="connsiteY360" fmla="*/ 371895 h 756523"/>
              <a:gd name="connsiteX361" fmla="*/ 6872514 w 7830476"/>
              <a:gd name="connsiteY361" fmla="*/ 393666 h 756523"/>
              <a:gd name="connsiteX362" fmla="*/ 6887028 w 7830476"/>
              <a:gd name="connsiteY362" fmla="*/ 364638 h 756523"/>
              <a:gd name="connsiteX363" fmla="*/ 6916057 w 7830476"/>
              <a:gd name="connsiteY363" fmla="*/ 357381 h 756523"/>
              <a:gd name="connsiteX364" fmla="*/ 6945085 w 7830476"/>
              <a:gd name="connsiteY364" fmla="*/ 364638 h 756523"/>
              <a:gd name="connsiteX365" fmla="*/ 6959600 w 7830476"/>
              <a:gd name="connsiteY365" fmla="*/ 371895 h 756523"/>
              <a:gd name="connsiteX366" fmla="*/ 6981371 w 7830476"/>
              <a:gd name="connsiteY366" fmla="*/ 357381 h 756523"/>
              <a:gd name="connsiteX367" fmla="*/ 7010400 w 7830476"/>
              <a:gd name="connsiteY367" fmla="*/ 364638 h 756523"/>
              <a:gd name="connsiteX368" fmla="*/ 7032171 w 7830476"/>
              <a:gd name="connsiteY368" fmla="*/ 350123 h 756523"/>
              <a:gd name="connsiteX369" fmla="*/ 7053943 w 7830476"/>
              <a:gd name="connsiteY369" fmla="*/ 357381 h 756523"/>
              <a:gd name="connsiteX370" fmla="*/ 7061200 w 7830476"/>
              <a:gd name="connsiteY370" fmla="*/ 335609 h 756523"/>
              <a:gd name="connsiteX371" fmla="*/ 7090228 w 7830476"/>
              <a:gd name="connsiteY371" fmla="*/ 371895 h 756523"/>
              <a:gd name="connsiteX372" fmla="*/ 7104743 w 7830476"/>
              <a:gd name="connsiteY372" fmla="*/ 350123 h 756523"/>
              <a:gd name="connsiteX373" fmla="*/ 7126514 w 7830476"/>
              <a:gd name="connsiteY373" fmla="*/ 357381 h 756523"/>
              <a:gd name="connsiteX374" fmla="*/ 7133771 w 7830476"/>
              <a:gd name="connsiteY374" fmla="*/ 335609 h 756523"/>
              <a:gd name="connsiteX375" fmla="*/ 7155543 w 7830476"/>
              <a:gd name="connsiteY375" fmla="*/ 328352 h 756523"/>
              <a:gd name="connsiteX376" fmla="*/ 7184571 w 7830476"/>
              <a:gd name="connsiteY376" fmla="*/ 350123 h 756523"/>
              <a:gd name="connsiteX377" fmla="*/ 7206343 w 7830476"/>
              <a:gd name="connsiteY377" fmla="*/ 342866 h 756523"/>
              <a:gd name="connsiteX378" fmla="*/ 7228114 w 7830476"/>
              <a:gd name="connsiteY378" fmla="*/ 335609 h 756523"/>
              <a:gd name="connsiteX379" fmla="*/ 7249885 w 7830476"/>
              <a:gd name="connsiteY379" fmla="*/ 328352 h 756523"/>
              <a:gd name="connsiteX380" fmla="*/ 7264400 w 7830476"/>
              <a:gd name="connsiteY380" fmla="*/ 342866 h 756523"/>
              <a:gd name="connsiteX381" fmla="*/ 7286171 w 7830476"/>
              <a:gd name="connsiteY381" fmla="*/ 313838 h 756523"/>
              <a:gd name="connsiteX382" fmla="*/ 7307943 w 7830476"/>
              <a:gd name="connsiteY382" fmla="*/ 386409 h 756523"/>
              <a:gd name="connsiteX383" fmla="*/ 7322457 w 7830476"/>
              <a:gd name="connsiteY383" fmla="*/ 357381 h 756523"/>
              <a:gd name="connsiteX384" fmla="*/ 7358743 w 7830476"/>
              <a:gd name="connsiteY384" fmla="*/ 371895 h 756523"/>
              <a:gd name="connsiteX385" fmla="*/ 7366000 w 7830476"/>
              <a:gd name="connsiteY385" fmla="*/ 350123 h 756523"/>
              <a:gd name="connsiteX386" fmla="*/ 7380514 w 7830476"/>
              <a:gd name="connsiteY386" fmla="*/ 371895 h 756523"/>
              <a:gd name="connsiteX387" fmla="*/ 7395028 w 7830476"/>
              <a:gd name="connsiteY387" fmla="*/ 408181 h 756523"/>
              <a:gd name="connsiteX388" fmla="*/ 7409543 w 7830476"/>
              <a:gd name="connsiteY388" fmla="*/ 393666 h 756523"/>
              <a:gd name="connsiteX389" fmla="*/ 7431314 w 7830476"/>
              <a:gd name="connsiteY389" fmla="*/ 451723 h 756523"/>
              <a:gd name="connsiteX390" fmla="*/ 7453085 w 7830476"/>
              <a:gd name="connsiteY390" fmla="*/ 429952 h 756523"/>
              <a:gd name="connsiteX391" fmla="*/ 7474857 w 7830476"/>
              <a:gd name="connsiteY391" fmla="*/ 473495 h 756523"/>
              <a:gd name="connsiteX392" fmla="*/ 7503885 w 7830476"/>
              <a:gd name="connsiteY392" fmla="*/ 451723 h 756523"/>
              <a:gd name="connsiteX393" fmla="*/ 7554685 w 7830476"/>
              <a:gd name="connsiteY393" fmla="*/ 466238 h 756523"/>
              <a:gd name="connsiteX394" fmla="*/ 7569200 w 7830476"/>
              <a:gd name="connsiteY394" fmla="*/ 480752 h 756523"/>
              <a:gd name="connsiteX395" fmla="*/ 7612743 w 7830476"/>
              <a:gd name="connsiteY395" fmla="*/ 473495 h 756523"/>
              <a:gd name="connsiteX396" fmla="*/ 7634514 w 7830476"/>
              <a:gd name="connsiteY396" fmla="*/ 458981 h 756523"/>
              <a:gd name="connsiteX397" fmla="*/ 7656285 w 7830476"/>
              <a:gd name="connsiteY397" fmla="*/ 444466 h 756523"/>
              <a:gd name="connsiteX398" fmla="*/ 7692571 w 7830476"/>
              <a:gd name="connsiteY398" fmla="*/ 393666 h 756523"/>
              <a:gd name="connsiteX399" fmla="*/ 7707085 w 7830476"/>
              <a:gd name="connsiteY399" fmla="*/ 415438 h 756523"/>
              <a:gd name="connsiteX400" fmla="*/ 7765143 w 7830476"/>
              <a:gd name="connsiteY400" fmla="*/ 393666 h 756523"/>
              <a:gd name="connsiteX401" fmla="*/ 7786914 w 7830476"/>
              <a:gd name="connsiteY401" fmla="*/ 371895 h 756523"/>
              <a:gd name="connsiteX402" fmla="*/ 7823200 w 7830476"/>
              <a:gd name="connsiteY402" fmla="*/ 371895 h 756523"/>
              <a:gd name="connsiteX403" fmla="*/ 7830457 w 7830476"/>
              <a:gd name="connsiteY403" fmla="*/ 342866 h 756523"/>
              <a:gd name="connsiteX0" fmla="*/ 0 w 7830476"/>
              <a:gd name="connsiteY0" fmla="*/ 284809 h 756523"/>
              <a:gd name="connsiteX1" fmla="*/ 36285 w 7830476"/>
              <a:gd name="connsiteY1" fmla="*/ 277552 h 756523"/>
              <a:gd name="connsiteX2" fmla="*/ 58057 w 7830476"/>
              <a:gd name="connsiteY2" fmla="*/ 313838 h 756523"/>
              <a:gd name="connsiteX3" fmla="*/ 72571 w 7830476"/>
              <a:gd name="connsiteY3" fmla="*/ 263038 h 756523"/>
              <a:gd name="connsiteX4" fmla="*/ 87085 w 7830476"/>
              <a:gd name="connsiteY4" fmla="*/ 248523 h 756523"/>
              <a:gd name="connsiteX5" fmla="*/ 94343 w 7830476"/>
              <a:gd name="connsiteY5" fmla="*/ 284809 h 756523"/>
              <a:gd name="connsiteX6" fmla="*/ 101600 w 7830476"/>
              <a:gd name="connsiteY6" fmla="*/ 306581 h 756523"/>
              <a:gd name="connsiteX7" fmla="*/ 130628 w 7830476"/>
              <a:gd name="connsiteY7" fmla="*/ 270295 h 756523"/>
              <a:gd name="connsiteX8" fmla="*/ 145143 w 7830476"/>
              <a:gd name="connsiteY8" fmla="*/ 255781 h 756523"/>
              <a:gd name="connsiteX9" fmla="*/ 152400 w 7830476"/>
              <a:gd name="connsiteY9" fmla="*/ 299323 h 756523"/>
              <a:gd name="connsiteX10" fmla="*/ 159657 w 7830476"/>
              <a:gd name="connsiteY10" fmla="*/ 328352 h 756523"/>
              <a:gd name="connsiteX11" fmla="*/ 166914 w 7830476"/>
              <a:gd name="connsiteY11" fmla="*/ 299323 h 756523"/>
              <a:gd name="connsiteX12" fmla="*/ 203200 w 7830476"/>
              <a:gd name="connsiteY12" fmla="*/ 328352 h 756523"/>
              <a:gd name="connsiteX13" fmla="*/ 239485 w 7830476"/>
              <a:gd name="connsiteY13" fmla="*/ 284809 h 756523"/>
              <a:gd name="connsiteX14" fmla="*/ 261257 w 7830476"/>
              <a:gd name="connsiteY14" fmla="*/ 313838 h 756523"/>
              <a:gd name="connsiteX15" fmla="*/ 283028 w 7830476"/>
              <a:gd name="connsiteY15" fmla="*/ 284809 h 756523"/>
              <a:gd name="connsiteX16" fmla="*/ 304800 w 7830476"/>
              <a:gd name="connsiteY16" fmla="*/ 342866 h 756523"/>
              <a:gd name="connsiteX17" fmla="*/ 326571 w 7830476"/>
              <a:gd name="connsiteY17" fmla="*/ 299323 h 756523"/>
              <a:gd name="connsiteX18" fmla="*/ 333828 w 7830476"/>
              <a:gd name="connsiteY18" fmla="*/ 321095 h 756523"/>
              <a:gd name="connsiteX19" fmla="*/ 370114 w 7830476"/>
              <a:gd name="connsiteY19" fmla="*/ 292066 h 756523"/>
              <a:gd name="connsiteX20" fmla="*/ 406400 w 7830476"/>
              <a:gd name="connsiteY20" fmla="*/ 313838 h 756523"/>
              <a:gd name="connsiteX21" fmla="*/ 428171 w 7830476"/>
              <a:gd name="connsiteY21" fmla="*/ 277552 h 756523"/>
              <a:gd name="connsiteX22" fmla="*/ 442685 w 7830476"/>
              <a:gd name="connsiteY22" fmla="*/ 255781 h 756523"/>
              <a:gd name="connsiteX23" fmla="*/ 464457 w 7830476"/>
              <a:gd name="connsiteY23" fmla="*/ 270295 h 756523"/>
              <a:gd name="connsiteX24" fmla="*/ 486228 w 7830476"/>
              <a:gd name="connsiteY24" fmla="*/ 263038 h 756523"/>
              <a:gd name="connsiteX25" fmla="*/ 493485 w 7830476"/>
              <a:gd name="connsiteY25" fmla="*/ 284809 h 756523"/>
              <a:gd name="connsiteX26" fmla="*/ 515257 w 7830476"/>
              <a:gd name="connsiteY26" fmla="*/ 270295 h 756523"/>
              <a:gd name="connsiteX27" fmla="*/ 522514 w 7830476"/>
              <a:gd name="connsiteY27" fmla="*/ 299323 h 756523"/>
              <a:gd name="connsiteX28" fmla="*/ 544285 w 7830476"/>
              <a:gd name="connsiteY28" fmla="*/ 270295 h 756523"/>
              <a:gd name="connsiteX29" fmla="*/ 566057 w 7830476"/>
              <a:gd name="connsiteY29" fmla="*/ 284809 h 756523"/>
              <a:gd name="connsiteX30" fmla="*/ 587828 w 7830476"/>
              <a:gd name="connsiteY30" fmla="*/ 306581 h 756523"/>
              <a:gd name="connsiteX31" fmla="*/ 631371 w 7830476"/>
              <a:gd name="connsiteY31" fmla="*/ 299323 h 756523"/>
              <a:gd name="connsiteX32" fmla="*/ 667657 w 7830476"/>
              <a:gd name="connsiteY32" fmla="*/ 306581 h 756523"/>
              <a:gd name="connsiteX33" fmla="*/ 703943 w 7830476"/>
              <a:gd name="connsiteY33" fmla="*/ 284809 h 756523"/>
              <a:gd name="connsiteX34" fmla="*/ 725714 w 7830476"/>
              <a:gd name="connsiteY34" fmla="*/ 306581 h 756523"/>
              <a:gd name="connsiteX35" fmla="*/ 740228 w 7830476"/>
              <a:gd name="connsiteY35" fmla="*/ 292066 h 756523"/>
              <a:gd name="connsiteX36" fmla="*/ 762000 w 7830476"/>
              <a:gd name="connsiteY36" fmla="*/ 321095 h 756523"/>
              <a:gd name="connsiteX37" fmla="*/ 798285 w 7830476"/>
              <a:gd name="connsiteY37" fmla="*/ 284809 h 756523"/>
              <a:gd name="connsiteX38" fmla="*/ 805543 w 7830476"/>
              <a:gd name="connsiteY38" fmla="*/ 313838 h 756523"/>
              <a:gd name="connsiteX39" fmla="*/ 827314 w 7830476"/>
              <a:gd name="connsiteY39" fmla="*/ 292066 h 756523"/>
              <a:gd name="connsiteX40" fmla="*/ 841828 w 7830476"/>
              <a:gd name="connsiteY40" fmla="*/ 284809 h 756523"/>
              <a:gd name="connsiteX41" fmla="*/ 856343 w 7830476"/>
              <a:gd name="connsiteY41" fmla="*/ 313838 h 756523"/>
              <a:gd name="connsiteX42" fmla="*/ 878114 w 7830476"/>
              <a:gd name="connsiteY42" fmla="*/ 277552 h 756523"/>
              <a:gd name="connsiteX43" fmla="*/ 921657 w 7830476"/>
              <a:gd name="connsiteY43" fmla="*/ 277552 h 756523"/>
              <a:gd name="connsiteX44" fmla="*/ 943428 w 7830476"/>
              <a:gd name="connsiteY44" fmla="*/ 277552 h 756523"/>
              <a:gd name="connsiteX45" fmla="*/ 957943 w 7830476"/>
              <a:gd name="connsiteY45" fmla="*/ 306581 h 756523"/>
              <a:gd name="connsiteX46" fmla="*/ 979714 w 7830476"/>
              <a:gd name="connsiteY46" fmla="*/ 284809 h 756523"/>
              <a:gd name="connsiteX47" fmla="*/ 1008743 w 7830476"/>
              <a:gd name="connsiteY47" fmla="*/ 292066 h 756523"/>
              <a:gd name="connsiteX48" fmla="*/ 1023257 w 7830476"/>
              <a:gd name="connsiteY48" fmla="*/ 328352 h 756523"/>
              <a:gd name="connsiteX49" fmla="*/ 1066800 w 7830476"/>
              <a:gd name="connsiteY49" fmla="*/ 321095 h 756523"/>
              <a:gd name="connsiteX50" fmla="*/ 1103085 w 7830476"/>
              <a:gd name="connsiteY50" fmla="*/ 284809 h 756523"/>
              <a:gd name="connsiteX51" fmla="*/ 1132114 w 7830476"/>
              <a:gd name="connsiteY51" fmla="*/ 284809 h 756523"/>
              <a:gd name="connsiteX52" fmla="*/ 1161143 w 7830476"/>
              <a:gd name="connsiteY52" fmla="*/ 284809 h 756523"/>
              <a:gd name="connsiteX53" fmla="*/ 1182914 w 7830476"/>
              <a:gd name="connsiteY53" fmla="*/ 313838 h 756523"/>
              <a:gd name="connsiteX54" fmla="*/ 1197428 w 7830476"/>
              <a:gd name="connsiteY54" fmla="*/ 284809 h 756523"/>
              <a:gd name="connsiteX55" fmla="*/ 1240971 w 7830476"/>
              <a:gd name="connsiteY55" fmla="*/ 255781 h 756523"/>
              <a:gd name="connsiteX56" fmla="*/ 1255485 w 7830476"/>
              <a:gd name="connsiteY56" fmla="*/ 284809 h 756523"/>
              <a:gd name="connsiteX57" fmla="*/ 1284514 w 7830476"/>
              <a:gd name="connsiteY57" fmla="*/ 270295 h 756523"/>
              <a:gd name="connsiteX58" fmla="*/ 1299028 w 7830476"/>
              <a:gd name="connsiteY58" fmla="*/ 219495 h 756523"/>
              <a:gd name="connsiteX59" fmla="*/ 1313543 w 7830476"/>
              <a:gd name="connsiteY59" fmla="*/ 248523 h 756523"/>
              <a:gd name="connsiteX60" fmla="*/ 1342571 w 7830476"/>
              <a:gd name="connsiteY60" fmla="*/ 226752 h 756523"/>
              <a:gd name="connsiteX61" fmla="*/ 1357085 w 7830476"/>
              <a:gd name="connsiteY61" fmla="*/ 248523 h 756523"/>
              <a:gd name="connsiteX62" fmla="*/ 1378857 w 7830476"/>
              <a:gd name="connsiteY62" fmla="*/ 248523 h 756523"/>
              <a:gd name="connsiteX63" fmla="*/ 1407885 w 7830476"/>
              <a:gd name="connsiteY63" fmla="*/ 248523 h 756523"/>
              <a:gd name="connsiteX64" fmla="*/ 1429657 w 7830476"/>
              <a:gd name="connsiteY64" fmla="*/ 234009 h 756523"/>
              <a:gd name="connsiteX65" fmla="*/ 1451428 w 7830476"/>
              <a:gd name="connsiteY65" fmla="*/ 299323 h 756523"/>
              <a:gd name="connsiteX66" fmla="*/ 1465943 w 7830476"/>
              <a:gd name="connsiteY66" fmla="*/ 313838 h 756523"/>
              <a:gd name="connsiteX67" fmla="*/ 1480457 w 7830476"/>
              <a:gd name="connsiteY67" fmla="*/ 375982 h 756523"/>
              <a:gd name="connsiteX68" fmla="*/ 1531257 w 7830476"/>
              <a:gd name="connsiteY68" fmla="*/ 328352 h 756523"/>
              <a:gd name="connsiteX69" fmla="*/ 1560285 w 7830476"/>
              <a:gd name="connsiteY69" fmla="*/ 335609 h 756523"/>
              <a:gd name="connsiteX70" fmla="*/ 1589314 w 7830476"/>
              <a:gd name="connsiteY70" fmla="*/ 313838 h 756523"/>
              <a:gd name="connsiteX71" fmla="*/ 1625600 w 7830476"/>
              <a:gd name="connsiteY71" fmla="*/ 321095 h 756523"/>
              <a:gd name="connsiteX72" fmla="*/ 1669143 w 7830476"/>
              <a:gd name="connsiteY72" fmla="*/ 328352 h 756523"/>
              <a:gd name="connsiteX73" fmla="*/ 1698171 w 7830476"/>
              <a:gd name="connsiteY73" fmla="*/ 350123 h 756523"/>
              <a:gd name="connsiteX74" fmla="*/ 1719943 w 7830476"/>
              <a:gd name="connsiteY74" fmla="*/ 328352 h 756523"/>
              <a:gd name="connsiteX75" fmla="*/ 1741714 w 7830476"/>
              <a:gd name="connsiteY75" fmla="*/ 342866 h 756523"/>
              <a:gd name="connsiteX76" fmla="*/ 1770743 w 7830476"/>
              <a:gd name="connsiteY76" fmla="*/ 299323 h 756523"/>
              <a:gd name="connsiteX77" fmla="*/ 1814285 w 7830476"/>
              <a:gd name="connsiteY77" fmla="*/ 284809 h 756523"/>
              <a:gd name="connsiteX78" fmla="*/ 1836057 w 7830476"/>
              <a:gd name="connsiteY78" fmla="*/ 277552 h 756523"/>
              <a:gd name="connsiteX79" fmla="*/ 1865085 w 7830476"/>
              <a:gd name="connsiteY79" fmla="*/ 284809 h 756523"/>
              <a:gd name="connsiteX80" fmla="*/ 1886857 w 7830476"/>
              <a:gd name="connsiteY80" fmla="*/ 234009 h 756523"/>
              <a:gd name="connsiteX81" fmla="*/ 1894114 w 7830476"/>
              <a:gd name="connsiteY81" fmla="*/ 255781 h 756523"/>
              <a:gd name="connsiteX82" fmla="*/ 1908628 w 7830476"/>
              <a:gd name="connsiteY82" fmla="*/ 241266 h 756523"/>
              <a:gd name="connsiteX83" fmla="*/ 1923143 w 7830476"/>
              <a:gd name="connsiteY83" fmla="*/ 212238 h 756523"/>
              <a:gd name="connsiteX84" fmla="*/ 1944914 w 7830476"/>
              <a:gd name="connsiteY84" fmla="*/ 248523 h 756523"/>
              <a:gd name="connsiteX85" fmla="*/ 1952171 w 7830476"/>
              <a:gd name="connsiteY85" fmla="*/ 277552 h 756523"/>
              <a:gd name="connsiteX86" fmla="*/ 1988457 w 7830476"/>
              <a:gd name="connsiteY86" fmla="*/ 335609 h 756523"/>
              <a:gd name="connsiteX87" fmla="*/ 2017485 w 7830476"/>
              <a:gd name="connsiteY87" fmla="*/ 408181 h 756523"/>
              <a:gd name="connsiteX88" fmla="*/ 2039257 w 7830476"/>
              <a:gd name="connsiteY88" fmla="*/ 415438 h 756523"/>
              <a:gd name="connsiteX89" fmla="*/ 2061028 w 7830476"/>
              <a:gd name="connsiteY89" fmla="*/ 364638 h 756523"/>
              <a:gd name="connsiteX90" fmla="*/ 2075543 w 7830476"/>
              <a:gd name="connsiteY90" fmla="*/ 342866 h 756523"/>
              <a:gd name="connsiteX91" fmla="*/ 2097314 w 7830476"/>
              <a:gd name="connsiteY91" fmla="*/ 357381 h 756523"/>
              <a:gd name="connsiteX92" fmla="*/ 2111828 w 7830476"/>
              <a:gd name="connsiteY92" fmla="*/ 321095 h 756523"/>
              <a:gd name="connsiteX93" fmla="*/ 2133600 w 7830476"/>
              <a:gd name="connsiteY93" fmla="*/ 342866 h 756523"/>
              <a:gd name="connsiteX94" fmla="*/ 2155371 w 7830476"/>
              <a:gd name="connsiteY94" fmla="*/ 350123 h 756523"/>
              <a:gd name="connsiteX95" fmla="*/ 2184400 w 7830476"/>
              <a:gd name="connsiteY95" fmla="*/ 364638 h 756523"/>
              <a:gd name="connsiteX96" fmla="*/ 2213428 w 7830476"/>
              <a:gd name="connsiteY96" fmla="*/ 335609 h 756523"/>
              <a:gd name="connsiteX97" fmla="*/ 2220685 w 7830476"/>
              <a:gd name="connsiteY97" fmla="*/ 357381 h 756523"/>
              <a:gd name="connsiteX98" fmla="*/ 2256971 w 7830476"/>
              <a:gd name="connsiteY98" fmla="*/ 350123 h 756523"/>
              <a:gd name="connsiteX99" fmla="*/ 2271485 w 7830476"/>
              <a:gd name="connsiteY99" fmla="*/ 328352 h 756523"/>
              <a:gd name="connsiteX100" fmla="*/ 2307771 w 7830476"/>
              <a:gd name="connsiteY100" fmla="*/ 321095 h 756523"/>
              <a:gd name="connsiteX101" fmla="*/ 2322285 w 7830476"/>
              <a:gd name="connsiteY101" fmla="*/ 342866 h 756523"/>
              <a:gd name="connsiteX102" fmla="*/ 2358571 w 7830476"/>
              <a:gd name="connsiteY102" fmla="*/ 342866 h 756523"/>
              <a:gd name="connsiteX103" fmla="*/ 2380343 w 7830476"/>
              <a:gd name="connsiteY103" fmla="*/ 321095 h 756523"/>
              <a:gd name="connsiteX104" fmla="*/ 2402114 w 7830476"/>
              <a:gd name="connsiteY104" fmla="*/ 342866 h 756523"/>
              <a:gd name="connsiteX105" fmla="*/ 2423885 w 7830476"/>
              <a:gd name="connsiteY105" fmla="*/ 350123 h 756523"/>
              <a:gd name="connsiteX106" fmla="*/ 2452914 w 7830476"/>
              <a:gd name="connsiteY106" fmla="*/ 350123 h 756523"/>
              <a:gd name="connsiteX107" fmla="*/ 2474685 w 7830476"/>
              <a:gd name="connsiteY107" fmla="*/ 299323 h 756523"/>
              <a:gd name="connsiteX108" fmla="*/ 2481943 w 7830476"/>
              <a:gd name="connsiteY108" fmla="*/ 321095 h 756523"/>
              <a:gd name="connsiteX109" fmla="*/ 2496457 w 7830476"/>
              <a:gd name="connsiteY109" fmla="*/ 292066 h 756523"/>
              <a:gd name="connsiteX110" fmla="*/ 2503714 w 7830476"/>
              <a:gd name="connsiteY110" fmla="*/ 321095 h 756523"/>
              <a:gd name="connsiteX111" fmla="*/ 2518228 w 7830476"/>
              <a:gd name="connsiteY111" fmla="*/ 292066 h 756523"/>
              <a:gd name="connsiteX112" fmla="*/ 2532743 w 7830476"/>
              <a:gd name="connsiteY112" fmla="*/ 277552 h 756523"/>
              <a:gd name="connsiteX113" fmla="*/ 2540000 w 7830476"/>
              <a:gd name="connsiteY113" fmla="*/ 306581 h 756523"/>
              <a:gd name="connsiteX114" fmla="*/ 2547257 w 7830476"/>
              <a:gd name="connsiteY114" fmla="*/ 328352 h 756523"/>
              <a:gd name="connsiteX115" fmla="*/ 2554514 w 7830476"/>
              <a:gd name="connsiteY115" fmla="*/ 364638 h 756523"/>
              <a:gd name="connsiteX116" fmla="*/ 2561771 w 7830476"/>
              <a:gd name="connsiteY116" fmla="*/ 335609 h 756523"/>
              <a:gd name="connsiteX117" fmla="*/ 2576285 w 7830476"/>
              <a:gd name="connsiteY117" fmla="*/ 313838 h 756523"/>
              <a:gd name="connsiteX118" fmla="*/ 2583543 w 7830476"/>
              <a:gd name="connsiteY118" fmla="*/ 277552 h 756523"/>
              <a:gd name="connsiteX119" fmla="*/ 2605314 w 7830476"/>
              <a:gd name="connsiteY119" fmla="*/ 415438 h 756523"/>
              <a:gd name="connsiteX120" fmla="*/ 2641600 w 7830476"/>
              <a:gd name="connsiteY120" fmla="*/ 350123 h 756523"/>
              <a:gd name="connsiteX121" fmla="*/ 2656114 w 7830476"/>
              <a:gd name="connsiteY121" fmla="*/ 306581 h 756523"/>
              <a:gd name="connsiteX122" fmla="*/ 2663371 w 7830476"/>
              <a:gd name="connsiteY122" fmla="*/ 284809 h 756523"/>
              <a:gd name="connsiteX123" fmla="*/ 2670628 w 7830476"/>
              <a:gd name="connsiteY123" fmla="*/ 364638 h 756523"/>
              <a:gd name="connsiteX124" fmla="*/ 2692400 w 7830476"/>
              <a:gd name="connsiteY124" fmla="*/ 451723 h 756523"/>
              <a:gd name="connsiteX125" fmla="*/ 2699657 w 7830476"/>
              <a:gd name="connsiteY125" fmla="*/ 408181 h 756523"/>
              <a:gd name="connsiteX126" fmla="*/ 2706914 w 7830476"/>
              <a:gd name="connsiteY126" fmla="*/ 335609 h 756523"/>
              <a:gd name="connsiteX127" fmla="*/ 2714171 w 7830476"/>
              <a:gd name="connsiteY127" fmla="*/ 284809 h 756523"/>
              <a:gd name="connsiteX128" fmla="*/ 2728685 w 7830476"/>
              <a:gd name="connsiteY128" fmla="*/ 444466 h 756523"/>
              <a:gd name="connsiteX129" fmla="*/ 2735943 w 7830476"/>
              <a:gd name="connsiteY129" fmla="*/ 473495 h 756523"/>
              <a:gd name="connsiteX130" fmla="*/ 2750457 w 7830476"/>
              <a:gd name="connsiteY130" fmla="*/ 393666 h 756523"/>
              <a:gd name="connsiteX131" fmla="*/ 2772228 w 7830476"/>
              <a:gd name="connsiteY131" fmla="*/ 342866 h 756523"/>
              <a:gd name="connsiteX132" fmla="*/ 2779485 w 7830476"/>
              <a:gd name="connsiteY132" fmla="*/ 371895 h 756523"/>
              <a:gd name="connsiteX133" fmla="*/ 2801257 w 7830476"/>
              <a:gd name="connsiteY133" fmla="*/ 473495 h 756523"/>
              <a:gd name="connsiteX134" fmla="*/ 2808514 w 7830476"/>
              <a:gd name="connsiteY134" fmla="*/ 422695 h 756523"/>
              <a:gd name="connsiteX135" fmla="*/ 2815771 w 7830476"/>
              <a:gd name="connsiteY135" fmla="*/ 400923 h 756523"/>
              <a:gd name="connsiteX136" fmla="*/ 2823028 w 7830476"/>
              <a:gd name="connsiteY136" fmla="*/ 429952 h 756523"/>
              <a:gd name="connsiteX137" fmla="*/ 2830285 w 7830476"/>
              <a:gd name="connsiteY137" fmla="*/ 451723 h 756523"/>
              <a:gd name="connsiteX138" fmla="*/ 2837543 w 7830476"/>
              <a:gd name="connsiteY138" fmla="*/ 517038 h 756523"/>
              <a:gd name="connsiteX139" fmla="*/ 2852057 w 7830476"/>
              <a:gd name="connsiteY139" fmla="*/ 495266 h 756523"/>
              <a:gd name="connsiteX140" fmla="*/ 2859314 w 7830476"/>
              <a:gd name="connsiteY140" fmla="*/ 473495 h 756523"/>
              <a:gd name="connsiteX141" fmla="*/ 2873828 w 7830476"/>
              <a:gd name="connsiteY141" fmla="*/ 509781 h 756523"/>
              <a:gd name="connsiteX142" fmla="*/ 2881085 w 7830476"/>
              <a:gd name="connsiteY142" fmla="*/ 538809 h 756523"/>
              <a:gd name="connsiteX143" fmla="*/ 2895600 w 7830476"/>
              <a:gd name="connsiteY143" fmla="*/ 567838 h 756523"/>
              <a:gd name="connsiteX144" fmla="*/ 2910114 w 7830476"/>
              <a:gd name="connsiteY144" fmla="*/ 538809 h 756523"/>
              <a:gd name="connsiteX145" fmla="*/ 2917371 w 7830476"/>
              <a:gd name="connsiteY145" fmla="*/ 480752 h 756523"/>
              <a:gd name="connsiteX146" fmla="*/ 2929710 w 7830476"/>
              <a:gd name="connsiteY146" fmla="*/ 429952 h 756523"/>
              <a:gd name="connsiteX147" fmla="*/ 2939143 w 7830476"/>
              <a:gd name="connsiteY147" fmla="*/ 524295 h 756523"/>
              <a:gd name="connsiteX148" fmla="*/ 2964705 w 7830476"/>
              <a:gd name="connsiteY148" fmla="*/ 482739 h 756523"/>
              <a:gd name="connsiteX149" fmla="*/ 2946400 w 7830476"/>
              <a:gd name="connsiteY149" fmla="*/ 466238 h 756523"/>
              <a:gd name="connsiteX150" fmla="*/ 2962358 w 7830476"/>
              <a:gd name="connsiteY150" fmla="*/ 432327 h 756523"/>
              <a:gd name="connsiteX151" fmla="*/ 2968171 w 7830476"/>
              <a:gd name="connsiteY151" fmla="*/ 386409 h 756523"/>
              <a:gd name="connsiteX152" fmla="*/ 2989943 w 7830476"/>
              <a:gd name="connsiteY152" fmla="*/ 408181 h 756523"/>
              <a:gd name="connsiteX153" fmla="*/ 3004457 w 7830476"/>
              <a:gd name="connsiteY153" fmla="*/ 458981 h 756523"/>
              <a:gd name="connsiteX154" fmla="*/ 3011714 w 7830476"/>
              <a:gd name="connsiteY154" fmla="*/ 422695 h 756523"/>
              <a:gd name="connsiteX155" fmla="*/ 3040743 w 7830476"/>
              <a:gd name="connsiteY155" fmla="*/ 342866 h 756523"/>
              <a:gd name="connsiteX156" fmla="*/ 3048000 w 7830476"/>
              <a:gd name="connsiteY156" fmla="*/ 321095 h 756523"/>
              <a:gd name="connsiteX157" fmla="*/ 3055257 w 7830476"/>
              <a:gd name="connsiteY157" fmla="*/ 371895 h 756523"/>
              <a:gd name="connsiteX158" fmla="*/ 3069771 w 7830476"/>
              <a:gd name="connsiteY158" fmla="*/ 342866 h 756523"/>
              <a:gd name="connsiteX159" fmla="*/ 3077028 w 7830476"/>
              <a:gd name="connsiteY159" fmla="*/ 284809 h 756523"/>
              <a:gd name="connsiteX160" fmla="*/ 3084285 w 7830476"/>
              <a:gd name="connsiteY160" fmla="*/ 263038 h 756523"/>
              <a:gd name="connsiteX161" fmla="*/ 3091543 w 7830476"/>
              <a:gd name="connsiteY161" fmla="*/ 371895 h 756523"/>
              <a:gd name="connsiteX162" fmla="*/ 3098800 w 7830476"/>
              <a:gd name="connsiteY162" fmla="*/ 437209 h 756523"/>
              <a:gd name="connsiteX163" fmla="*/ 3113314 w 7830476"/>
              <a:gd name="connsiteY163" fmla="*/ 364638 h 756523"/>
              <a:gd name="connsiteX164" fmla="*/ 3120571 w 7830476"/>
              <a:gd name="connsiteY164" fmla="*/ 335609 h 756523"/>
              <a:gd name="connsiteX165" fmla="*/ 3135085 w 7830476"/>
              <a:gd name="connsiteY165" fmla="*/ 270295 h 756523"/>
              <a:gd name="connsiteX166" fmla="*/ 3142343 w 7830476"/>
              <a:gd name="connsiteY166" fmla="*/ 248523 h 756523"/>
              <a:gd name="connsiteX167" fmla="*/ 3156857 w 7830476"/>
              <a:gd name="connsiteY167" fmla="*/ 386409 h 756523"/>
              <a:gd name="connsiteX168" fmla="*/ 3164114 w 7830476"/>
              <a:gd name="connsiteY168" fmla="*/ 364638 h 756523"/>
              <a:gd name="connsiteX169" fmla="*/ 3178628 w 7830476"/>
              <a:gd name="connsiteY169" fmla="*/ 350123 h 756523"/>
              <a:gd name="connsiteX170" fmla="*/ 3185885 w 7830476"/>
              <a:gd name="connsiteY170" fmla="*/ 393666 h 756523"/>
              <a:gd name="connsiteX171" fmla="*/ 3214914 w 7830476"/>
              <a:gd name="connsiteY171" fmla="*/ 379152 h 756523"/>
              <a:gd name="connsiteX172" fmla="*/ 3243943 w 7830476"/>
              <a:gd name="connsiteY172" fmla="*/ 364638 h 756523"/>
              <a:gd name="connsiteX173" fmla="*/ 3272971 w 7830476"/>
              <a:gd name="connsiteY173" fmla="*/ 364638 h 756523"/>
              <a:gd name="connsiteX174" fmla="*/ 3309257 w 7830476"/>
              <a:gd name="connsiteY174" fmla="*/ 357381 h 756523"/>
              <a:gd name="connsiteX175" fmla="*/ 3316514 w 7830476"/>
              <a:gd name="connsiteY175" fmla="*/ 386409 h 756523"/>
              <a:gd name="connsiteX176" fmla="*/ 3323771 w 7830476"/>
              <a:gd name="connsiteY176" fmla="*/ 408181 h 756523"/>
              <a:gd name="connsiteX177" fmla="*/ 3360057 w 7830476"/>
              <a:gd name="connsiteY177" fmla="*/ 386409 h 756523"/>
              <a:gd name="connsiteX178" fmla="*/ 3367314 w 7830476"/>
              <a:gd name="connsiteY178" fmla="*/ 364638 h 756523"/>
              <a:gd name="connsiteX179" fmla="*/ 3389085 w 7830476"/>
              <a:gd name="connsiteY179" fmla="*/ 350123 h 756523"/>
              <a:gd name="connsiteX180" fmla="*/ 3396343 w 7830476"/>
              <a:gd name="connsiteY180" fmla="*/ 429952 h 756523"/>
              <a:gd name="connsiteX181" fmla="*/ 3418114 w 7830476"/>
              <a:gd name="connsiteY181" fmla="*/ 393666 h 756523"/>
              <a:gd name="connsiteX182" fmla="*/ 3425371 w 7830476"/>
              <a:gd name="connsiteY182" fmla="*/ 364638 h 756523"/>
              <a:gd name="connsiteX183" fmla="*/ 3447143 w 7830476"/>
              <a:gd name="connsiteY183" fmla="*/ 393666 h 756523"/>
              <a:gd name="connsiteX184" fmla="*/ 3468914 w 7830476"/>
              <a:gd name="connsiteY184" fmla="*/ 371895 h 756523"/>
              <a:gd name="connsiteX185" fmla="*/ 3490685 w 7830476"/>
              <a:gd name="connsiteY185" fmla="*/ 408181 h 756523"/>
              <a:gd name="connsiteX186" fmla="*/ 3512457 w 7830476"/>
              <a:gd name="connsiteY186" fmla="*/ 386409 h 756523"/>
              <a:gd name="connsiteX187" fmla="*/ 3556000 w 7830476"/>
              <a:gd name="connsiteY187" fmla="*/ 379152 h 756523"/>
              <a:gd name="connsiteX188" fmla="*/ 3577771 w 7830476"/>
              <a:gd name="connsiteY188" fmla="*/ 393666 h 756523"/>
              <a:gd name="connsiteX189" fmla="*/ 3585028 w 7830476"/>
              <a:gd name="connsiteY189" fmla="*/ 422695 h 756523"/>
              <a:gd name="connsiteX190" fmla="*/ 3621314 w 7830476"/>
              <a:gd name="connsiteY190" fmla="*/ 342866 h 756523"/>
              <a:gd name="connsiteX191" fmla="*/ 3635828 w 7830476"/>
              <a:gd name="connsiteY191" fmla="*/ 371895 h 756523"/>
              <a:gd name="connsiteX192" fmla="*/ 3657600 w 7830476"/>
              <a:gd name="connsiteY192" fmla="*/ 393666 h 756523"/>
              <a:gd name="connsiteX193" fmla="*/ 3679371 w 7830476"/>
              <a:gd name="connsiteY193" fmla="*/ 408181 h 756523"/>
              <a:gd name="connsiteX194" fmla="*/ 3722914 w 7830476"/>
              <a:gd name="connsiteY194" fmla="*/ 422695 h 756523"/>
              <a:gd name="connsiteX195" fmla="*/ 3759200 w 7830476"/>
              <a:gd name="connsiteY195" fmla="*/ 386409 h 756523"/>
              <a:gd name="connsiteX196" fmla="*/ 3780971 w 7830476"/>
              <a:gd name="connsiteY196" fmla="*/ 393666 h 756523"/>
              <a:gd name="connsiteX197" fmla="*/ 3810000 w 7830476"/>
              <a:gd name="connsiteY197" fmla="*/ 321095 h 756523"/>
              <a:gd name="connsiteX198" fmla="*/ 3831771 w 7830476"/>
              <a:gd name="connsiteY198" fmla="*/ 342866 h 756523"/>
              <a:gd name="connsiteX199" fmla="*/ 3846285 w 7830476"/>
              <a:gd name="connsiteY199" fmla="*/ 321095 h 756523"/>
              <a:gd name="connsiteX200" fmla="*/ 3853543 w 7830476"/>
              <a:gd name="connsiteY200" fmla="*/ 364638 h 756523"/>
              <a:gd name="connsiteX201" fmla="*/ 3875314 w 7830476"/>
              <a:gd name="connsiteY201" fmla="*/ 386409 h 756523"/>
              <a:gd name="connsiteX202" fmla="*/ 3904343 w 7830476"/>
              <a:gd name="connsiteY202" fmla="*/ 350123 h 756523"/>
              <a:gd name="connsiteX203" fmla="*/ 3940628 w 7830476"/>
              <a:gd name="connsiteY203" fmla="*/ 357381 h 756523"/>
              <a:gd name="connsiteX204" fmla="*/ 3976914 w 7830476"/>
              <a:gd name="connsiteY204" fmla="*/ 386409 h 756523"/>
              <a:gd name="connsiteX205" fmla="*/ 3998685 w 7830476"/>
              <a:gd name="connsiteY205" fmla="*/ 393666 h 756523"/>
              <a:gd name="connsiteX206" fmla="*/ 4013200 w 7830476"/>
              <a:gd name="connsiteY206" fmla="*/ 408181 h 756523"/>
              <a:gd name="connsiteX207" fmla="*/ 4071257 w 7830476"/>
              <a:gd name="connsiteY207" fmla="*/ 364638 h 756523"/>
              <a:gd name="connsiteX208" fmla="*/ 4085771 w 7830476"/>
              <a:gd name="connsiteY208" fmla="*/ 342866 h 756523"/>
              <a:gd name="connsiteX209" fmla="*/ 4093028 w 7830476"/>
              <a:gd name="connsiteY209" fmla="*/ 364638 h 756523"/>
              <a:gd name="connsiteX210" fmla="*/ 4107543 w 7830476"/>
              <a:gd name="connsiteY210" fmla="*/ 335609 h 756523"/>
              <a:gd name="connsiteX211" fmla="*/ 4114800 w 7830476"/>
              <a:gd name="connsiteY211" fmla="*/ 364638 h 756523"/>
              <a:gd name="connsiteX212" fmla="*/ 4129314 w 7830476"/>
              <a:gd name="connsiteY212" fmla="*/ 350123 h 756523"/>
              <a:gd name="connsiteX213" fmla="*/ 4136571 w 7830476"/>
              <a:gd name="connsiteY213" fmla="*/ 371895 h 756523"/>
              <a:gd name="connsiteX214" fmla="*/ 4158343 w 7830476"/>
              <a:gd name="connsiteY214" fmla="*/ 364638 h 756523"/>
              <a:gd name="connsiteX215" fmla="*/ 4165600 w 7830476"/>
              <a:gd name="connsiteY215" fmla="*/ 342866 h 756523"/>
              <a:gd name="connsiteX216" fmla="*/ 4187371 w 7830476"/>
              <a:gd name="connsiteY216" fmla="*/ 313838 h 756523"/>
              <a:gd name="connsiteX217" fmla="*/ 4194628 w 7830476"/>
              <a:gd name="connsiteY217" fmla="*/ 342866 h 756523"/>
              <a:gd name="connsiteX218" fmla="*/ 4209143 w 7830476"/>
              <a:gd name="connsiteY218" fmla="*/ 328352 h 756523"/>
              <a:gd name="connsiteX219" fmla="*/ 4223657 w 7830476"/>
              <a:gd name="connsiteY219" fmla="*/ 306581 h 756523"/>
              <a:gd name="connsiteX220" fmla="*/ 4252685 w 7830476"/>
              <a:gd name="connsiteY220" fmla="*/ 241266 h 756523"/>
              <a:gd name="connsiteX221" fmla="*/ 4259943 w 7830476"/>
              <a:gd name="connsiteY221" fmla="*/ 212238 h 756523"/>
              <a:gd name="connsiteX222" fmla="*/ 4274457 w 7830476"/>
              <a:gd name="connsiteY222" fmla="*/ 190466 h 756523"/>
              <a:gd name="connsiteX223" fmla="*/ 4274457 w 7830476"/>
              <a:gd name="connsiteY223" fmla="*/ 306581 h 756523"/>
              <a:gd name="connsiteX224" fmla="*/ 4281714 w 7830476"/>
              <a:gd name="connsiteY224" fmla="*/ 328352 h 756523"/>
              <a:gd name="connsiteX225" fmla="*/ 4296228 w 7830476"/>
              <a:gd name="connsiteY225" fmla="*/ 357381 h 756523"/>
              <a:gd name="connsiteX226" fmla="*/ 4310743 w 7830476"/>
              <a:gd name="connsiteY226" fmla="*/ 371895 h 756523"/>
              <a:gd name="connsiteX227" fmla="*/ 4332514 w 7830476"/>
              <a:gd name="connsiteY227" fmla="*/ 400923 h 756523"/>
              <a:gd name="connsiteX228" fmla="*/ 4339771 w 7830476"/>
              <a:gd name="connsiteY228" fmla="*/ 437209 h 756523"/>
              <a:gd name="connsiteX229" fmla="*/ 4354285 w 7830476"/>
              <a:gd name="connsiteY229" fmla="*/ 458981 h 756523"/>
              <a:gd name="connsiteX230" fmla="*/ 4368800 w 7830476"/>
              <a:gd name="connsiteY230" fmla="*/ 429952 h 756523"/>
              <a:gd name="connsiteX231" fmla="*/ 4376057 w 7830476"/>
              <a:gd name="connsiteY231" fmla="*/ 618638 h 756523"/>
              <a:gd name="connsiteX232" fmla="*/ 4405085 w 7830476"/>
              <a:gd name="connsiteY232" fmla="*/ 640409 h 756523"/>
              <a:gd name="connsiteX233" fmla="*/ 4412343 w 7830476"/>
              <a:gd name="connsiteY233" fmla="*/ 669438 h 756523"/>
              <a:gd name="connsiteX234" fmla="*/ 4419600 w 7830476"/>
              <a:gd name="connsiteY234" fmla="*/ 705723 h 756523"/>
              <a:gd name="connsiteX235" fmla="*/ 4426857 w 7830476"/>
              <a:gd name="connsiteY235" fmla="*/ 727495 h 756523"/>
              <a:gd name="connsiteX236" fmla="*/ 4434114 w 7830476"/>
              <a:gd name="connsiteY236" fmla="*/ 756523 h 756523"/>
              <a:gd name="connsiteX237" fmla="*/ 4441371 w 7830476"/>
              <a:gd name="connsiteY237" fmla="*/ 720238 h 756523"/>
              <a:gd name="connsiteX238" fmla="*/ 4455885 w 7830476"/>
              <a:gd name="connsiteY238" fmla="*/ 683952 h 756523"/>
              <a:gd name="connsiteX239" fmla="*/ 4463143 w 7830476"/>
              <a:gd name="connsiteY239" fmla="*/ 654923 h 756523"/>
              <a:gd name="connsiteX240" fmla="*/ 4470400 w 7830476"/>
              <a:gd name="connsiteY240" fmla="*/ 633152 h 756523"/>
              <a:gd name="connsiteX241" fmla="*/ 4477657 w 7830476"/>
              <a:gd name="connsiteY241" fmla="*/ 604123 h 756523"/>
              <a:gd name="connsiteX242" fmla="*/ 4492171 w 7830476"/>
              <a:gd name="connsiteY242" fmla="*/ 560581 h 756523"/>
              <a:gd name="connsiteX243" fmla="*/ 4499428 w 7830476"/>
              <a:gd name="connsiteY243" fmla="*/ 364638 h 756523"/>
              <a:gd name="connsiteX244" fmla="*/ 4513943 w 7830476"/>
              <a:gd name="connsiteY244" fmla="*/ 335609 h 756523"/>
              <a:gd name="connsiteX245" fmla="*/ 4521200 w 7830476"/>
              <a:gd name="connsiteY245" fmla="*/ 306581 h 756523"/>
              <a:gd name="connsiteX246" fmla="*/ 4535714 w 7830476"/>
              <a:gd name="connsiteY246" fmla="*/ 226752 h 756523"/>
              <a:gd name="connsiteX247" fmla="*/ 4542971 w 7830476"/>
              <a:gd name="connsiteY247" fmla="*/ 197723 h 756523"/>
              <a:gd name="connsiteX248" fmla="*/ 4550228 w 7830476"/>
              <a:gd name="connsiteY248" fmla="*/ 161438 h 756523"/>
              <a:gd name="connsiteX249" fmla="*/ 4557485 w 7830476"/>
              <a:gd name="connsiteY249" fmla="*/ 1781 h 756523"/>
              <a:gd name="connsiteX250" fmla="*/ 4564743 w 7830476"/>
              <a:gd name="connsiteY250" fmla="*/ 30809 h 756523"/>
              <a:gd name="connsiteX251" fmla="*/ 4572000 w 7830476"/>
              <a:gd name="connsiteY251" fmla="*/ 9038 h 756523"/>
              <a:gd name="connsiteX252" fmla="*/ 4601028 w 7830476"/>
              <a:gd name="connsiteY252" fmla="*/ 226752 h 756523"/>
              <a:gd name="connsiteX253" fmla="*/ 4608285 w 7830476"/>
              <a:gd name="connsiteY253" fmla="*/ 197723 h 756523"/>
              <a:gd name="connsiteX254" fmla="*/ 4622800 w 7830476"/>
              <a:gd name="connsiteY254" fmla="*/ 183209 h 756523"/>
              <a:gd name="connsiteX255" fmla="*/ 4637314 w 7830476"/>
              <a:gd name="connsiteY255" fmla="*/ 241266 h 756523"/>
              <a:gd name="connsiteX256" fmla="*/ 4644571 w 7830476"/>
              <a:gd name="connsiteY256" fmla="*/ 270295 h 756523"/>
              <a:gd name="connsiteX257" fmla="*/ 4659085 w 7830476"/>
              <a:gd name="connsiteY257" fmla="*/ 292066 h 756523"/>
              <a:gd name="connsiteX258" fmla="*/ 4680857 w 7830476"/>
              <a:gd name="connsiteY258" fmla="*/ 270295 h 756523"/>
              <a:gd name="connsiteX259" fmla="*/ 4695371 w 7830476"/>
              <a:gd name="connsiteY259" fmla="*/ 248523 h 756523"/>
              <a:gd name="connsiteX260" fmla="*/ 4709885 w 7830476"/>
              <a:gd name="connsiteY260" fmla="*/ 292066 h 756523"/>
              <a:gd name="connsiteX261" fmla="*/ 4724400 w 7830476"/>
              <a:gd name="connsiteY261" fmla="*/ 321095 h 756523"/>
              <a:gd name="connsiteX262" fmla="*/ 4753428 w 7830476"/>
              <a:gd name="connsiteY262" fmla="*/ 292066 h 756523"/>
              <a:gd name="connsiteX263" fmla="*/ 4760685 w 7830476"/>
              <a:gd name="connsiteY263" fmla="*/ 321095 h 756523"/>
              <a:gd name="connsiteX264" fmla="*/ 4782457 w 7830476"/>
              <a:gd name="connsiteY264" fmla="*/ 299323 h 756523"/>
              <a:gd name="connsiteX265" fmla="*/ 4804228 w 7830476"/>
              <a:gd name="connsiteY265" fmla="*/ 321095 h 756523"/>
              <a:gd name="connsiteX266" fmla="*/ 4826000 w 7830476"/>
              <a:gd name="connsiteY266" fmla="*/ 328352 h 756523"/>
              <a:gd name="connsiteX267" fmla="*/ 4855028 w 7830476"/>
              <a:gd name="connsiteY267" fmla="*/ 328352 h 756523"/>
              <a:gd name="connsiteX268" fmla="*/ 4884057 w 7830476"/>
              <a:gd name="connsiteY268" fmla="*/ 321095 h 756523"/>
              <a:gd name="connsiteX269" fmla="*/ 4891314 w 7830476"/>
              <a:gd name="connsiteY269" fmla="*/ 299323 h 756523"/>
              <a:gd name="connsiteX270" fmla="*/ 4927600 w 7830476"/>
              <a:gd name="connsiteY270" fmla="*/ 328352 h 756523"/>
              <a:gd name="connsiteX271" fmla="*/ 4949371 w 7830476"/>
              <a:gd name="connsiteY271" fmla="*/ 342866 h 756523"/>
              <a:gd name="connsiteX272" fmla="*/ 4963885 w 7830476"/>
              <a:gd name="connsiteY272" fmla="*/ 313838 h 756523"/>
              <a:gd name="connsiteX273" fmla="*/ 4985657 w 7830476"/>
              <a:gd name="connsiteY273" fmla="*/ 335609 h 756523"/>
              <a:gd name="connsiteX274" fmla="*/ 5000171 w 7830476"/>
              <a:gd name="connsiteY274" fmla="*/ 292066 h 756523"/>
              <a:gd name="connsiteX275" fmla="*/ 5036457 w 7830476"/>
              <a:gd name="connsiteY275" fmla="*/ 263038 h 756523"/>
              <a:gd name="connsiteX276" fmla="*/ 5043714 w 7830476"/>
              <a:gd name="connsiteY276" fmla="*/ 299323 h 756523"/>
              <a:gd name="connsiteX277" fmla="*/ 5065485 w 7830476"/>
              <a:gd name="connsiteY277" fmla="*/ 328352 h 756523"/>
              <a:gd name="connsiteX278" fmla="*/ 5087257 w 7830476"/>
              <a:gd name="connsiteY278" fmla="*/ 321095 h 756523"/>
              <a:gd name="connsiteX279" fmla="*/ 5101771 w 7830476"/>
              <a:gd name="connsiteY279" fmla="*/ 342866 h 756523"/>
              <a:gd name="connsiteX280" fmla="*/ 5130800 w 7830476"/>
              <a:gd name="connsiteY280" fmla="*/ 321095 h 756523"/>
              <a:gd name="connsiteX281" fmla="*/ 5167085 w 7830476"/>
              <a:gd name="connsiteY281" fmla="*/ 364638 h 756523"/>
              <a:gd name="connsiteX282" fmla="*/ 5196114 w 7830476"/>
              <a:gd name="connsiteY282" fmla="*/ 350123 h 756523"/>
              <a:gd name="connsiteX283" fmla="*/ 5225143 w 7830476"/>
              <a:gd name="connsiteY283" fmla="*/ 299323 h 756523"/>
              <a:gd name="connsiteX284" fmla="*/ 5246914 w 7830476"/>
              <a:gd name="connsiteY284" fmla="*/ 306581 h 756523"/>
              <a:gd name="connsiteX285" fmla="*/ 5254171 w 7830476"/>
              <a:gd name="connsiteY285" fmla="*/ 342866 h 756523"/>
              <a:gd name="connsiteX286" fmla="*/ 5283200 w 7830476"/>
              <a:gd name="connsiteY286" fmla="*/ 335609 h 756523"/>
              <a:gd name="connsiteX287" fmla="*/ 5312228 w 7830476"/>
              <a:gd name="connsiteY287" fmla="*/ 313838 h 756523"/>
              <a:gd name="connsiteX288" fmla="*/ 5326743 w 7830476"/>
              <a:gd name="connsiteY288" fmla="*/ 270295 h 756523"/>
              <a:gd name="connsiteX289" fmla="*/ 5334000 w 7830476"/>
              <a:gd name="connsiteY289" fmla="*/ 241266 h 756523"/>
              <a:gd name="connsiteX290" fmla="*/ 5348514 w 7830476"/>
              <a:gd name="connsiteY290" fmla="*/ 263038 h 756523"/>
              <a:gd name="connsiteX291" fmla="*/ 5370285 w 7830476"/>
              <a:gd name="connsiteY291" fmla="*/ 255781 h 756523"/>
              <a:gd name="connsiteX292" fmla="*/ 5392057 w 7830476"/>
              <a:gd name="connsiteY292" fmla="*/ 255781 h 756523"/>
              <a:gd name="connsiteX293" fmla="*/ 5399314 w 7830476"/>
              <a:gd name="connsiteY293" fmla="*/ 197723 h 756523"/>
              <a:gd name="connsiteX294" fmla="*/ 5428343 w 7830476"/>
              <a:gd name="connsiteY294" fmla="*/ 219495 h 756523"/>
              <a:gd name="connsiteX295" fmla="*/ 5457371 w 7830476"/>
              <a:gd name="connsiteY295" fmla="*/ 197723 h 756523"/>
              <a:gd name="connsiteX296" fmla="*/ 5464628 w 7830476"/>
              <a:gd name="connsiteY296" fmla="*/ 161438 h 756523"/>
              <a:gd name="connsiteX297" fmla="*/ 5479143 w 7830476"/>
              <a:gd name="connsiteY297" fmla="*/ 96123 h 756523"/>
              <a:gd name="connsiteX298" fmla="*/ 5493657 w 7830476"/>
              <a:gd name="connsiteY298" fmla="*/ 125152 h 756523"/>
              <a:gd name="connsiteX299" fmla="*/ 5515428 w 7830476"/>
              <a:gd name="connsiteY299" fmla="*/ 139666 h 756523"/>
              <a:gd name="connsiteX300" fmla="*/ 5522685 w 7830476"/>
              <a:gd name="connsiteY300" fmla="*/ 168695 h 756523"/>
              <a:gd name="connsiteX301" fmla="*/ 5551714 w 7830476"/>
              <a:gd name="connsiteY301" fmla="*/ 255781 h 756523"/>
              <a:gd name="connsiteX302" fmla="*/ 5573485 w 7830476"/>
              <a:gd name="connsiteY302" fmla="*/ 263038 h 756523"/>
              <a:gd name="connsiteX303" fmla="*/ 5588000 w 7830476"/>
              <a:gd name="connsiteY303" fmla="*/ 248523 h 756523"/>
              <a:gd name="connsiteX304" fmla="*/ 5602514 w 7830476"/>
              <a:gd name="connsiteY304" fmla="*/ 263038 h 756523"/>
              <a:gd name="connsiteX305" fmla="*/ 5624285 w 7830476"/>
              <a:gd name="connsiteY305" fmla="*/ 277552 h 756523"/>
              <a:gd name="connsiteX306" fmla="*/ 5638800 w 7830476"/>
              <a:gd name="connsiteY306" fmla="*/ 248523 h 756523"/>
              <a:gd name="connsiteX307" fmla="*/ 5675085 w 7830476"/>
              <a:gd name="connsiteY307" fmla="*/ 328352 h 756523"/>
              <a:gd name="connsiteX308" fmla="*/ 5696857 w 7830476"/>
              <a:gd name="connsiteY308" fmla="*/ 364638 h 756523"/>
              <a:gd name="connsiteX309" fmla="*/ 5704114 w 7830476"/>
              <a:gd name="connsiteY309" fmla="*/ 408181 h 756523"/>
              <a:gd name="connsiteX310" fmla="*/ 5754914 w 7830476"/>
              <a:gd name="connsiteY310" fmla="*/ 451723 h 756523"/>
              <a:gd name="connsiteX311" fmla="*/ 5776685 w 7830476"/>
              <a:gd name="connsiteY311" fmla="*/ 437209 h 756523"/>
              <a:gd name="connsiteX312" fmla="*/ 5783943 w 7830476"/>
              <a:gd name="connsiteY312" fmla="*/ 393666 h 756523"/>
              <a:gd name="connsiteX313" fmla="*/ 5798457 w 7830476"/>
              <a:gd name="connsiteY313" fmla="*/ 328352 h 756523"/>
              <a:gd name="connsiteX314" fmla="*/ 5820228 w 7830476"/>
              <a:gd name="connsiteY314" fmla="*/ 299323 h 756523"/>
              <a:gd name="connsiteX315" fmla="*/ 5827485 w 7830476"/>
              <a:gd name="connsiteY315" fmla="*/ 277552 h 756523"/>
              <a:gd name="connsiteX316" fmla="*/ 5842000 w 7830476"/>
              <a:gd name="connsiteY316" fmla="*/ 255781 h 756523"/>
              <a:gd name="connsiteX317" fmla="*/ 5849257 w 7830476"/>
              <a:gd name="connsiteY317" fmla="*/ 212238 h 756523"/>
              <a:gd name="connsiteX318" fmla="*/ 5863771 w 7830476"/>
              <a:gd name="connsiteY318" fmla="*/ 197723 h 756523"/>
              <a:gd name="connsiteX319" fmla="*/ 5878285 w 7830476"/>
              <a:gd name="connsiteY319" fmla="*/ 168695 h 756523"/>
              <a:gd name="connsiteX320" fmla="*/ 5900057 w 7830476"/>
              <a:gd name="connsiteY320" fmla="*/ 212238 h 756523"/>
              <a:gd name="connsiteX321" fmla="*/ 5921828 w 7830476"/>
              <a:gd name="connsiteY321" fmla="*/ 219495 h 756523"/>
              <a:gd name="connsiteX322" fmla="*/ 5958114 w 7830476"/>
              <a:gd name="connsiteY322" fmla="*/ 371895 h 756523"/>
              <a:gd name="connsiteX323" fmla="*/ 5979885 w 7830476"/>
              <a:gd name="connsiteY323" fmla="*/ 364638 h 756523"/>
              <a:gd name="connsiteX324" fmla="*/ 5994400 w 7830476"/>
              <a:gd name="connsiteY324" fmla="*/ 408181 h 756523"/>
              <a:gd name="connsiteX325" fmla="*/ 6008914 w 7830476"/>
              <a:gd name="connsiteY325" fmla="*/ 488009 h 756523"/>
              <a:gd name="connsiteX326" fmla="*/ 6016171 w 7830476"/>
              <a:gd name="connsiteY326" fmla="*/ 509781 h 756523"/>
              <a:gd name="connsiteX327" fmla="*/ 6066971 w 7830476"/>
              <a:gd name="connsiteY327" fmla="*/ 524295 h 756523"/>
              <a:gd name="connsiteX328" fmla="*/ 6096000 w 7830476"/>
              <a:gd name="connsiteY328" fmla="*/ 517038 h 756523"/>
              <a:gd name="connsiteX329" fmla="*/ 6125028 w 7830476"/>
              <a:gd name="connsiteY329" fmla="*/ 466238 h 756523"/>
              <a:gd name="connsiteX330" fmla="*/ 6139543 w 7830476"/>
              <a:gd name="connsiteY330" fmla="*/ 429952 h 756523"/>
              <a:gd name="connsiteX331" fmla="*/ 6168571 w 7830476"/>
              <a:gd name="connsiteY331" fmla="*/ 364638 h 756523"/>
              <a:gd name="connsiteX332" fmla="*/ 6183085 w 7830476"/>
              <a:gd name="connsiteY332" fmla="*/ 299323 h 756523"/>
              <a:gd name="connsiteX333" fmla="*/ 6190343 w 7830476"/>
              <a:gd name="connsiteY333" fmla="*/ 234009 h 756523"/>
              <a:gd name="connsiteX334" fmla="*/ 6241143 w 7830476"/>
              <a:gd name="connsiteY334" fmla="*/ 183209 h 756523"/>
              <a:gd name="connsiteX335" fmla="*/ 6248400 w 7830476"/>
              <a:gd name="connsiteY335" fmla="*/ 212238 h 756523"/>
              <a:gd name="connsiteX336" fmla="*/ 6262914 w 7830476"/>
              <a:gd name="connsiteY336" fmla="*/ 248523 h 756523"/>
              <a:gd name="connsiteX337" fmla="*/ 6284685 w 7830476"/>
              <a:gd name="connsiteY337" fmla="*/ 313838 h 756523"/>
              <a:gd name="connsiteX338" fmla="*/ 6299200 w 7830476"/>
              <a:gd name="connsiteY338" fmla="*/ 386409 h 756523"/>
              <a:gd name="connsiteX339" fmla="*/ 6335485 w 7830476"/>
              <a:gd name="connsiteY339" fmla="*/ 451723 h 756523"/>
              <a:gd name="connsiteX340" fmla="*/ 6350000 w 7830476"/>
              <a:gd name="connsiteY340" fmla="*/ 480752 h 756523"/>
              <a:gd name="connsiteX341" fmla="*/ 6386285 w 7830476"/>
              <a:gd name="connsiteY341" fmla="*/ 473495 h 756523"/>
              <a:gd name="connsiteX342" fmla="*/ 6400800 w 7830476"/>
              <a:gd name="connsiteY342" fmla="*/ 444466 h 756523"/>
              <a:gd name="connsiteX343" fmla="*/ 6422571 w 7830476"/>
              <a:gd name="connsiteY343" fmla="*/ 393666 h 756523"/>
              <a:gd name="connsiteX344" fmla="*/ 6466114 w 7830476"/>
              <a:gd name="connsiteY344" fmla="*/ 429952 h 756523"/>
              <a:gd name="connsiteX345" fmla="*/ 6480628 w 7830476"/>
              <a:gd name="connsiteY345" fmla="*/ 386409 h 756523"/>
              <a:gd name="connsiteX346" fmla="*/ 6516914 w 7830476"/>
              <a:gd name="connsiteY346" fmla="*/ 335609 h 756523"/>
              <a:gd name="connsiteX347" fmla="*/ 6531428 w 7830476"/>
              <a:gd name="connsiteY347" fmla="*/ 357381 h 756523"/>
              <a:gd name="connsiteX348" fmla="*/ 6574971 w 7830476"/>
              <a:gd name="connsiteY348" fmla="*/ 371895 h 756523"/>
              <a:gd name="connsiteX349" fmla="*/ 6582228 w 7830476"/>
              <a:gd name="connsiteY349" fmla="*/ 422695 h 756523"/>
              <a:gd name="connsiteX350" fmla="*/ 6640285 w 7830476"/>
              <a:gd name="connsiteY350" fmla="*/ 400923 h 756523"/>
              <a:gd name="connsiteX351" fmla="*/ 6662057 w 7830476"/>
              <a:gd name="connsiteY351" fmla="*/ 415438 h 756523"/>
              <a:gd name="connsiteX352" fmla="*/ 6676571 w 7830476"/>
              <a:gd name="connsiteY352" fmla="*/ 364638 h 756523"/>
              <a:gd name="connsiteX353" fmla="*/ 6741885 w 7830476"/>
              <a:gd name="connsiteY353" fmla="*/ 364638 h 756523"/>
              <a:gd name="connsiteX354" fmla="*/ 6763657 w 7830476"/>
              <a:gd name="connsiteY354" fmla="*/ 379152 h 756523"/>
              <a:gd name="connsiteX355" fmla="*/ 6770914 w 7830476"/>
              <a:gd name="connsiteY355" fmla="*/ 357381 h 756523"/>
              <a:gd name="connsiteX356" fmla="*/ 6785428 w 7830476"/>
              <a:gd name="connsiteY356" fmla="*/ 386409 h 756523"/>
              <a:gd name="connsiteX357" fmla="*/ 6807200 w 7830476"/>
              <a:gd name="connsiteY357" fmla="*/ 357381 h 756523"/>
              <a:gd name="connsiteX358" fmla="*/ 6828971 w 7830476"/>
              <a:gd name="connsiteY358" fmla="*/ 371895 h 756523"/>
              <a:gd name="connsiteX359" fmla="*/ 6858000 w 7830476"/>
              <a:gd name="connsiteY359" fmla="*/ 342866 h 756523"/>
              <a:gd name="connsiteX360" fmla="*/ 6865257 w 7830476"/>
              <a:gd name="connsiteY360" fmla="*/ 371895 h 756523"/>
              <a:gd name="connsiteX361" fmla="*/ 6872514 w 7830476"/>
              <a:gd name="connsiteY361" fmla="*/ 393666 h 756523"/>
              <a:gd name="connsiteX362" fmla="*/ 6887028 w 7830476"/>
              <a:gd name="connsiteY362" fmla="*/ 364638 h 756523"/>
              <a:gd name="connsiteX363" fmla="*/ 6916057 w 7830476"/>
              <a:gd name="connsiteY363" fmla="*/ 357381 h 756523"/>
              <a:gd name="connsiteX364" fmla="*/ 6945085 w 7830476"/>
              <a:gd name="connsiteY364" fmla="*/ 364638 h 756523"/>
              <a:gd name="connsiteX365" fmla="*/ 6959600 w 7830476"/>
              <a:gd name="connsiteY365" fmla="*/ 371895 h 756523"/>
              <a:gd name="connsiteX366" fmla="*/ 6981371 w 7830476"/>
              <a:gd name="connsiteY366" fmla="*/ 357381 h 756523"/>
              <a:gd name="connsiteX367" fmla="*/ 7010400 w 7830476"/>
              <a:gd name="connsiteY367" fmla="*/ 364638 h 756523"/>
              <a:gd name="connsiteX368" fmla="*/ 7032171 w 7830476"/>
              <a:gd name="connsiteY368" fmla="*/ 350123 h 756523"/>
              <a:gd name="connsiteX369" fmla="*/ 7053943 w 7830476"/>
              <a:gd name="connsiteY369" fmla="*/ 357381 h 756523"/>
              <a:gd name="connsiteX370" fmla="*/ 7061200 w 7830476"/>
              <a:gd name="connsiteY370" fmla="*/ 335609 h 756523"/>
              <a:gd name="connsiteX371" fmla="*/ 7090228 w 7830476"/>
              <a:gd name="connsiteY371" fmla="*/ 371895 h 756523"/>
              <a:gd name="connsiteX372" fmla="*/ 7104743 w 7830476"/>
              <a:gd name="connsiteY372" fmla="*/ 350123 h 756523"/>
              <a:gd name="connsiteX373" fmla="*/ 7126514 w 7830476"/>
              <a:gd name="connsiteY373" fmla="*/ 357381 h 756523"/>
              <a:gd name="connsiteX374" fmla="*/ 7133771 w 7830476"/>
              <a:gd name="connsiteY374" fmla="*/ 335609 h 756523"/>
              <a:gd name="connsiteX375" fmla="*/ 7155543 w 7830476"/>
              <a:gd name="connsiteY375" fmla="*/ 328352 h 756523"/>
              <a:gd name="connsiteX376" fmla="*/ 7184571 w 7830476"/>
              <a:gd name="connsiteY376" fmla="*/ 350123 h 756523"/>
              <a:gd name="connsiteX377" fmla="*/ 7206343 w 7830476"/>
              <a:gd name="connsiteY377" fmla="*/ 342866 h 756523"/>
              <a:gd name="connsiteX378" fmla="*/ 7228114 w 7830476"/>
              <a:gd name="connsiteY378" fmla="*/ 335609 h 756523"/>
              <a:gd name="connsiteX379" fmla="*/ 7249885 w 7830476"/>
              <a:gd name="connsiteY379" fmla="*/ 328352 h 756523"/>
              <a:gd name="connsiteX380" fmla="*/ 7264400 w 7830476"/>
              <a:gd name="connsiteY380" fmla="*/ 342866 h 756523"/>
              <a:gd name="connsiteX381" fmla="*/ 7286171 w 7830476"/>
              <a:gd name="connsiteY381" fmla="*/ 313838 h 756523"/>
              <a:gd name="connsiteX382" fmla="*/ 7307943 w 7830476"/>
              <a:gd name="connsiteY382" fmla="*/ 386409 h 756523"/>
              <a:gd name="connsiteX383" fmla="*/ 7322457 w 7830476"/>
              <a:gd name="connsiteY383" fmla="*/ 357381 h 756523"/>
              <a:gd name="connsiteX384" fmla="*/ 7358743 w 7830476"/>
              <a:gd name="connsiteY384" fmla="*/ 371895 h 756523"/>
              <a:gd name="connsiteX385" fmla="*/ 7366000 w 7830476"/>
              <a:gd name="connsiteY385" fmla="*/ 350123 h 756523"/>
              <a:gd name="connsiteX386" fmla="*/ 7380514 w 7830476"/>
              <a:gd name="connsiteY386" fmla="*/ 371895 h 756523"/>
              <a:gd name="connsiteX387" fmla="*/ 7395028 w 7830476"/>
              <a:gd name="connsiteY387" fmla="*/ 408181 h 756523"/>
              <a:gd name="connsiteX388" fmla="*/ 7409543 w 7830476"/>
              <a:gd name="connsiteY388" fmla="*/ 393666 h 756523"/>
              <a:gd name="connsiteX389" fmla="*/ 7431314 w 7830476"/>
              <a:gd name="connsiteY389" fmla="*/ 451723 h 756523"/>
              <a:gd name="connsiteX390" fmla="*/ 7453085 w 7830476"/>
              <a:gd name="connsiteY390" fmla="*/ 429952 h 756523"/>
              <a:gd name="connsiteX391" fmla="*/ 7474857 w 7830476"/>
              <a:gd name="connsiteY391" fmla="*/ 473495 h 756523"/>
              <a:gd name="connsiteX392" fmla="*/ 7503885 w 7830476"/>
              <a:gd name="connsiteY392" fmla="*/ 451723 h 756523"/>
              <a:gd name="connsiteX393" fmla="*/ 7554685 w 7830476"/>
              <a:gd name="connsiteY393" fmla="*/ 466238 h 756523"/>
              <a:gd name="connsiteX394" fmla="*/ 7569200 w 7830476"/>
              <a:gd name="connsiteY394" fmla="*/ 480752 h 756523"/>
              <a:gd name="connsiteX395" fmla="*/ 7612743 w 7830476"/>
              <a:gd name="connsiteY395" fmla="*/ 473495 h 756523"/>
              <a:gd name="connsiteX396" fmla="*/ 7634514 w 7830476"/>
              <a:gd name="connsiteY396" fmla="*/ 458981 h 756523"/>
              <a:gd name="connsiteX397" fmla="*/ 7656285 w 7830476"/>
              <a:gd name="connsiteY397" fmla="*/ 444466 h 756523"/>
              <a:gd name="connsiteX398" fmla="*/ 7692571 w 7830476"/>
              <a:gd name="connsiteY398" fmla="*/ 393666 h 756523"/>
              <a:gd name="connsiteX399" fmla="*/ 7707085 w 7830476"/>
              <a:gd name="connsiteY399" fmla="*/ 415438 h 756523"/>
              <a:gd name="connsiteX400" fmla="*/ 7765143 w 7830476"/>
              <a:gd name="connsiteY400" fmla="*/ 393666 h 756523"/>
              <a:gd name="connsiteX401" fmla="*/ 7786914 w 7830476"/>
              <a:gd name="connsiteY401" fmla="*/ 371895 h 756523"/>
              <a:gd name="connsiteX402" fmla="*/ 7823200 w 7830476"/>
              <a:gd name="connsiteY402" fmla="*/ 371895 h 756523"/>
              <a:gd name="connsiteX403" fmla="*/ 7830457 w 7830476"/>
              <a:gd name="connsiteY403" fmla="*/ 342866 h 756523"/>
              <a:gd name="connsiteX0" fmla="*/ 0 w 7830476"/>
              <a:gd name="connsiteY0" fmla="*/ 284809 h 756523"/>
              <a:gd name="connsiteX1" fmla="*/ 36285 w 7830476"/>
              <a:gd name="connsiteY1" fmla="*/ 277552 h 756523"/>
              <a:gd name="connsiteX2" fmla="*/ 58057 w 7830476"/>
              <a:gd name="connsiteY2" fmla="*/ 313838 h 756523"/>
              <a:gd name="connsiteX3" fmla="*/ 72571 w 7830476"/>
              <a:gd name="connsiteY3" fmla="*/ 263038 h 756523"/>
              <a:gd name="connsiteX4" fmla="*/ 87085 w 7830476"/>
              <a:gd name="connsiteY4" fmla="*/ 248523 h 756523"/>
              <a:gd name="connsiteX5" fmla="*/ 94343 w 7830476"/>
              <a:gd name="connsiteY5" fmla="*/ 284809 h 756523"/>
              <a:gd name="connsiteX6" fmla="*/ 101600 w 7830476"/>
              <a:gd name="connsiteY6" fmla="*/ 306581 h 756523"/>
              <a:gd name="connsiteX7" fmla="*/ 130628 w 7830476"/>
              <a:gd name="connsiteY7" fmla="*/ 270295 h 756523"/>
              <a:gd name="connsiteX8" fmla="*/ 145143 w 7830476"/>
              <a:gd name="connsiteY8" fmla="*/ 255781 h 756523"/>
              <a:gd name="connsiteX9" fmla="*/ 152400 w 7830476"/>
              <a:gd name="connsiteY9" fmla="*/ 299323 h 756523"/>
              <a:gd name="connsiteX10" fmla="*/ 159657 w 7830476"/>
              <a:gd name="connsiteY10" fmla="*/ 328352 h 756523"/>
              <a:gd name="connsiteX11" fmla="*/ 166914 w 7830476"/>
              <a:gd name="connsiteY11" fmla="*/ 299323 h 756523"/>
              <a:gd name="connsiteX12" fmla="*/ 203200 w 7830476"/>
              <a:gd name="connsiteY12" fmla="*/ 328352 h 756523"/>
              <a:gd name="connsiteX13" fmla="*/ 239485 w 7830476"/>
              <a:gd name="connsiteY13" fmla="*/ 284809 h 756523"/>
              <a:gd name="connsiteX14" fmla="*/ 261257 w 7830476"/>
              <a:gd name="connsiteY14" fmla="*/ 313838 h 756523"/>
              <a:gd name="connsiteX15" fmla="*/ 283028 w 7830476"/>
              <a:gd name="connsiteY15" fmla="*/ 284809 h 756523"/>
              <a:gd name="connsiteX16" fmla="*/ 304800 w 7830476"/>
              <a:gd name="connsiteY16" fmla="*/ 342866 h 756523"/>
              <a:gd name="connsiteX17" fmla="*/ 326571 w 7830476"/>
              <a:gd name="connsiteY17" fmla="*/ 299323 h 756523"/>
              <a:gd name="connsiteX18" fmla="*/ 333828 w 7830476"/>
              <a:gd name="connsiteY18" fmla="*/ 321095 h 756523"/>
              <a:gd name="connsiteX19" fmla="*/ 370114 w 7830476"/>
              <a:gd name="connsiteY19" fmla="*/ 292066 h 756523"/>
              <a:gd name="connsiteX20" fmla="*/ 406400 w 7830476"/>
              <a:gd name="connsiteY20" fmla="*/ 313838 h 756523"/>
              <a:gd name="connsiteX21" fmla="*/ 428171 w 7830476"/>
              <a:gd name="connsiteY21" fmla="*/ 277552 h 756523"/>
              <a:gd name="connsiteX22" fmla="*/ 442685 w 7830476"/>
              <a:gd name="connsiteY22" fmla="*/ 255781 h 756523"/>
              <a:gd name="connsiteX23" fmla="*/ 464457 w 7830476"/>
              <a:gd name="connsiteY23" fmla="*/ 270295 h 756523"/>
              <a:gd name="connsiteX24" fmla="*/ 486228 w 7830476"/>
              <a:gd name="connsiteY24" fmla="*/ 263038 h 756523"/>
              <a:gd name="connsiteX25" fmla="*/ 493485 w 7830476"/>
              <a:gd name="connsiteY25" fmla="*/ 284809 h 756523"/>
              <a:gd name="connsiteX26" fmla="*/ 515257 w 7830476"/>
              <a:gd name="connsiteY26" fmla="*/ 270295 h 756523"/>
              <a:gd name="connsiteX27" fmla="*/ 522514 w 7830476"/>
              <a:gd name="connsiteY27" fmla="*/ 299323 h 756523"/>
              <a:gd name="connsiteX28" fmla="*/ 544285 w 7830476"/>
              <a:gd name="connsiteY28" fmla="*/ 270295 h 756523"/>
              <a:gd name="connsiteX29" fmla="*/ 566057 w 7830476"/>
              <a:gd name="connsiteY29" fmla="*/ 284809 h 756523"/>
              <a:gd name="connsiteX30" fmla="*/ 587828 w 7830476"/>
              <a:gd name="connsiteY30" fmla="*/ 306581 h 756523"/>
              <a:gd name="connsiteX31" fmla="*/ 631371 w 7830476"/>
              <a:gd name="connsiteY31" fmla="*/ 299323 h 756523"/>
              <a:gd name="connsiteX32" fmla="*/ 667657 w 7830476"/>
              <a:gd name="connsiteY32" fmla="*/ 306581 h 756523"/>
              <a:gd name="connsiteX33" fmla="*/ 703943 w 7830476"/>
              <a:gd name="connsiteY33" fmla="*/ 284809 h 756523"/>
              <a:gd name="connsiteX34" fmla="*/ 725714 w 7830476"/>
              <a:gd name="connsiteY34" fmla="*/ 306581 h 756523"/>
              <a:gd name="connsiteX35" fmla="*/ 740228 w 7830476"/>
              <a:gd name="connsiteY35" fmla="*/ 292066 h 756523"/>
              <a:gd name="connsiteX36" fmla="*/ 762000 w 7830476"/>
              <a:gd name="connsiteY36" fmla="*/ 321095 h 756523"/>
              <a:gd name="connsiteX37" fmla="*/ 798285 w 7830476"/>
              <a:gd name="connsiteY37" fmla="*/ 284809 h 756523"/>
              <a:gd name="connsiteX38" fmla="*/ 805543 w 7830476"/>
              <a:gd name="connsiteY38" fmla="*/ 313838 h 756523"/>
              <a:gd name="connsiteX39" fmla="*/ 827314 w 7830476"/>
              <a:gd name="connsiteY39" fmla="*/ 292066 h 756523"/>
              <a:gd name="connsiteX40" fmla="*/ 841828 w 7830476"/>
              <a:gd name="connsiteY40" fmla="*/ 284809 h 756523"/>
              <a:gd name="connsiteX41" fmla="*/ 856343 w 7830476"/>
              <a:gd name="connsiteY41" fmla="*/ 313838 h 756523"/>
              <a:gd name="connsiteX42" fmla="*/ 878114 w 7830476"/>
              <a:gd name="connsiteY42" fmla="*/ 277552 h 756523"/>
              <a:gd name="connsiteX43" fmla="*/ 921657 w 7830476"/>
              <a:gd name="connsiteY43" fmla="*/ 277552 h 756523"/>
              <a:gd name="connsiteX44" fmla="*/ 943428 w 7830476"/>
              <a:gd name="connsiteY44" fmla="*/ 277552 h 756523"/>
              <a:gd name="connsiteX45" fmla="*/ 957943 w 7830476"/>
              <a:gd name="connsiteY45" fmla="*/ 306581 h 756523"/>
              <a:gd name="connsiteX46" fmla="*/ 979714 w 7830476"/>
              <a:gd name="connsiteY46" fmla="*/ 284809 h 756523"/>
              <a:gd name="connsiteX47" fmla="*/ 1008743 w 7830476"/>
              <a:gd name="connsiteY47" fmla="*/ 292066 h 756523"/>
              <a:gd name="connsiteX48" fmla="*/ 1023257 w 7830476"/>
              <a:gd name="connsiteY48" fmla="*/ 328352 h 756523"/>
              <a:gd name="connsiteX49" fmla="*/ 1066800 w 7830476"/>
              <a:gd name="connsiteY49" fmla="*/ 321095 h 756523"/>
              <a:gd name="connsiteX50" fmla="*/ 1103085 w 7830476"/>
              <a:gd name="connsiteY50" fmla="*/ 284809 h 756523"/>
              <a:gd name="connsiteX51" fmla="*/ 1132114 w 7830476"/>
              <a:gd name="connsiteY51" fmla="*/ 284809 h 756523"/>
              <a:gd name="connsiteX52" fmla="*/ 1161143 w 7830476"/>
              <a:gd name="connsiteY52" fmla="*/ 284809 h 756523"/>
              <a:gd name="connsiteX53" fmla="*/ 1182914 w 7830476"/>
              <a:gd name="connsiteY53" fmla="*/ 313838 h 756523"/>
              <a:gd name="connsiteX54" fmla="*/ 1197428 w 7830476"/>
              <a:gd name="connsiteY54" fmla="*/ 284809 h 756523"/>
              <a:gd name="connsiteX55" fmla="*/ 1240971 w 7830476"/>
              <a:gd name="connsiteY55" fmla="*/ 255781 h 756523"/>
              <a:gd name="connsiteX56" fmla="*/ 1255485 w 7830476"/>
              <a:gd name="connsiteY56" fmla="*/ 284809 h 756523"/>
              <a:gd name="connsiteX57" fmla="*/ 1284514 w 7830476"/>
              <a:gd name="connsiteY57" fmla="*/ 270295 h 756523"/>
              <a:gd name="connsiteX58" fmla="*/ 1299028 w 7830476"/>
              <a:gd name="connsiteY58" fmla="*/ 219495 h 756523"/>
              <a:gd name="connsiteX59" fmla="*/ 1313543 w 7830476"/>
              <a:gd name="connsiteY59" fmla="*/ 248523 h 756523"/>
              <a:gd name="connsiteX60" fmla="*/ 1342571 w 7830476"/>
              <a:gd name="connsiteY60" fmla="*/ 226752 h 756523"/>
              <a:gd name="connsiteX61" fmla="*/ 1357085 w 7830476"/>
              <a:gd name="connsiteY61" fmla="*/ 248523 h 756523"/>
              <a:gd name="connsiteX62" fmla="*/ 1378857 w 7830476"/>
              <a:gd name="connsiteY62" fmla="*/ 248523 h 756523"/>
              <a:gd name="connsiteX63" fmla="*/ 1407885 w 7830476"/>
              <a:gd name="connsiteY63" fmla="*/ 248523 h 756523"/>
              <a:gd name="connsiteX64" fmla="*/ 1429657 w 7830476"/>
              <a:gd name="connsiteY64" fmla="*/ 234009 h 756523"/>
              <a:gd name="connsiteX65" fmla="*/ 1451428 w 7830476"/>
              <a:gd name="connsiteY65" fmla="*/ 299323 h 756523"/>
              <a:gd name="connsiteX66" fmla="*/ 1465943 w 7830476"/>
              <a:gd name="connsiteY66" fmla="*/ 313838 h 756523"/>
              <a:gd name="connsiteX67" fmla="*/ 1480457 w 7830476"/>
              <a:gd name="connsiteY67" fmla="*/ 375982 h 756523"/>
              <a:gd name="connsiteX68" fmla="*/ 1531257 w 7830476"/>
              <a:gd name="connsiteY68" fmla="*/ 328352 h 756523"/>
              <a:gd name="connsiteX69" fmla="*/ 1566810 w 7830476"/>
              <a:gd name="connsiteY69" fmla="*/ 402105 h 756523"/>
              <a:gd name="connsiteX70" fmla="*/ 1589314 w 7830476"/>
              <a:gd name="connsiteY70" fmla="*/ 313838 h 756523"/>
              <a:gd name="connsiteX71" fmla="*/ 1625600 w 7830476"/>
              <a:gd name="connsiteY71" fmla="*/ 321095 h 756523"/>
              <a:gd name="connsiteX72" fmla="*/ 1669143 w 7830476"/>
              <a:gd name="connsiteY72" fmla="*/ 328352 h 756523"/>
              <a:gd name="connsiteX73" fmla="*/ 1698171 w 7830476"/>
              <a:gd name="connsiteY73" fmla="*/ 350123 h 756523"/>
              <a:gd name="connsiteX74" fmla="*/ 1719943 w 7830476"/>
              <a:gd name="connsiteY74" fmla="*/ 328352 h 756523"/>
              <a:gd name="connsiteX75" fmla="*/ 1741714 w 7830476"/>
              <a:gd name="connsiteY75" fmla="*/ 342866 h 756523"/>
              <a:gd name="connsiteX76" fmla="*/ 1770743 w 7830476"/>
              <a:gd name="connsiteY76" fmla="*/ 299323 h 756523"/>
              <a:gd name="connsiteX77" fmla="*/ 1814285 w 7830476"/>
              <a:gd name="connsiteY77" fmla="*/ 284809 h 756523"/>
              <a:gd name="connsiteX78" fmla="*/ 1836057 w 7830476"/>
              <a:gd name="connsiteY78" fmla="*/ 277552 h 756523"/>
              <a:gd name="connsiteX79" fmla="*/ 1865085 w 7830476"/>
              <a:gd name="connsiteY79" fmla="*/ 284809 h 756523"/>
              <a:gd name="connsiteX80" fmla="*/ 1886857 w 7830476"/>
              <a:gd name="connsiteY80" fmla="*/ 234009 h 756523"/>
              <a:gd name="connsiteX81" fmla="*/ 1894114 w 7830476"/>
              <a:gd name="connsiteY81" fmla="*/ 255781 h 756523"/>
              <a:gd name="connsiteX82" fmla="*/ 1908628 w 7830476"/>
              <a:gd name="connsiteY82" fmla="*/ 241266 h 756523"/>
              <a:gd name="connsiteX83" fmla="*/ 1923143 w 7830476"/>
              <a:gd name="connsiteY83" fmla="*/ 212238 h 756523"/>
              <a:gd name="connsiteX84" fmla="*/ 1944914 w 7830476"/>
              <a:gd name="connsiteY84" fmla="*/ 248523 h 756523"/>
              <a:gd name="connsiteX85" fmla="*/ 1952171 w 7830476"/>
              <a:gd name="connsiteY85" fmla="*/ 277552 h 756523"/>
              <a:gd name="connsiteX86" fmla="*/ 1988457 w 7830476"/>
              <a:gd name="connsiteY86" fmla="*/ 335609 h 756523"/>
              <a:gd name="connsiteX87" fmla="*/ 2017485 w 7830476"/>
              <a:gd name="connsiteY87" fmla="*/ 408181 h 756523"/>
              <a:gd name="connsiteX88" fmla="*/ 2039257 w 7830476"/>
              <a:gd name="connsiteY88" fmla="*/ 415438 h 756523"/>
              <a:gd name="connsiteX89" fmla="*/ 2061028 w 7830476"/>
              <a:gd name="connsiteY89" fmla="*/ 364638 h 756523"/>
              <a:gd name="connsiteX90" fmla="*/ 2075543 w 7830476"/>
              <a:gd name="connsiteY90" fmla="*/ 342866 h 756523"/>
              <a:gd name="connsiteX91" fmla="*/ 2097314 w 7830476"/>
              <a:gd name="connsiteY91" fmla="*/ 357381 h 756523"/>
              <a:gd name="connsiteX92" fmla="*/ 2111828 w 7830476"/>
              <a:gd name="connsiteY92" fmla="*/ 321095 h 756523"/>
              <a:gd name="connsiteX93" fmla="*/ 2133600 w 7830476"/>
              <a:gd name="connsiteY93" fmla="*/ 342866 h 756523"/>
              <a:gd name="connsiteX94" fmla="*/ 2155371 w 7830476"/>
              <a:gd name="connsiteY94" fmla="*/ 350123 h 756523"/>
              <a:gd name="connsiteX95" fmla="*/ 2184400 w 7830476"/>
              <a:gd name="connsiteY95" fmla="*/ 364638 h 756523"/>
              <a:gd name="connsiteX96" fmla="*/ 2213428 w 7830476"/>
              <a:gd name="connsiteY96" fmla="*/ 335609 h 756523"/>
              <a:gd name="connsiteX97" fmla="*/ 2220685 w 7830476"/>
              <a:gd name="connsiteY97" fmla="*/ 357381 h 756523"/>
              <a:gd name="connsiteX98" fmla="*/ 2256971 w 7830476"/>
              <a:gd name="connsiteY98" fmla="*/ 350123 h 756523"/>
              <a:gd name="connsiteX99" fmla="*/ 2271485 w 7830476"/>
              <a:gd name="connsiteY99" fmla="*/ 328352 h 756523"/>
              <a:gd name="connsiteX100" fmla="*/ 2307771 w 7830476"/>
              <a:gd name="connsiteY100" fmla="*/ 321095 h 756523"/>
              <a:gd name="connsiteX101" fmla="*/ 2322285 w 7830476"/>
              <a:gd name="connsiteY101" fmla="*/ 342866 h 756523"/>
              <a:gd name="connsiteX102" fmla="*/ 2358571 w 7830476"/>
              <a:gd name="connsiteY102" fmla="*/ 342866 h 756523"/>
              <a:gd name="connsiteX103" fmla="*/ 2380343 w 7830476"/>
              <a:gd name="connsiteY103" fmla="*/ 321095 h 756523"/>
              <a:gd name="connsiteX104" fmla="*/ 2402114 w 7830476"/>
              <a:gd name="connsiteY104" fmla="*/ 342866 h 756523"/>
              <a:gd name="connsiteX105" fmla="*/ 2423885 w 7830476"/>
              <a:gd name="connsiteY105" fmla="*/ 350123 h 756523"/>
              <a:gd name="connsiteX106" fmla="*/ 2452914 w 7830476"/>
              <a:gd name="connsiteY106" fmla="*/ 350123 h 756523"/>
              <a:gd name="connsiteX107" fmla="*/ 2474685 w 7830476"/>
              <a:gd name="connsiteY107" fmla="*/ 299323 h 756523"/>
              <a:gd name="connsiteX108" fmla="*/ 2481943 w 7830476"/>
              <a:gd name="connsiteY108" fmla="*/ 321095 h 756523"/>
              <a:gd name="connsiteX109" fmla="*/ 2496457 w 7830476"/>
              <a:gd name="connsiteY109" fmla="*/ 292066 h 756523"/>
              <a:gd name="connsiteX110" fmla="*/ 2503714 w 7830476"/>
              <a:gd name="connsiteY110" fmla="*/ 321095 h 756523"/>
              <a:gd name="connsiteX111" fmla="*/ 2518228 w 7830476"/>
              <a:gd name="connsiteY111" fmla="*/ 292066 h 756523"/>
              <a:gd name="connsiteX112" fmla="*/ 2532743 w 7830476"/>
              <a:gd name="connsiteY112" fmla="*/ 277552 h 756523"/>
              <a:gd name="connsiteX113" fmla="*/ 2540000 w 7830476"/>
              <a:gd name="connsiteY113" fmla="*/ 306581 h 756523"/>
              <a:gd name="connsiteX114" fmla="*/ 2547257 w 7830476"/>
              <a:gd name="connsiteY114" fmla="*/ 328352 h 756523"/>
              <a:gd name="connsiteX115" fmla="*/ 2554514 w 7830476"/>
              <a:gd name="connsiteY115" fmla="*/ 364638 h 756523"/>
              <a:gd name="connsiteX116" fmla="*/ 2561771 w 7830476"/>
              <a:gd name="connsiteY116" fmla="*/ 335609 h 756523"/>
              <a:gd name="connsiteX117" fmla="*/ 2576285 w 7830476"/>
              <a:gd name="connsiteY117" fmla="*/ 313838 h 756523"/>
              <a:gd name="connsiteX118" fmla="*/ 2583543 w 7830476"/>
              <a:gd name="connsiteY118" fmla="*/ 277552 h 756523"/>
              <a:gd name="connsiteX119" fmla="*/ 2605314 w 7830476"/>
              <a:gd name="connsiteY119" fmla="*/ 415438 h 756523"/>
              <a:gd name="connsiteX120" fmla="*/ 2641600 w 7830476"/>
              <a:gd name="connsiteY120" fmla="*/ 350123 h 756523"/>
              <a:gd name="connsiteX121" fmla="*/ 2656114 w 7830476"/>
              <a:gd name="connsiteY121" fmla="*/ 306581 h 756523"/>
              <a:gd name="connsiteX122" fmla="*/ 2663371 w 7830476"/>
              <a:gd name="connsiteY122" fmla="*/ 284809 h 756523"/>
              <a:gd name="connsiteX123" fmla="*/ 2670628 w 7830476"/>
              <a:gd name="connsiteY123" fmla="*/ 364638 h 756523"/>
              <a:gd name="connsiteX124" fmla="*/ 2692400 w 7830476"/>
              <a:gd name="connsiteY124" fmla="*/ 451723 h 756523"/>
              <a:gd name="connsiteX125" fmla="*/ 2699657 w 7830476"/>
              <a:gd name="connsiteY125" fmla="*/ 408181 h 756523"/>
              <a:gd name="connsiteX126" fmla="*/ 2706914 w 7830476"/>
              <a:gd name="connsiteY126" fmla="*/ 335609 h 756523"/>
              <a:gd name="connsiteX127" fmla="*/ 2714171 w 7830476"/>
              <a:gd name="connsiteY127" fmla="*/ 284809 h 756523"/>
              <a:gd name="connsiteX128" fmla="*/ 2728685 w 7830476"/>
              <a:gd name="connsiteY128" fmla="*/ 444466 h 756523"/>
              <a:gd name="connsiteX129" fmla="*/ 2735943 w 7830476"/>
              <a:gd name="connsiteY129" fmla="*/ 473495 h 756523"/>
              <a:gd name="connsiteX130" fmla="*/ 2750457 w 7830476"/>
              <a:gd name="connsiteY130" fmla="*/ 393666 h 756523"/>
              <a:gd name="connsiteX131" fmla="*/ 2772228 w 7830476"/>
              <a:gd name="connsiteY131" fmla="*/ 342866 h 756523"/>
              <a:gd name="connsiteX132" fmla="*/ 2779485 w 7830476"/>
              <a:gd name="connsiteY132" fmla="*/ 371895 h 756523"/>
              <a:gd name="connsiteX133" fmla="*/ 2801257 w 7830476"/>
              <a:gd name="connsiteY133" fmla="*/ 473495 h 756523"/>
              <a:gd name="connsiteX134" fmla="*/ 2808514 w 7830476"/>
              <a:gd name="connsiteY134" fmla="*/ 422695 h 756523"/>
              <a:gd name="connsiteX135" fmla="*/ 2815771 w 7830476"/>
              <a:gd name="connsiteY135" fmla="*/ 400923 h 756523"/>
              <a:gd name="connsiteX136" fmla="*/ 2823028 w 7830476"/>
              <a:gd name="connsiteY136" fmla="*/ 429952 h 756523"/>
              <a:gd name="connsiteX137" fmla="*/ 2830285 w 7830476"/>
              <a:gd name="connsiteY137" fmla="*/ 451723 h 756523"/>
              <a:gd name="connsiteX138" fmla="*/ 2837543 w 7830476"/>
              <a:gd name="connsiteY138" fmla="*/ 517038 h 756523"/>
              <a:gd name="connsiteX139" fmla="*/ 2852057 w 7830476"/>
              <a:gd name="connsiteY139" fmla="*/ 495266 h 756523"/>
              <a:gd name="connsiteX140" fmla="*/ 2859314 w 7830476"/>
              <a:gd name="connsiteY140" fmla="*/ 473495 h 756523"/>
              <a:gd name="connsiteX141" fmla="*/ 2873828 w 7830476"/>
              <a:gd name="connsiteY141" fmla="*/ 509781 h 756523"/>
              <a:gd name="connsiteX142" fmla="*/ 2881085 w 7830476"/>
              <a:gd name="connsiteY142" fmla="*/ 538809 h 756523"/>
              <a:gd name="connsiteX143" fmla="*/ 2895600 w 7830476"/>
              <a:gd name="connsiteY143" fmla="*/ 567838 h 756523"/>
              <a:gd name="connsiteX144" fmla="*/ 2910114 w 7830476"/>
              <a:gd name="connsiteY144" fmla="*/ 538809 h 756523"/>
              <a:gd name="connsiteX145" fmla="*/ 2917371 w 7830476"/>
              <a:gd name="connsiteY145" fmla="*/ 480752 h 756523"/>
              <a:gd name="connsiteX146" fmla="*/ 2929710 w 7830476"/>
              <a:gd name="connsiteY146" fmla="*/ 429952 h 756523"/>
              <a:gd name="connsiteX147" fmla="*/ 2939143 w 7830476"/>
              <a:gd name="connsiteY147" fmla="*/ 524295 h 756523"/>
              <a:gd name="connsiteX148" fmla="*/ 2964705 w 7830476"/>
              <a:gd name="connsiteY148" fmla="*/ 482739 h 756523"/>
              <a:gd name="connsiteX149" fmla="*/ 2946400 w 7830476"/>
              <a:gd name="connsiteY149" fmla="*/ 466238 h 756523"/>
              <a:gd name="connsiteX150" fmla="*/ 2962358 w 7830476"/>
              <a:gd name="connsiteY150" fmla="*/ 432327 h 756523"/>
              <a:gd name="connsiteX151" fmla="*/ 2968171 w 7830476"/>
              <a:gd name="connsiteY151" fmla="*/ 386409 h 756523"/>
              <a:gd name="connsiteX152" fmla="*/ 2989943 w 7830476"/>
              <a:gd name="connsiteY152" fmla="*/ 408181 h 756523"/>
              <a:gd name="connsiteX153" fmla="*/ 3004457 w 7830476"/>
              <a:gd name="connsiteY153" fmla="*/ 458981 h 756523"/>
              <a:gd name="connsiteX154" fmla="*/ 3011714 w 7830476"/>
              <a:gd name="connsiteY154" fmla="*/ 422695 h 756523"/>
              <a:gd name="connsiteX155" fmla="*/ 3040743 w 7830476"/>
              <a:gd name="connsiteY155" fmla="*/ 342866 h 756523"/>
              <a:gd name="connsiteX156" fmla="*/ 3048000 w 7830476"/>
              <a:gd name="connsiteY156" fmla="*/ 321095 h 756523"/>
              <a:gd name="connsiteX157" fmla="*/ 3055257 w 7830476"/>
              <a:gd name="connsiteY157" fmla="*/ 371895 h 756523"/>
              <a:gd name="connsiteX158" fmla="*/ 3069771 w 7830476"/>
              <a:gd name="connsiteY158" fmla="*/ 342866 h 756523"/>
              <a:gd name="connsiteX159" fmla="*/ 3077028 w 7830476"/>
              <a:gd name="connsiteY159" fmla="*/ 284809 h 756523"/>
              <a:gd name="connsiteX160" fmla="*/ 3084285 w 7830476"/>
              <a:gd name="connsiteY160" fmla="*/ 263038 h 756523"/>
              <a:gd name="connsiteX161" fmla="*/ 3091543 w 7830476"/>
              <a:gd name="connsiteY161" fmla="*/ 371895 h 756523"/>
              <a:gd name="connsiteX162" fmla="*/ 3098800 w 7830476"/>
              <a:gd name="connsiteY162" fmla="*/ 437209 h 756523"/>
              <a:gd name="connsiteX163" fmla="*/ 3113314 w 7830476"/>
              <a:gd name="connsiteY163" fmla="*/ 364638 h 756523"/>
              <a:gd name="connsiteX164" fmla="*/ 3120571 w 7830476"/>
              <a:gd name="connsiteY164" fmla="*/ 335609 h 756523"/>
              <a:gd name="connsiteX165" fmla="*/ 3135085 w 7830476"/>
              <a:gd name="connsiteY165" fmla="*/ 270295 h 756523"/>
              <a:gd name="connsiteX166" fmla="*/ 3142343 w 7830476"/>
              <a:gd name="connsiteY166" fmla="*/ 248523 h 756523"/>
              <a:gd name="connsiteX167" fmla="*/ 3156857 w 7830476"/>
              <a:gd name="connsiteY167" fmla="*/ 386409 h 756523"/>
              <a:gd name="connsiteX168" fmla="*/ 3164114 w 7830476"/>
              <a:gd name="connsiteY168" fmla="*/ 364638 h 756523"/>
              <a:gd name="connsiteX169" fmla="*/ 3178628 w 7830476"/>
              <a:gd name="connsiteY169" fmla="*/ 350123 h 756523"/>
              <a:gd name="connsiteX170" fmla="*/ 3185885 w 7830476"/>
              <a:gd name="connsiteY170" fmla="*/ 393666 h 756523"/>
              <a:gd name="connsiteX171" fmla="*/ 3214914 w 7830476"/>
              <a:gd name="connsiteY171" fmla="*/ 379152 h 756523"/>
              <a:gd name="connsiteX172" fmla="*/ 3243943 w 7830476"/>
              <a:gd name="connsiteY172" fmla="*/ 364638 h 756523"/>
              <a:gd name="connsiteX173" fmla="*/ 3272971 w 7830476"/>
              <a:gd name="connsiteY173" fmla="*/ 364638 h 756523"/>
              <a:gd name="connsiteX174" fmla="*/ 3309257 w 7830476"/>
              <a:gd name="connsiteY174" fmla="*/ 357381 h 756523"/>
              <a:gd name="connsiteX175" fmla="*/ 3316514 w 7830476"/>
              <a:gd name="connsiteY175" fmla="*/ 386409 h 756523"/>
              <a:gd name="connsiteX176" fmla="*/ 3323771 w 7830476"/>
              <a:gd name="connsiteY176" fmla="*/ 408181 h 756523"/>
              <a:gd name="connsiteX177" fmla="*/ 3360057 w 7830476"/>
              <a:gd name="connsiteY177" fmla="*/ 386409 h 756523"/>
              <a:gd name="connsiteX178" fmla="*/ 3367314 w 7830476"/>
              <a:gd name="connsiteY178" fmla="*/ 364638 h 756523"/>
              <a:gd name="connsiteX179" fmla="*/ 3389085 w 7830476"/>
              <a:gd name="connsiteY179" fmla="*/ 350123 h 756523"/>
              <a:gd name="connsiteX180" fmla="*/ 3396343 w 7830476"/>
              <a:gd name="connsiteY180" fmla="*/ 429952 h 756523"/>
              <a:gd name="connsiteX181" fmla="*/ 3418114 w 7830476"/>
              <a:gd name="connsiteY181" fmla="*/ 393666 h 756523"/>
              <a:gd name="connsiteX182" fmla="*/ 3425371 w 7830476"/>
              <a:gd name="connsiteY182" fmla="*/ 364638 h 756523"/>
              <a:gd name="connsiteX183" fmla="*/ 3447143 w 7830476"/>
              <a:gd name="connsiteY183" fmla="*/ 393666 h 756523"/>
              <a:gd name="connsiteX184" fmla="*/ 3468914 w 7830476"/>
              <a:gd name="connsiteY184" fmla="*/ 371895 h 756523"/>
              <a:gd name="connsiteX185" fmla="*/ 3490685 w 7830476"/>
              <a:gd name="connsiteY185" fmla="*/ 408181 h 756523"/>
              <a:gd name="connsiteX186" fmla="*/ 3512457 w 7830476"/>
              <a:gd name="connsiteY186" fmla="*/ 386409 h 756523"/>
              <a:gd name="connsiteX187" fmla="*/ 3556000 w 7830476"/>
              <a:gd name="connsiteY187" fmla="*/ 379152 h 756523"/>
              <a:gd name="connsiteX188" fmla="*/ 3577771 w 7830476"/>
              <a:gd name="connsiteY188" fmla="*/ 393666 h 756523"/>
              <a:gd name="connsiteX189" fmla="*/ 3585028 w 7830476"/>
              <a:gd name="connsiteY189" fmla="*/ 422695 h 756523"/>
              <a:gd name="connsiteX190" fmla="*/ 3621314 w 7830476"/>
              <a:gd name="connsiteY190" fmla="*/ 342866 h 756523"/>
              <a:gd name="connsiteX191" fmla="*/ 3635828 w 7830476"/>
              <a:gd name="connsiteY191" fmla="*/ 371895 h 756523"/>
              <a:gd name="connsiteX192" fmla="*/ 3657600 w 7830476"/>
              <a:gd name="connsiteY192" fmla="*/ 393666 h 756523"/>
              <a:gd name="connsiteX193" fmla="*/ 3679371 w 7830476"/>
              <a:gd name="connsiteY193" fmla="*/ 408181 h 756523"/>
              <a:gd name="connsiteX194" fmla="*/ 3722914 w 7830476"/>
              <a:gd name="connsiteY194" fmla="*/ 422695 h 756523"/>
              <a:gd name="connsiteX195" fmla="*/ 3759200 w 7830476"/>
              <a:gd name="connsiteY195" fmla="*/ 386409 h 756523"/>
              <a:gd name="connsiteX196" fmla="*/ 3780971 w 7830476"/>
              <a:gd name="connsiteY196" fmla="*/ 393666 h 756523"/>
              <a:gd name="connsiteX197" fmla="*/ 3810000 w 7830476"/>
              <a:gd name="connsiteY197" fmla="*/ 321095 h 756523"/>
              <a:gd name="connsiteX198" fmla="*/ 3831771 w 7830476"/>
              <a:gd name="connsiteY198" fmla="*/ 342866 h 756523"/>
              <a:gd name="connsiteX199" fmla="*/ 3846285 w 7830476"/>
              <a:gd name="connsiteY199" fmla="*/ 321095 h 756523"/>
              <a:gd name="connsiteX200" fmla="*/ 3853543 w 7830476"/>
              <a:gd name="connsiteY200" fmla="*/ 364638 h 756523"/>
              <a:gd name="connsiteX201" fmla="*/ 3875314 w 7830476"/>
              <a:gd name="connsiteY201" fmla="*/ 386409 h 756523"/>
              <a:gd name="connsiteX202" fmla="*/ 3904343 w 7830476"/>
              <a:gd name="connsiteY202" fmla="*/ 350123 h 756523"/>
              <a:gd name="connsiteX203" fmla="*/ 3940628 w 7830476"/>
              <a:gd name="connsiteY203" fmla="*/ 357381 h 756523"/>
              <a:gd name="connsiteX204" fmla="*/ 3976914 w 7830476"/>
              <a:gd name="connsiteY204" fmla="*/ 386409 h 756523"/>
              <a:gd name="connsiteX205" fmla="*/ 3998685 w 7830476"/>
              <a:gd name="connsiteY205" fmla="*/ 393666 h 756523"/>
              <a:gd name="connsiteX206" fmla="*/ 4013200 w 7830476"/>
              <a:gd name="connsiteY206" fmla="*/ 408181 h 756523"/>
              <a:gd name="connsiteX207" fmla="*/ 4071257 w 7830476"/>
              <a:gd name="connsiteY207" fmla="*/ 364638 h 756523"/>
              <a:gd name="connsiteX208" fmla="*/ 4085771 w 7830476"/>
              <a:gd name="connsiteY208" fmla="*/ 342866 h 756523"/>
              <a:gd name="connsiteX209" fmla="*/ 4093028 w 7830476"/>
              <a:gd name="connsiteY209" fmla="*/ 364638 h 756523"/>
              <a:gd name="connsiteX210" fmla="*/ 4107543 w 7830476"/>
              <a:gd name="connsiteY210" fmla="*/ 335609 h 756523"/>
              <a:gd name="connsiteX211" fmla="*/ 4114800 w 7830476"/>
              <a:gd name="connsiteY211" fmla="*/ 364638 h 756523"/>
              <a:gd name="connsiteX212" fmla="*/ 4129314 w 7830476"/>
              <a:gd name="connsiteY212" fmla="*/ 350123 h 756523"/>
              <a:gd name="connsiteX213" fmla="*/ 4136571 w 7830476"/>
              <a:gd name="connsiteY213" fmla="*/ 371895 h 756523"/>
              <a:gd name="connsiteX214" fmla="*/ 4158343 w 7830476"/>
              <a:gd name="connsiteY214" fmla="*/ 364638 h 756523"/>
              <a:gd name="connsiteX215" fmla="*/ 4165600 w 7830476"/>
              <a:gd name="connsiteY215" fmla="*/ 342866 h 756523"/>
              <a:gd name="connsiteX216" fmla="*/ 4187371 w 7830476"/>
              <a:gd name="connsiteY216" fmla="*/ 313838 h 756523"/>
              <a:gd name="connsiteX217" fmla="*/ 4194628 w 7830476"/>
              <a:gd name="connsiteY217" fmla="*/ 342866 h 756523"/>
              <a:gd name="connsiteX218" fmla="*/ 4209143 w 7830476"/>
              <a:gd name="connsiteY218" fmla="*/ 328352 h 756523"/>
              <a:gd name="connsiteX219" fmla="*/ 4223657 w 7830476"/>
              <a:gd name="connsiteY219" fmla="*/ 306581 h 756523"/>
              <a:gd name="connsiteX220" fmla="*/ 4252685 w 7830476"/>
              <a:gd name="connsiteY220" fmla="*/ 241266 h 756523"/>
              <a:gd name="connsiteX221" fmla="*/ 4259943 w 7830476"/>
              <a:gd name="connsiteY221" fmla="*/ 212238 h 756523"/>
              <a:gd name="connsiteX222" fmla="*/ 4274457 w 7830476"/>
              <a:gd name="connsiteY222" fmla="*/ 190466 h 756523"/>
              <a:gd name="connsiteX223" fmla="*/ 4274457 w 7830476"/>
              <a:gd name="connsiteY223" fmla="*/ 306581 h 756523"/>
              <a:gd name="connsiteX224" fmla="*/ 4281714 w 7830476"/>
              <a:gd name="connsiteY224" fmla="*/ 328352 h 756523"/>
              <a:gd name="connsiteX225" fmla="*/ 4296228 w 7830476"/>
              <a:gd name="connsiteY225" fmla="*/ 357381 h 756523"/>
              <a:gd name="connsiteX226" fmla="*/ 4310743 w 7830476"/>
              <a:gd name="connsiteY226" fmla="*/ 371895 h 756523"/>
              <a:gd name="connsiteX227" fmla="*/ 4332514 w 7830476"/>
              <a:gd name="connsiteY227" fmla="*/ 400923 h 756523"/>
              <a:gd name="connsiteX228" fmla="*/ 4339771 w 7830476"/>
              <a:gd name="connsiteY228" fmla="*/ 437209 h 756523"/>
              <a:gd name="connsiteX229" fmla="*/ 4354285 w 7830476"/>
              <a:gd name="connsiteY229" fmla="*/ 458981 h 756523"/>
              <a:gd name="connsiteX230" fmla="*/ 4368800 w 7830476"/>
              <a:gd name="connsiteY230" fmla="*/ 429952 h 756523"/>
              <a:gd name="connsiteX231" fmla="*/ 4376057 w 7830476"/>
              <a:gd name="connsiteY231" fmla="*/ 618638 h 756523"/>
              <a:gd name="connsiteX232" fmla="*/ 4405085 w 7830476"/>
              <a:gd name="connsiteY232" fmla="*/ 640409 h 756523"/>
              <a:gd name="connsiteX233" fmla="*/ 4412343 w 7830476"/>
              <a:gd name="connsiteY233" fmla="*/ 669438 h 756523"/>
              <a:gd name="connsiteX234" fmla="*/ 4419600 w 7830476"/>
              <a:gd name="connsiteY234" fmla="*/ 705723 h 756523"/>
              <a:gd name="connsiteX235" fmla="*/ 4426857 w 7830476"/>
              <a:gd name="connsiteY235" fmla="*/ 727495 h 756523"/>
              <a:gd name="connsiteX236" fmla="*/ 4434114 w 7830476"/>
              <a:gd name="connsiteY236" fmla="*/ 756523 h 756523"/>
              <a:gd name="connsiteX237" fmla="*/ 4441371 w 7830476"/>
              <a:gd name="connsiteY237" fmla="*/ 720238 h 756523"/>
              <a:gd name="connsiteX238" fmla="*/ 4455885 w 7830476"/>
              <a:gd name="connsiteY238" fmla="*/ 683952 h 756523"/>
              <a:gd name="connsiteX239" fmla="*/ 4463143 w 7830476"/>
              <a:gd name="connsiteY239" fmla="*/ 654923 h 756523"/>
              <a:gd name="connsiteX240" fmla="*/ 4470400 w 7830476"/>
              <a:gd name="connsiteY240" fmla="*/ 633152 h 756523"/>
              <a:gd name="connsiteX241" fmla="*/ 4477657 w 7830476"/>
              <a:gd name="connsiteY241" fmla="*/ 604123 h 756523"/>
              <a:gd name="connsiteX242" fmla="*/ 4492171 w 7830476"/>
              <a:gd name="connsiteY242" fmla="*/ 560581 h 756523"/>
              <a:gd name="connsiteX243" fmla="*/ 4499428 w 7830476"/>
              <a:gd name="connsiteY243" fmla="*/ 364638 h 756523"/>
              <a:gd name="connsiteX244" fmla="*/ 4513943 w 7830476"/>
              <a:gd name="connsiteY244" fmla="*/ 335609 h 756523"/>
              <a:gd name="connsiteX245" fmla="*/ 4521200 w 7830476"/>
              <a:gd name="connsiteY245" fmla="*/ 306581 h 756523"/>
              <a:gd name="connsiteX246" fmla="*/ 4535714 w 7830476"/>
              <a:gd name="connsiteY246" fmla="*/ 226752 h 756523"/>
              <a:gd name="connsiteX247" fmla="*/ 4542971 w 7830476"/>
              <a:gd name="connsiteY247" fmla="*/ 197723 h 756523"/>
              <a:gd name="connsiteX248" fmla="*/ 4550228 w 7830476"/>
              <a:gd name="connsiteY248" fmla="*/ 161438 h 756523"/>
              <a:gd name="connsiteX249" fmla="*/ 4557485 w 7830476"/>
              <a:gd name="connsiteY249" fmla="*/ 1781 h 756523"/>
              <a:gd name="connsiteX250" fmla="*/ 4564743 w 7830476"/>
              <a:gd name="connsiteY250" fmla="*/ 30809 h 756523"/>
              <a:gd name="connsiteX251" fmla="*/ 4572000 w 7830476"/>
              <a:gd name="connsiteY251" fmla="*/ 9038 h 756523"/>
              <a:gd name="connsiteX252" fmla="*/ 4601028 w 7830476"/>
              <a:gd name="connsiteY252" fmla="*/ 226752 h 756523"/>
              <a:gd name="connsiteX253" fmla="*/ 4608285 w 7830476"/>
              <a:gd name="connsiteY253" fmla="*/ 197723 h 756523"/>
              <a:gd name="connsiteX254" fmla="*/ 4622800 w 7830476"/>
              <a:gd name="connsiteY254" fmla="*/ 183209 h 756523"/>
              <a:gd name="connsiteX255" fmla="*/ 4637314 w 7830476"/>
              <a:gd name="connsiteY255" fmla="*/ 241266 h 756523"/>
              <a:gd name="connsiteX256" fmla="*/ 4644571 w 7830476"/>
              <a:gd name="connsiteY256" fmla="*/ 270295 h 756523"/>
              <a:gd name="connsiteX257" fmla="*/ 4659085 w 7830476"/>
              <a:gd name="connsiteY257" fmla="*/ 292066 h 756523"/>
              <a:gd name="connsiteX258" fmla="*/ 4680857 w 7830476"/>
              <a:gd name="connsiteY258" fmla="*/ 270295 h 756523"/>
              <a:gd name="connsiteX259" fmla="*/ 4695371 w 7830476"/>
              <a:gd name="connsiteY259" fmla="*/ 248523 h 756523"/>
              <a:gd name="connsiteX260" fmla="*/ 4709885 w 7830476"/>
              <a:gd name="connsiteY260" fmla="*/ 292066 h 756523"/>
              <a:gd name="connsiteX261" fmla="*/ 4724400 w 7830476"/>
              <a:gd name="connsiteY261" fmla="*/ 321095 h 756523"/>
              <a:gd name="connsiteX262" fmla="*/ 4753428 w 7830476"/>
              <a:gd name="connsiteY262" fmla="*/ 292066 h 756523"/>
              <a:gd name="connsiteX263" fmla="*/ 4760685 w 7830476"/>
              <a:gd name="connsiteY263" fmla="*/ 321095 h 756523"/>
              <a:gd name="connsiteX264" fmla="*/ 4782457 w 7830476"/>
              <a:gd name="connsiteY264" fmla="*/ 299323 h 756523"/>
              <a:gd name="connsiteX265" fmla="*/ 4804228 w 7830476"/>
              <a:gd name="connsiteY265" fmla="*/ 321095 h 756523"/>
              <a:gd name="connsiteX266" fmla="*/ 4826000 w 7830476"/>
              <a:gd name="connsiteY266" fmla="*/ 328352 h 756523"/>
              <a:gd name="connsiteX267" fmla="*/ 4855028 w 7830476"/>
              <a:gd name="connsiteY267" fmla="*/ 328352 h 756523"/>
              <a:gd name="connsiteX268" fmla="*/ 4884057 w 7830476"/>
              <a:gd name="connsiteY268" fmla="*/ 321095 h 756523"/>
              <a:gd name="connsiteX269" fmla="*/ 4891314 w 7830476"/>
              <a:gd name="connsiteY269" fmla="*/ 299323 h 756523"/>
              <a:gd name="connsiteX270" fmla="*/ 4927600 w 7830476"/>
              <a:gd name="connsiteY270" fmla="*/ 328352 h 756523"/>
              <a:gd name="connsiteX271" fmla="*/ 4949371 w 7830476"/>
              <a:gd name="connsiteY271" fmla="*/ 342866 h 756523"/>
              <a:gd name="connsiteX272" fmla="*/ 4963885 w 7830476"/>
              <a:gd name="connsiteY272" fmla="*/ 313838 h 756523"/>
              <a:gd name="connsiteX273" fmla="*/ 4985657 w 7830476"/>
              <a:gd name="connsiteY273" fmla="*/ 335609 h 756523"/>
              <a:gd name="connsiteX274" fmla="*/ 5000171 w 7830476"/>
              <a:gd name="connsiteY274" fmla="*/ 292066 h 756523"/>
              <a:gd name="connsiteX275" fmla="*/ 5036457 w 7830476"/>
              <a:gd name="connsiteY275" fmla="*/ 263038 h 756523"/>
              <a:gd name="connsiteX276" fmla="*/ 5043714 w 7830476"/>
              <a:gd name="connsiteY276" fmla="*/ 299323 h 756523"/>
              <a:gd name="connsiteX277" fmla="*/ 5065485 w 7830476"/>
              <a:gd name="connsiteY277" fmla="*/ 328352 h 756523"/>
              <a:gd name="connsiteX278" fmla="*/ 5087257 w 7830476"/>
              <a:gd name="connsiteY278" fmla="*/ 321095 h 756523"/>
              <a:gd name="connsiteX279" fmla="*/ 5101771 w 7830476"/>
              <a:gd name="connsiteY279" fmla="*/ 342866 h 756523"/>
              <a:gd name="connsiteX280" fmla="*/ 5130800 w 7830476"/>
              <a:gd name="connsiteY280" fmla="*/ 321095 h 756523"/>
              <a:gd name="connsiteX281" fmla="*/ 5167085 w 7830476"/>
              <a:gd name="connsiteY281" fmla="*/ 364638 h 756523"/>
              <a:gd name="connsiteX282" fmla="*/ 5196114 w 7830476"/>
              <a:gd name="connsiteY282" fmla="*/ 350123 h 756523"/>
              <a:gd name="connsiteX283" fmla="*/ 5225143 w 7830476"/>
              <a:gd name="connsiteY283" fmla="*/ 299323 h 756523"/>
              <a:gd name="connsiteX284" fmla="*/ 5246914 w 7830476"/>
              <a:gd name="connsiteY284" fmla="*/ 306581 h 756523"/>
              <a:gd name="connsiteX285" fmla="*/ 5254171 w 7830476"/>
              <a:gd name="connsiteY285" fmla="*/ 342866 h 756523"/>
              <a:gd name="connsiteX286" fmla="*/ 5283200 w 7830476"/>
              <a:gd name="connsiteY286" fmla="*/ 335609 h 756523"/>
              <a:gd name="connsiteX287" fmla="*/ 5312228 w 7830476"/>
              <a:gd name="connsiteY287" fmla="*/ 313838 h 756523"/>
              <a:gd name="connsiteX288" fmla="*/ 5326743 w 7830476"/>
              <a:gd name="connsiteY288" fmla="*/ 270295 h 756523"/>
              <a:gd name="connsiteX289" fmla="*/ 5334000 w 7830476"/>
              <a:gd name="connsiteY289" fmla="*/ 241266 h 756523"/>
              <a:gd name="connsiteX290" fmla="*/ 5348514 w 7830476"/>
              <a:gd name="connsiteY290" fmla="*/ 263038 h 756523"/>
              <a:gd name="connsiteX291" fmla="*/ 5370285 w 7830476"/>
              <a:gd name="connsiteY291" fmla="*/ 255781 h 756523"/>
              <a:gd name="connsiteX292" fmla="*/ 5392057 w 7830476"/>
              <a:gd name="connsiteY292" fmla="*/ 255781 h 756523"/>
              <a:gd name="connsiteX293" fmla="*/ 5399314 w 7830476"/>
              <a:gd name="connsiteY293" fmla="*/ 197723 h 756523"/>
              <a:gd name="connsiteX294" fmla="*/ 5428343 w 7830476"/>
              <a:gd name="connsiteY294" fmla="*/ 219495 h 756523"/>
              <a:gd name="connsiteX295" fmla="*/ 5457371 w 7830476"/>
              <a:gd name="connsiteY295" fmla="*/ 197723 h 756523"/>
              <a:gd name="connsiteX296" fmla="*/ 5464628 w 7830476"/>
              <a:gd name="connsiteY296" fmla="*/ 161438 h 756523"/>
              <a:gd name="connsiteX297" fmla="*/ 5479143 w 7830476"/>
              <a:gd name="connsiteY297" fmla="*/ 96123 h 756523"/>
              <a:gd name="connsiteX298" fmla="*/ 5493657 w 7830476"/>
              <a:gd name="connsiteY298" fmla="*/ 125152 h 756523"/>
              <a:gd name="connsiteX299" fmla="*/ 5515428 w 7830476"/>
              <a:gd name="connsiteY299" fmla="*/ 139666 h 756523"/>
              <a:gd name="connsiteX300" fmla="*/ 5522685 w 7830476"/>
              <a:gd name="connsiteY300" fmla="*/ 168695 h 756523"/>
              <a:gd name="connsiteX301" fmla="*/ 5551714 w 7830476"/>
              <a:gd name="connsiteY301" fmla="*/ 255781 h 756523"/>
              <a:gd name="connsiteX302" fmla="*/ 5573485 w 7830476"/>
              <a:gd name="connsiteY302" fmla="*/ 263038 h 756523"/>
              <a:gd name="connsiteX303" fmla="*/ 5588000 w 7830476"/>
              <a:gd name="connsiteY303" fmla="*/ 248523 h 756523"/>
              <a:gd name="connsiteX304" fmla="*/ 5602514 w 7830476"/>
              <a:gd name="connsiteY304" fmla="*/ 263038 h 756523"/>
              <a:gd name="connsiteX305" fmla="*/ 5624285 w 7830476"/>
              <a:gd name="connsiteY305" fmla="*/ 277552 h 756523"/>
              <a:gd name="connsiteX306" fmla="*/ 5638800 w 7830476"/>
              <a:gd name="connsiteY306" fmla="*/ 248523 h 756523"/>
              <a:gd name="connsiteX307" fmla="*/ 5675085 w 7830476"/>
              <a:gd name="connsiteY307" fmla="*/ 328352 h 756523"/>
              <a:gd name="connsiteX308" fmla="*/ 5696857 w 7830476"/>
              <a:gd name="connsiteY308" fmla="*/ 364638 h 756523"/>
              <a:gd name="connsiteX309" fmla="*/ 5704114 w 7830476"/>
              <a:gd name="connsiteY309" fmla="*/ 408181 h 756523"/>
              <a:gd name="connsiteX310" fmla="*/ 5754914 w 7830476"/>
              <a:gd name="connsiteY310" fmla="*/ 451723 h 756523"/>
              <a:gd name="connsiteX311" fmla="*/ 5776685 w 7830476"/>
              <a:gd name="connsiteY311" fmla="*/ 437209 h 756523"/>
              <a:gd name="connsiteX312" fmla="*/ 5783943 w 7830476"/>
              <a:gd name="connsiteY312" fmla="*/ 393666 h 756523"/>
              <a:gd name="connsiteX313" fmla="*/ 5798457 w 7830476"/>
              <a:gd name="connsiteY313" fmla="*/ 328352 h 756523"/>
              <a:gd name="connsiteX314" fmla="*/ 5820228 w 7830476"/>
              <a:gd name="connsiteY314" fmla="*/ 299323 h 756523"/>
              <a:gd name="connsiteX315" fmla="*/ 5827485 w 7830476"/>
              <a:gd name="connsiteY315" fmla="*/ 277552 h 756523"/>
              <a:gd name="connsiteX316" fmla="*/ 5842000 w 7830476"/>
              <a:gd name="connsiteY316" fmla="*/ 255781 h 756523"/>
              <a:gd name="connsiteX317" fmla="*/ 5849257 w 7830476"/>
              <a:gd name="connsiteY317" fmla="*/ 212238 h 756523"/>
              <a:gd name="connsiteX318" fmla="*/ 5863771 w 7830476"/>
              <a:gd name="connsiteY318" fmla="*/ 197723 h 756523"/>
              <a:gd name="connsiteX319" fmla="*/ 5878285 w 7830476"/>
              <a:gd name="connsiteY319" fmla="*/ 168695 h 756523"/>
              <a:gd name="connsiteX320" fmla="*/ 5900057 w 7830476"/>
              <a:gd name="connsiteY320" fmla="*/ 212238 h 756523"/>
              <a:gd name="connsiteX321" fmla="*/ 5921828 w 7830476"/>
              <a:gd name="connsiteY321" fmla="*/ 219495 h 756523"/>
              <a:gd name="connsiteX322" fmla="*/ 5958114 w 7830476"/>
              <a:gd name="connsiteY322" fmla="*/ 371895 h 756523"/>
              <a:gd name="connsiteX323" fmla="*/ 5979885 w 7830476"/>
              <a:gd name="connsiteY323" fmla="*/ 364638 h 756523"/>
              <a:gd name="connsiteX324" fmla="*/ 5994400 w 7830476"/>
              <a:gd name="connsiteY324" fmla="*/ 408181 h 756523"/>
              <a:gd name="connsiteX325" fmla="*/ 6008914 w 7830476"/>
              <a:gd name="connsiteY325" fmla="*/ 488009 h 756523"/>
              <a:gd name="connsiteX326" fmla="*/ 6016171 w 7830476"/>
              <a:gd name="connsiteY326" fmla="*/ 509781 h 756523"/>
              <a:gd name="connsiteX327" fmla="*/ 6066971 w 7830476"/>
              <a:gd name="connsiteY327" fmla="*/ 524295 h 756523"/>
              <a:gd name="connsiteX328" fmla="*/ 6096000 w 7830476"/>
              <a:gd name="connsiteY328" fmla="*/ 517038 h 756523"/>
              <a:gd name="connsiteX329" fmla="*/ 6125028 w 7830476"/>
              <a:gd name="connsiteY329" fmla="*/ 466238 h 756523"/>
              <a:gd name="connsiteX330" fmla="*/ 6139543 w 7830476"/>
              <a:gd name="connsiteY330" fmla="*/ 429952 h 756523"/>
              <a:gd name="connsiteX331" fmla="*/ 6168571 w 7830476"/>
              <a:gd name="connsiteY331" fmla="*/ 364638 h 756523"/>
              <a:gd name="connsiteX332" fmla="*/ 6183085 w 7830476"/>
              <a:gd name="connsiteY332" fmla="*/ 299323 h 756523"/>
              <a:gd name="connsiteX333" fmla="*/ 6190343 w 7830476"/>
              <a:gd name="connsiteY333" fmla="*/ 234009 h 756523"/>
              <a:gd name="connsiteX334" fmla="*/ 6241143 w 7830476"/>
              <a:gd name="connsiteY334" fmla="*/ 183209 h 756523"/>
              <a:gd name="connsiteX335" fmla="*/ 6248400 w 7830476"/>
              <a:gd name="connsiteY335" fmla="*/ 212238 h 756523"/>
              <a:gd name="connsiteX336" fmla="*/ 6262914 w 7830476"/>
              <a:gd name="connsiteY336" fmla="*/ 248523 h 756523"/>
              <a:gd name="connsiteX337" fmla="*/ 6284685 w 7830476"/>
              <a:gd name="connsiteY337" fmla="*/ 313838 h 756523"/>
              <a:gd name="connsiteX338" fmla="*/ 6299200 w 7830476"/>
              <a:gd name="connsiteY338" fmla="*/ 386409 h 756523"/>
              <a:gd name="connsiteX339" fmla="*/ 6335485 w 7830476"/>
              <a:gd name="connsiteY339" fmla="*/ 451723 h 756523"/>
              <a:gd name="connsiteX340" fmla="*/ 6350000 w 7830476"/>
              <a:gd name="connsiteY340" fmla="*/ 480752 h 756523"/>
              <a:gd name="connsiteX341" fmla="*/ 6386285 w 7830476"/>
              <a:gd name="connsiteY341" fmla="*/ 473495 h 756523"/>
              <a:gd name="connsiteX342" fmla="*/ 6400800 w 7830476"/>
              <a:gd name="connsiteY342" fmla="*/ 444466 h 756523"/>
              <a:gd name="connsiteX343" fmla="*/ 6422571 w 7830476"/>
              <a:gd name="connsiteY343" fmla="*/ 393666 h 756523"/>
              <a:gd name="connsiteX344" fmla="*/ 6466114 w 7830476"/>
              <a:gd name="connsiteY344" fmla="*/ 429952 h 756523"/>
              <a:gd name="connsiteX345" fmla="*/ 6480628 w 7830476"/>
              <a:gd name="connsiteY345" fmla="*/ 386409 h 756523"/>
              <a:gd name="connsiteX346" fmla="*/ 6516914 w 7830476"/>
              <a:gd name="connsiteY346" fmla="*/ 335609 h 756523"/>
              <a:gd name="connsiteX347" fmla="*/ 6531428 w 7830476"/>
              <a:gd name="connsiteY347" fmla="*/ 357381 h 756523"/>
              <a:gd name="connsiteX348" fmla="*/ 6574971 w 7830476"/>
              <a:gd name="connsiteY348" fmla="*/ 371895 h 756523"/>
              <a:gd name="connsiteX349" fmla="*/ 6582228 w 7830476"/>
              <a:gd name="connsiteY349" fmla="*/ 422695 h 756523"/>
              <a:gd name="connsiteX350" fmla="*/ 6640285 w 7830476"/>
              <a:gd name="connsiteY350" fmla="*/ 400923 h 756523"/>
              <a:gd name="connsiteX351" fmla="*/ 6662057 w 7830476"/>
              <a:gd name="connsiteY351" fmla="*/ 415438 h 756523"/>
              <a:gd name="connsiteX352" fmla="*/ 6676571 w 7830476"/>
              <a:gd name="connsiteY352" fmla="*/ 364638 h 756523"/>
              <a:gd name="connsiteX353" fmla="*/ 6741885 w 7830476"/>
              <a:gd name="connsiteY353" fmla="*/ 364638 h 756523"/>
              <a:gd name="connsiteX354" fmla="*/ 6763657 w 7830476"/>
              <a:gd name="connsiteY354" fmla="*/ 379152 h 756523"/>
              <a:gd name="connsiteX355" fmla="*/ 6770914 w 7830476"/>
              <a:gd name="connsiteY355" fmla="*/ 357381 h 756523"/>
              <a:gd name="connsiteX356" fmla="*/ 6785428 w 7830476"/>
              <a:gd name="connsiteY356" fmla="*/ 386409 h 756523"/>
              <a:gd name="connsiteX357" fmla="*/ 6807200 w 7830476"/>
              <a:gd name="connsiteY357" fmla="*/ 357381 h 756523"/>
              <a:gd name="connsiteX358" fmla="*/ 6828971 w 7830476"/>
              <a:gd name="connsiteY358" fmla="*/ 371895 h 756523"/>
              <a:gd name="connsiteX359" fmla="*/ 6858000 w 7830476"/>
              <a:gd name="connsiteY359" fmla="*/ 342866 h 756523"/>
              <a:gd name="connsiteX360" fmla="*/ 6865257 w 7830476"/>
              <a:gd name="connsiteY360" fmla="*/ 371895 h 756523"/>
              <a:gd name="connsiteX361" fmla="*/ 6872514 w 7830476"/>
              <a:gd name="connsiteY361" fmla="*/ 393666 h 756523"/>
              <a:gd name="connsiteX362" fmla="*/ 6887028 w 7830476"/>
              <a:gd name="connsiteY362" fmla="*/ 364638 h 756523"/>
              <a:gd name="connsiteX363" fmla="*/ 6916057 w 7830476"/>
              <a:gd name="connsiteY363" fmla="*/ 357381 h 756523"/>
              <a:gd name="connsiteX364" fmla="*/ 6945085 w 7830476"/>
              <a:gd name="connsiteY364" fmla="*/ 364638 h 756523"/>
              <a:gd name="connsiteX365" fmla="*/ 6959600 w 7830476"/>
              <a:gd name="connsiteY365" fmla="*/ 371895 h 756523"/>
              <a:gd name="connsiteX366" fmla="*/ 6981371 w 7830476"/>
              <a:gd name="connsiteY366" fmla="*/ 357381 h 756523"/>
              <a:gd name="connsiteX367" fmla="*/ 7010400 w 7830476"/>
              <a:gd name="connsiteY367" fmla="*/ 364638 h 756523"/>
              <a:gd name="connsiteX368" fmla="*/ 7032171 w 7830476"/>
              <a:gd name="connsiteY368" fmla="*/ 350123 h 756523"/>
              <a:gd name="connsiteX369" fmla="*/ 7053943 w 7830476"/>
              <a:gd name="connsiteY369" fmla="*/ 357381 h 756523"/>
              <a:gd name="connsiteX370" fmla="*/ 7061200 w 7830476"/>
              <a:gd name="connsiteY370" fmla="*/ 335609 h 756523"/>
              <a:gd name="connsiteX371" fmla="*/ 7090228 w 7830476"/>
              <a:gd name="connsiteY371" fmla="*/ 371895 h 756523"/>
              <a:gd name="connsiteX372" fmla="*/ 7104743 w 7830476"/>
              <a:gd name="connsiteY372" fmla="*/ 350123 h 756523"/>
              <a:gd name="connsiteX373" fmla="*/ 7126514 w 7830476"/>
              <a:gd name="connsiteY373" fmla="*/ 357381 h 756523"/>
              <a:gd name="connsiteX374" fmla="*/ 7133771 w 7830476"/>
              <a:gd name="connsiteY374" fmla="*/ 335609 h 756523"/>
              <a:gd name="connsiteX375" fmla="*/ 7155543 w 7830476"/>
              <a:gd name="connsiteY375" fmla="*/ 328352 h 756523"/>
              <a:gd name="connsiteX376" fmla="*/ 7184571 w 7830476"/>
              <a:gd name="connsiteY376" fmla="*/ 350123 h 756523"/>
              <a:gd name="connsiteX377" fmla="*/ 7206343 w 7830476"/>
              <a:gd name="connsiteY377" fmla="*/ 342866 h 756523"/>
              <a:gd name="connsiteX378" fmla="*/ 7228114 w 7830476"/>
              <a:gd name="connsiteY378" fmla="*/ 335609 h 756523"/>
              <a:gd name="connsiteX379" fmla="*/ 7249885 w 7830476"/>
              <a:gd name="connsiteY379" fmla="*/ 328352 h 756523"/>
              <a:gd name="connsiteX380" fmla="*/ 7264400 w 7830476"/>
              <a:gd name="connsiteY380" fmla="*/ 342866 h 756523"/>
              <a:gd name="connsiteX381" fmla="*/ 7286171 w 7830476"/>
              <a:gd name="connsiteY381" fmla="*/ 313838 h 756523"/>
              <a:gd name="connsiteX382" fmla="*/ 7307943 w 7830476"/>
              <a:gd name="connsiteY382" fmla="*/ 386409 h 756523"/>
              <a:gd name="connsiteX383" fmla="*/ 7322457 w 7830476"/>
              <a:gd name="connsiteY383" fmla="*/ 357381 h 756523"/>
              <a:gd name="connsiteX384" fmla="*/ 7358743 w 7830476"/>
              <a:gd name="connsiteY384" fmla="*/ 371895 h 756523"/>
              <a:gd name="connsiteX385" fmla="*/ 7366000 w 7830476"/>
              <a:gd name="connsiteY385" fmla="*/ 350123 h 756523"/>
              <a:gd name="connsiteX386" fmla="*/ 7380514 w 7830476"/>
              <a:gd name="connsiteY386" fmla="*/ 371895 h 756523"/>
              <a:gd name="connsiteX387" fmla="*/ 7395028 w 7830476"/>
              <a:gd name="connsiteY387" fmla="*/ 408181 h 756523"/>
              <a:gd name="connsiteX388" fmla="*/ 7409543 w 7830476"/>
              <a:gd name="connsiteY388" fmla="*/ 393666 h 756523"/>
              <a:gd name="connsiteX389" fmla="*/ 7431314 w 7830476"/>
              <a:gd name="connsiteY389" fmla="*/ 451723 h 756523"/>
              <a:gd name="connsiteX390" fmla="*/ 7453085 w 7830476"/>
              <a:gd name="connsiteY390" fmla="*/ 429952 h 756523"/>
              <a:gd name="connsiteX391" fmla="*/ 7474857 w 7830476"/>
              <a:gd name="connsiteY391" fmla="*/ 473495 h 756523"/>
              <a:gd name="connsiteX392" fmla="*/ 7503885 w 7830476"/>
              <a:gd name="connsiteY392" fmla="*/ 451723 h 756523"/>
              <a:gd name="connsiteX393" fmla="*/ 7554685 w 7830476"/>
              <a:gd name="connsiteY393" fmla="*/ 466238 h 756523"/>
              <a:gd name="connsiteX394" fmla="*/ 7569200 w 7830476"/>
              <a:gd name="connsiteY394" fmla="*/ 480752 h 756523"/>
              <a:gd name="connsiteX395" fmla="*/ 7612743 w 7830476"/>
              <a:gd name="connsiteY395" fmla="*/ 473495 h 756523"/>
              <a:gd name="connsiteX396" fmla="*/ 7634514 w 7830476"/>
              <a:gd name="connsiteY396" fmla="*/ 458981 h 756523"/>
              <a:gd name="connsiteX397" fmla="*/ 7656285 w 7830476"/>
              <a:gd name="connsiteY397" fmla="*/ 444466 h 756523"/>
              <a:gd name="connsiteX398" fmla="*/ 7692571 w 7830476"/>
              <a:gd name="connsiteY398" fmla="*/ 393666 h 756523"/>
              <a:gd name="connsiteX399" fmla="*/ 7707085 w 7830476"/>
              <a:gd name="connsiteY399" fmla="*/ 415438 h 756523"/>
              <a:gd name="connsiteX400" fmla="*/ 7765143 w 7830476"/>
              <a:gd name="connsiteY400" fmla="*/ 393666 h 756523"/>
              <a:gd name="connsiteX401" fmla="*/ 7786914 w 7830476"/>
              <a:gd name="connsiteY401" fmla="*/ 371895 h 756523"/>
              <a:gd name="connsiteX402" fmla="*/ 7823200 w 7830476"/>
              <a:gd name="connsiteY402" fmla="*/ 371895 h 756523"/>
              <a:gd name="connsiteX403" fmla="*/ 7830457 w 7830476"/>
              <a:gd name="connsiteY403" fmla="*/ 342866 h 756523"/>
              <a:gd name="connsiteX0" fmla="*/ 0 w 7830476"/>
              <a:gd name="connsiteY0" fmla="*/ 284809 h 756523"/>
              <a:gd name="connsiteX1" fmla="*/ 36285 w 7830476"/>
              <a:gd name="connsiteY1" fmla="*/ 277552 h 756523"/>
              <a:gd name="connsiteX2" fmla="*/ 58057 w 7830476"/>
              <a:gd name="connsiteY2" fmla="*/ 313838 h 756523"/>
              <a:gd name="connsiteX3" fmla="*/ 72571 w 7830476"/>
              <a:gd name="connsiteY3" fmla="*/ 263038 h 756523"/>
              <a:gd name="connsiteX4" fmla="*/ 87085 w 7830476"/>
              <a:gd name="connsiteY4" fmla="*/ 248523 h 756523"/>
              <a:gd name="connsiteX5" fmla="*/ 94343 w 7830476"/>
              <a:gd name="connsiteY5" fmla="*/ 284809 h 756523"/>
              <a:gd name="connsiteX6" fmla="*/ 101600 w 7830476"/>
              <a:gd name="connsiteY6" fmla="*/ 306581 h 756523"/>
              <a:gd name="connsiteX7" fmla="*/ 130628 w 7830476"/>
              <a:gd name="connsiteY7" fmla="*/ 270295 h 756523"/>
              <a:gd name="connsiteX8" fmla="*/ 145143 w 7830476"/>
              <a:gd name="connsiteY8" fmla="*/ 255781 h 756523"/>
              <a:gd name="connsiteX9" fmla="*/ 152400 w 7830476"/>
              <a:gd name="connsiteY9" fmla="*/ 299323 h 756523"/>
              <a:gd name="connsiteX10" fmla="*/ 159657 w 7830476"/>
              <a:gd name="connsiteY10" fmla="*/ 328352 h 756523"/>
              <a:gd name="connsiteX11" fmla="*/ 166914 w 7830476"/>
              <a:gd name="connsiteY11" fmla="*/ 299323 h 756523"/>
              <a:gd name="connsiteX12" fmla="*/ 203200 w 7830476"/>
              <a:gd name="connsiteY12" fmla="*/ 328352 h 756523"/>
              <a:gd name="connsiteX13" fmla="*/ 239485 w 7830476"/>
              <a:gd name="connsiteY13" fmla="*/ 284809 h 756523"/>
              <a:gd name="connsiteX14" fmla="*/ 261257 w 7830476"/>
              <a:gd name="connsiteY14" fmla="*/ 313838 h 756523"/>
              <a:gd name="connsiteX15" fmla="*/ 283028 w 7830476"/>
              <a:gd name="connsiteY15" fmla="*/ 284809 h 756523"/>
              <a:gd name="connsiteX16" fmla="*/ 304800 w 7830476"/>
              <a:gd name="connsiteY16" fmla="*/ 342866 h 756523"/>
              <a:gd name="connsiteX17" fmla="*/ 326571 w 7830476"/>
              <a:gd name="connsiteY17" fmla="*/ 299323 h 756523"/>
              <a:gd name="connsiteX18" fmla="*/ 333828 w 7830476"/>
              <a:gd name="connsiteY18" fmla="*/ 321095 h 756523"/>
              <a:gd name="connsiteX19" fmla="*/ 370114 w 7830476"/>
              <a:gd name="connsiteY19" fmla="*/ 292066 h 756523"/>
              <a:gd name="connsiteX20" fmla="*/ 406400 w 7830476"/>
              <a:gd name="connsiteY20" fmla="*/ 313838 h 756523"/>
              <a:gd name="connsiteX21" fmla="*/ 428171 w 7830476"/>
              <a:gd name="connsiteY21" fmla="*/ 277552 h 756523"/>
              <a:gd name="connsiteX22" fmla="*/ 442685 w 7830476"/>
              <a:gd name="connsiteY22" fmla="*/ 255781 h 756523"/>
              <a:gd name="connsiteX23" fmla="*/ 464457 w 7830476"/>
              <a:gd name="connsiteY23" fmla="*/ 270295 h 756523"/>
              <a:gd name="connsiteX24" fmla="*/ 486228 w 7830476"/>
              <a:gd name="connsiteY24" fmla="*/ 263038 h 756523"/>
              <a:gd name="connsiteX25" fmla="*/ 493485 w 7830476"/>
              <a:gd name="connsiteY25" fmla="*/ 284809 h 756523"/>
              <a:gd name="connsiteX26" fmla="*/ 515257 w 7830476"/>
              <a:gd name="connsiteY26" fmla="*/ 270295 h 756523"/>
              <a:gd name="connsiteX27" fmla="*/ 522514 w 7830476"/>
              <a:gd name="connsiteY27" fmla="*/ 299323 h 756523"/>
              <a:gd name="connsiteX28" fmla="*/ 544285 w 7830476"/>
              <a:gd name="connsiteY28" fmla="*/ 270295 h 756523"/>
              <a:gd name="connsiteX29" fmla="*/ 566057 w 7830476"/>
              <a:gd name="connsiteY29" fmla="*/ 284809 h 756523"/>
              <a:gd name="connsiteX30" fmla="*/ 587828 w 7830476"/>
              <a:gd name="connsiteY30" fmla="*/ 306581 h 756523"/>
              <a:gd name="connsiteX31" fmla="*/ 631371 w 7830476"/>
              <a:gd name="connsiteY31" fmla="*/ 299323 h 756523"/>
              <a:gd name="connsiteX32" fmla="*/ 667657 w 7830476"/>
              <a:gd name="connsiteY32" fmla="*/ 306581 h 756523"/>
              <a:gd name="connsiteX33" fmla="*/ 703943 w 7830476"/>
              <a:gd name="connsiteY33" fmla="*/ 284809 h 756523"/>
              <a:gd name="connsiteX34" fmla="*/ 725714 w 7830476"/>
              <a:gd name="connsiteY34" fmla="*/ 306581 h 756523"/>
              <a:gd name="connsiteX35" fmla="*/ 740228 w 7830476"/>
              <a:gd name="connsiteY35" fmla="*/ 292066 h 756523"/>
              <a:gd name="connsiteX36" fmla="*/ 762000 w 7830476"/>
              <a:gd name="connsiteY36" fmla="*/ 321095 h 756523"/>
              <a:gd name="connsiteX37" fmla="*/ 798285 w 7830476"/>
              <a:gd name="connsiteY37" fmla="*/ 284809 h 756523"/>
              <a:gd name="connsiteX38" fmla="*/ 805543 w 7830476"/>
              <a:gd name="connsiteY38" fmla="*/ 313838 h 756523"/>
              <a:gd name="connsiteX39" fmla="*/ 827314 w 7830476"/>
              <a:gd name="connsiteY39" fmla="*/ 292066 h 756523"/>
              <a:gd name="connsiteX40" fmla="*/ 841828 w 7830476"/>
              <a:gd name="connsiteY40" fmla="*/ 284809 h 756523"/>
              <a:gd name="connsiteX41" fmla="*/ 856343 w 7830476"/>
              <a:gd name="connsiteY41" fmla="*/ 313838 h 756523"/>
              <a:gd name="connsiteX42" fmla="*/ 878114 w 7830476"/>
              <a:gd name="connsiteY42" fmla="*/ 277552 h 756523"/>
              <a:gd name="connsiteX43" fmla="*/ 921657 w 7830476"/>
              <a:gd name="connsiteY43" fmla="*/ 277552 h 756523"/>
              <a:gd name="connsiteX44" fmla="*/ 943428 w 7830476"/>
              <a:gd name="connsiteY44" fmla="*/ 277552 h 756523"/>
              <a:gd name="connsiteX45" fmla="*/ 957943 w 7830476"/>
              <a:gd name="connsiteY45" fmla="*/ 306581 h 756523"/>
              <a:gd name="connsiteX46" fmla="*/ 979714 w 7830476"/>
              <a:gd name="connsiteY46" fmla="*/ 284809 h 756523"/>
              <a:gd name="connsiteX47" fmla="*/ 1008743 w 7830476"/>
              <a:gd name="connsiteY47" fmla="*/ 292066 h 756523"/>
              <a:gd name="connsiteX48" fmla="*/ 1023257 w 7830476"/>
              <a:gd name="connsiteY48" fmla="*/ 328352 h 756523"/>
              <a:gd name="connsiteX49" fmla="*/ 1066800 w 7830476"/>
              <a:gd name="connsiteY49" fmla="*/ 321095 h 756523"/>
              <a:gd name="connsiteX50" fmla="*/ 1103085 w 7830476"/>
              <a:gd name="connsiteY50" fmla="*/ 284809 h 756523"/>
              <a:gd name="connsiteX51" fmla="*/ 1132114 w 7830476"/>
              <a:gd name="connsiteY51" fmla="*/ 284809 h 756523"/>
              <a:gd name="connsiteX52" fmla="*/ 1161143 w 7830476"/>
              <a:gd name="connsiteY52" fmla="*/ 284809 h 756523"/>
              <a:gd name="connsiteX53" fmla="*/ 1182914 w 7830476"/>
              <a:gd name="connsiteY53" fmla="*/ 313838 h 756523"/>
              <a:gd name="connsiteX54" fmla="*/ 1197428 w 7830476"/>
              <a:gd name="connsiteY54" fmla="*/ 284809 h 756523"/>
              <a:gd name="connsiteX55" fmla="*/ 1240971 w 7830476"/>
              <a:gd name="connsiteY55" fmla="*/ 255781 h 756523"/>
              <a:gd name="connsiteX56" fmla="*/ 1255485 w 7830476"/>
              <a:gd name="connsiteY56" fmla="*/ 284809 h 756523"/>
              <a:gd name="connsiteX57" fmla="*/ 1284514 w 7830476"/>
              <a:gd name="connsiteY57" fmla="*/ 270295 h 756523"/>
              <a:gd name="connsiteX58" fmla="*/ 1299028 w 7830476"/>
              <a:gd name="connsiteY58" fmla="*/ 219495 h 756523"/>
              <a:gd name="connsiteX59" fmla="*/ 1313543 w 7830476"/>
              <a:gd name="connsiteY59" fmla="*/ 248523 h 756523"/>
              <a:gd name="connsiteX60" fmla="*/ 1342571 w 7830476"/>
              <a:gd name="connsiteY60" fmla="*/ 226752 h 756523"/>
              <a:gd name="connsiteX61" fmla="*/ 1357085 w 7830476"/>
              <a:gd name="connsiteY61" fmla="*/ 248523 h 756523"/>
              <a:gd name="connsiteX62" fmla="*/ 1378857 w 7830476"/>
              <a:gd name="connsiteY62" fmla="*/ 248523 h 756523"/>
              <a:gd name="connsiteX63" fmla="*/ 1407885 w 7830476"/>
              <a:gd name="connsiteY63" fmla="*/ 248523 h 756523"/>
              <a:gd name="connsiteX64" fmla="*/ 1429657 w 7830476"/>
              <a:gd name="connsiteY64" fmla="*/ 234009 h 756523"/>
              <a:gd name="connsiteX65" fmla="*/ 1451428 w 7830476"/>
              <a:gd name="connsiteY65" fmla="*/ 299323 h 756523"/>
              <a:gd name="connsiteX66" fmla="*/ 1465943 w 7830476"/>
              <a:gd name="connsiteY66" fmla="*/ 313838 h 756523"/>
              <a:gd name="connsiteX67" fmla="*/ 1480457 w 7830476"/>
              <a:gd name="connsiteY67" fmla="*/ 375982 h 756523"/>
              <a:gd name="connsiteX68" fmla="*/ 1531257 w 7830476"/>
              <a:gd name="connsiteY68" fmla="*/ 328352 h 756523"/>
              <a:gd name="connsiteX69" fmla="*/ 1566810 w 7830476"/>
              <a:gd name="connsiteY69" fmla="*/ 402105 h 756523"/>
              <a:gd name="connsiteX70" fmla="*/ 1589314 w 7830476"/>
              <a:gd name="connsiteY70" fmla="*/ 313838 h 756523"/>
              <a:gd name="connsiteX71" fmla="*/ 1640826 w 7830476"/>
              <a:gd name="connsiteY71" fmla="*/ 392340 h 756523"/>
              <a:gd name="connsiteX72" fmla="*/ 1669143 w 7830476"/>
              <a:gd name="connsiteY72" fmla="*/ 328352 h 756523"/>
              <a:gd name="connsiteX73" fmla="*/ 1698171 w 7830476"/>
              <a:gd name="connsiteY73" fmla="*/ 350123 h 756523"/>
              <a:gd name="connsiteX74" fmla="*/ 1719943 w 7830476"/>
              <a:gd name="connsiteY74" fmla="*/ 328352 h 756523"/>
              <a:gd name="connsiteX75" fmla="*/ 1741714 w 7830476"/>
              <a:gd name="connsiteY75" fmla="*/ 342866 h 756523"/>
              <a:gd name="connsiteX76" fmla="*/ 1770743 w 7830476"/>
              <a:gd name="connsiteY76" fmla="*/ 299323 h 756523"/>
              <a:gd name="connsiteX77" fmla="*/ 1814285 w 7830476"/>
              <a:gd name="connsiteY77" fmla="*/ 284809 h 756523"/>
              <a:gd name="connsiteX78" fmla="*/ 1836057 w 7830476"/>
              <a:gd name="connsiteY78" fmla="*/ 277552 h 756523"/>
              <a:gd name="connsiteX79" fmla="*/ 1865085 w 7830476"/>
              <a:gd name="connsiteY79" fmla="*/ 284809 h 756523"/>
              <a:gd name="connsiteX80" fmla="*/ 1886857 w 7830476"/>
              <a:gd name="connsiteY80" fmla="*/ 234009 h 756523"/>
              <a:gd name="connsiteX81" fmla="*/ 1894114 w 7830476"/>
              <a:gd name="connsiteY81" fmla="*/ 255781 h 756523"/>
              <a:gd name="connsiteX82" fmla="*/ 1908628 w 7830476"/>
              <a:gd name="connsiteY82" fmla="*/ 241266 h 756523"/>
              <a:gd name="connsiteX83" fmla="*/ 1923143 w 7830476"/>
              <a:gd name="connsiteY83" fmla="*/ 212238 h 756523"/>
              <a:gd name="connsiteX84" fmla="*/ 1944914 w 7830476"/>
              <a:gd name="connsiteY84" fmla="*/ 248523 h 756523"/>
              <a:gd name="connsiteX85" fmla="*/ 1952171 w 7830476"/>
              <a:gd name="connsiteY85" fmla="*/ 277552 h 756523"/>
              <a:gd name="connsiteX86" fmla="*/ 1988457 w 7830476"/>
              <a:gd name="connsiteY86" fmla="*/ 335609 h 756523"/>
              <a:gd name="connsiteX87" fmla="*/ 2017485 w 7830476"/>
              <a:gd name="connsiteY87" fmla="*/ 408181 h 756523"/>
              <a:gd name="connsiteX88" fmla="*/ 2039257 w 7830476"/>
              <a:gd name="connsiteY88" fmla="*/ 415438 h 756523"/>
              <a:gd name="connsiteX89" fmla="*/ 2061028 w 7830476"/>
              <a:gd name="connsiteY89" fmla="*/ 364638 h 756523"/>
              <a:gd name="connsiteX90" fmla="*/ 2075543 w 7830476"/>
              <a:gd name="connsiteY90" fmla="*/ 342866 h 756523"/>
              <a:gd name="connsiteX91" fmla="*/ 2097314 w 7830476"/>
              <a:gd name="connsiteY91" fmla="*/ 357381 h 756523"/>
              <a:gd name="connsiteX92" fmla="*/ 2111828 w 7830476"/>
              <a:gd name="connsiteY92" fmla="*/ 321095 h 756523"/>
              <a:gd name="connsiteX93" fmla="*/ 2133600 w 7830476"/>
              <a:gd name="connsiteY93" fmla="*/ 342866 h 756523"/>
              <a:gd name="connsiteX94" fmla="*/ 2155371 w 7830476"/>
              <a:gd name="connsiteY94" fmla="*/ 350123 h 756523"/>
              <a:gd name="connsiteX95" fmla="*/ 2184400 w 7830476"/>
              <a:gd name="connsiteY95" fmla="*/ 364638 h 756523"/>
              <a:gd name="connsiteX96" fmla="*/ 2213428 w 7830476"/>
              <a:gd name="connsiteY96" fmla="*/ 335609 h 756523"/>
              <a:gd name="connsiteX97" fmla="*/ 2220685 w 7830476"/>
              <a:gd name="connsiteY97" fmla="*/ 357381 h 756523"/>
              <a:gd name="connsiteX98" fmla="*/ 2256971 w 7830476"/>
              <a:gd name="connsiteY98" fmla="*/ 350123 h 756523"/>
              <a:gd name="connsiteX99" fmla="*/ 2271485 w 7830476"/>
              <a:gd name="connsiteY99" fmla="*/ 328352 h 756523"/>
              <a:gd name="connsiteX100" fmla="*/ 2307771 w 7830476"/>
              <a:gd name="connsiteY100" fmla="*/ 321095 h 756523"/>
              <a:gd name="connsiteX101" fmla="*/ 2322285 w 7830476"/>
              <a:gd name="connsiteY101" fmla="*/ 342866 h 756523"/>
              <a:gd name="connsiteX102" fmla="*/ 2358571 w 7830476"/>
              <a:gd name="connsiteY102" fmla="*/ 342866 h 756523"/>
              <a:gd name="connsiteX103" fmla="*/ 2380343 w 7830476"/>
              <a:gd name="connsiteY103" fmla="*/ 321095 h 756523"/>
              <a:gd name="connsiteX104" fmla="*/ 2402114 w 7830476"/>
              <a:gd name="connsiteY104" fmla="*/ 342866 h 756523"/>
              <a:gd name="connsiteX105" fmla="*/ 2423885 w 7830476"/>
              <a:gd name="connsiteY105" fmla="*/ 350123 h 756523"/>
              <a:gd name="connsiteX106" fmla="*/ 2452914 w 7830476"/>
              <a:gd name="connsiteY106" fmla="*/ 350123 h 756523"/>
              <a:gd name="connsiteX107" fmla="*/ 2474685 w 7830476"/>
              <a:gd name="connsiteY107" fmla="*/ 299323 h 756523"/>
              <a:gd name="connsiteX108" fmla="*/ 2481943 w 7830476"/>
              <a:gd name="connsiteY108" fmla="*/ 321095 h 756523"/>
              <a:gd name="connsiteX109" fmla="*/ 2496457 w 7830476"/>
              <a:gd name="connsiteY109" fmla="*/ 292066 h 756523"/>
              <a:gd name="connsiteX110" fmla="*/ 2503714 w 7830476"/>
              <a:gd name="connsiteY110" fmla="*/ 321095 h 756523"/>
              <a:gd name="connsiteX111" fmla="*/ 2518228 w 7830476"/>
              <a:gd name="connsiteY111" fmla="*/ 292066 h 756523"/>
              <a:gd name="connsiteX112" fmla="*/ 2532743 w 7830476"/>
              <a:gd name="connsiteY112" fmla="*/ 277552 h 756523"/>
              <a:gd name="connsiteX113" fmla="*/ 2540000 w 7830476"/>
              <a:gd name="connsiteY113" fmla="*/ 306581 h 756523"/>
              <a:gd name="connsiteX114" fmla="*/ 2547257 w 7830476"/>
              <a:gd name="connsiteY114" fmla="*/ 328352 h 756523"/>
              <a:gd name="connsiteX115" fmla="*/ 2554514 w 7830476"/>
              <a:gd name="connsiteY115" fmla="*/ 364638 h 756523"/>
              <a:gd name="connsiteX116" fmla="*/ 2561771 w 7830476"/>
              <a:gd name="connsiteY116" fmla="*/ 335609 h 756523"/>
              <a:gd name="connsiteX117" fmla="*/ 2576285 w 7830476"/>
              <a:gd name="connsiteY117" fmla="*/ 313838 h 756523"/>
              <a:gd name="connsiteX118" fmla="*/ 2583543 w 7830476"/>
              <a:gd name="connsiteY118" fmla="*/ 277552 h 756523"/>
              <a:gd name="connsiteX119" fmla="*/ 2605314 w 7830476"/>
              <a:gd name="connsiteY119" fmla="*/ 415438 h 756523"/>
              <a:gd name="connsiteX120" fmla="*/ 2641600 w 7830476"/>
              <a:gd name="connsiteY120" fmla="*/ 350123 h 756523"/>
              <a:gd name="connsiteX121" fmla="*/ 2656114 w 7830476"/>
              <a:gd name="connsiteY121" fmla="*/ 306581 h 756523"/>
              <a:gd name="connsiteX122" fmla="*/ 2663371 w 7830476"/>
              <a:gd name="connsiteY122" fmla="*/ 284809 h 756523"/>
              <a:gd name="connsiteX123" fmla="*/ 2670628 w 7830476"/>
              <a:gd name="connsiteY123" fmla="*/ 364638 h 756523"/>
              <a:gd name="connsiteX124" fmla="*/ 2692400 w 7830476"/>
              <a:gd name="connsiteY124" fmla="*/ 451723 h 756523"/>
              <a:gd name="connsiteX125" fmla="*/ 2699657 w 7830476"/>
              <a:gd name="connsiteY125" fmla="*/ 408181 h 756523"/>
              <a:gd name="connsiteX126" fmla="*/ 2706914 w 7830476"/>
              <a:gd name="connsiteY126" fmla="*/ 335609 h 756523"/>
              <a:gd name="connsiteX127" fmla="*/ 2714171 w 7830476"/>
              <a:gd name="connsiteY127" fmla="*/ 284809 h 756523"/>
              <a:gd name="connsiteX128" fmla="*/ 2728685 w 7830476"/>
              <a:gd name="connsiteY128" fmla="*/ 444466 h 756523"/>
              <a:gd name="connsiteX129" fmla="*/ 2735943 w 7830476"/>
              <a:gd name="connsiteY129" fmla="*/ 473495 h 756523"/>
              <a:gd name="connsiteX130" fmla="*/ 2750457 w 7830476"/>
              <a:gd name="connsiteY130" fmla="*/ 393666 h 756523"/>
              <a:gd name="connsiteX131" fmla="*/ 2772228 w 7830476"/>
              <a:gd name="connsiteY131" fmla="*/ 342866 h 756523"/>
              <a:gd name="connsiteX132" fmla="*/ 2779485 w 7830476"/>
              <a:gd name="connsiteY132" fmla="*/ 371895 h 756523"/>
              <a:gd name="connsiteX133" fmla="*/ 2801257 w 7830476"/>
              <a:gd name="connsiteY133" fmla="*/ 473495 h 756523"/>
              <a:gd name="connsiteX134" fmla="*/ 2808514 w 7830476"/>
              <a:gd name="connsiteY134" fmla="*/ 422695 h 756523"/>
              <a:gd name="connsiteX135" fmla="*/ 2815771 w 7830476"/>
              <a:gd name="connsiteY135" fmla="*/ 400923 h 756523"/>
              <a:gd name="connsiteX136" fmla="*/ 2823028 w 7830476"/>
              <a:gd name="connsiteY136" fmla="*/ 429952 h 756523"/>
              <a:gd name="connsiteX137" fmla="*/ 2830285 w 7830476"/>
              <a:gd name="connsiteY137" fmla="*/ 451723 h 756523"/>
              <a:gd name="connsiteX138" fmla="*/ 2837543 w 7830476"/>
              <a:gd name="connsiteY138" fmla="*/ 517038 h 756523"/>
              <a:gd name="connsiteX139" fmla="*/ 2852057 w 7830476"/>
              <a:gd name="connsiteY139" fmla="*/ 495266 h 756523"/>
              <a:gd name="connsiteX140" fmla="*/ 2859314 w 7830476"/>
              <a:gd name="connsiteY140" fmla="*/ 473495 h 756523"/>
              <a:gd name="connsiteX141" fmla="*/ 2873828 w 7830476"/>
              <a:gd name="connsiteY141" fmla="*/ 509781 h 756523"/>
              <a:gd name="connsiteX142" fmla="*/ 2881085 w 7830476"/>
              <a:gd name="connsiteY142" fmla="*/ 538809 h 756523"/>
              <a:gd name="connsiteX143" fmla="*/ 2895600 w 7830476"/>
              <a:gd name="connsiteY143" fmla="*/ 567838 h 756523"/>
              <a:gd name="connsiteX144" fmla="*/ 2910114 w 7830476"/>
              <a:gd name="connsiteY144" fmla="*/ 538809 h 756523"/>
              <a:gd name="connsiteX145" fmla="*/ 2917371 w 7830476"/>
              <a:gd name="connsiteY145" fmla="*/ 480752 h 756523"/>
              <a:gd name="connsiteX146" fmla="*/ 2929710 w 7830476"/>
              <a:gd name="connsiteY146" fmla="*/ 429952 h 756523"/>
              <a:gd name="connsiteX147" fmla="*/ 2939143 w 7830476"/>
              <a:gd name="connsiteY147" fmla="*/ 524295 h 756523"/>
              <a:gd name="connsiteX148" fmla="*/ 2964705 w 7830476"/>
              <a:gd name="connsiteY148" fmla="*/ 482739 h 756523"/>
              <a:gd name="connsiteX149" fmla="*/ 2946400 w 7830476"/>
              <a:gd name="connsiteY149" fmla="*/ 466238 h 756523"/>
              <a:gd name="connsiteX150" fmla="*/ 2962358 w 7830476"/>
              <a:gd name="connsiteY150" fmla="*/ 432327 h 756523"/>
              <a:gd name="connsiteX151" fmla="*/ 2968171 w 7830476"/>
              <a:gd name="connsiteY151" fmla="*/ 386409 h 756523"/>
              <a:gd name="connsiteX152" fmla="*/ 2989943 w 7830476"/>
              <a:gd name="connsiteY152" fmla="*/ 408181 h 756523"/>
              <a:gd name="connsiteX153" fmla="*/ 3004457 w 7830476"/>
              <a:gd name="connsiteY153" fmla="*/ 458981 h 756523"/>
              <a:gd name="connsiteX154" fmla="*/ 3011714 w 7830476"/>
              <a:gd name="connsiteY154" fmla="*/ 422695 h 756523"/>
              <a:gd name="connsiteX155" fmla="*/ 3040743 w 7830476"/>
              <a:gd name="connsiteY155" fmla="*/ 342866 h 756523"/>
              <a:gd name="connsiteX156" fmla="*/ 3048000 w 7830476"/>
              <a:gd name="connsiteY156" fmla="*/ 321095 h 756523"/>
              <a:gd name="connsiteX157" fmla="*/ 3055257 w 7830476"/>
              <a:gd name="connsiteY157" fmla="*/ 371895 h 756523"/>
              <a:gd name="connsiteX158" fmla="*/ 3069771 w 7830476"/>
              <a:gd name="connsiteY158" fmla="*/ 342866 h 756523"/>
              <a:gd name="connsiteX159" fmla="*/ 3077028 w 7830476"/>
              <a:gd name="connsiteY159" fmla="*/ 284809 h 756523"/>
              <a:gd name="connsiteX160" fmla="*/ 3084285 w 7830476"/>
              <a:gd name="connsiteY160" fmla="*/ 263038 h 756523"/>
              <a:gd name="connsiteX161" fmla="*/ 3091543 w 7830476"/>
              <a:gd name="connsiteY161" fmla="*/ 371895 h 756523"/>
              <a:gd name="connsiteX162" fmla="*/ 3098800 w 7830476"/>
              <a:gd name="connsiteY162" fmla="*/ 437209 h 756523"/>
              <a:gd name="connsiteX163" fmla="*/ 3113314 w 7830476"/>
              <a:gd name="connsiteY163" fmla="*/ 364638 h 756523"/>
              <a:gd name="connsiteX164" fmla="*/ 3120571 w 7830476"/>
              <a:gd name="connsiteY164" fmla="*/ 335609 h 756523"/>
              <a:gd name="connsiteX165" fmla="*/ 3135085 w 7830476"/>
              <a:gd name="connsiteY165" fmla="*/ 270295 h 756523"/>
              <a:gd name="connsiteX166" fmla="*/ 3142343 w 7830476"/>
              <a:gd name="connsiteY166" fmla="*/ 248523 h 756523"/>
              <a:gd name="connsiteX167" fmla="*/ 3156857 w 7830476"/>
              <a:gd name="connsiteY167" fmla="*/ 386409 h 756523"/>
              <a:gd name="connsiteX168" fmla="*/ 3164114 w 7830476"/>
              <a:gd name="connsiteY168" fmla="*/ 364638 h 756523"/>
              <a:gd name="connsiteX169" fmla="*/ 3178628 w 7830476"/>
              <a:gd name="connsiteY169" fmla="*/ 350123 h 756523"/>
              <a:gd name="connsiteX170" fmla="*/ 3185885 w 7830476"/>
              <a:gd name="connsiteY170" fmla="*/ 393666 h 756523"/>
              <a:gd name="connsiteX171" fmla="*/ 3214914 w 7830476"/>
              <a:gd name="connsiteY171" fmla="*/ 379152 h 756523"/>
              <a:gd name="connsiteX172" fmla="*/ 3243943 w 7830476"/>
              <a:gd name="connsiteY172" fmla="*/ 364638 h 756523"/>
              <a:gd name="connsiteX173" fmla="*/ 3272971 w 7830476"/>
              <a:gd name="connsiteY173" fmla="*/ 364638 h 756523"/>
              <a:gd name="connsiteX174" fmla="*/ 3309257 w 7830476"/>
              <a:gd name="connsiteY174" fmla="*/ 357381 h 756523"/>
              <a:gd name="connsiteX175" fmla="*/ 3316514 w 7830476"/>
              <a:gd name="connsiteY175" fmla="*/ 386409 h 756523"/>
              <a:gd name="connsiteX176" fmla="*/ 3323771 w 7830476"/>
              <a:gd name="connsiteY176" fmla="*/ 408181 h 756523"/>
              <a:gd name="connsiteX177" fmla="*/ 3360057 w 7830476"/>
              <a:gd name="connsiteY177" fmla="*/ 386409 h 756523"/>
              <a:gd name="connsiteX178" fmla="*/ 3367314 w 7830476"/>
              <a:gd name="connsiteY178" fmla="*/ 364638 h 756523"/>
              <a:gd name="connsiteX179" fmla="*/ 3389085 w 7830476"/>
              <a:gd name="connsiteY179" fmla="*/ 350123 h 756523"/>
              <a:gd name="connsiteX180" fmla="*/ 3396343 w 7830476"/>
              <a:gd name="connsiteY180" fmla="*/ 429952 h 756523"/>
              <a:gd name="connsiteX181" fmla="*/ 3418114 w 7830476"/>
              <a:gd name="connsiteY181" fmla="*/ 393666 h 756523"/>
              <a:gd name="connsiteX182" fmla="*/ 3425371 w 7830476"/>
              <a:gd name="connsiteY182" fmla="*/ 364638 h 756523"/>
              <a:gd name="connsiteX183" fmla="*/ 3447143 w 7830476"/>
              <a:gd name="connsiteY183" fmla="*/ 393666 h 756523"/>
              <a:gd name="connsiteX184" fmla="*/ 3468914 w 7830476"/>
              <a:gd name="connsiteY184" fmla="*/ 371895 h 756523"/>
              <a:gd name="connsiteX185" fmla="*/ 3490685 w 7830476"/>
              <a:gd name="connsiteY185" fmla="*/ 408181 h 756523"/>
              <a:gd name="connsiteX186" fmla="*/ 3512457 w 7830476"/>
              <a:gd name="connsiteY186" fmla="*/ 386409 h 756523"/>
              <a:gd name="connsiteX187" fmla="*/ 3556000 w 7830476"/>
              <a:gd name="connsiteY187" fmla="*/ 379152 h 756523"/>
              <a:gd name="connsiteX188" fmla="*/ 3577771 w 7830476"/>
              <a:gd name="connsiteY188" fmla="*/ 393666 h 756523"/>
              <a:gd name="connsiteX189" fmla="*/ 3585028 w 7830476"/>
              <a:gd name="connsiteY189" fmla="*/ 422695 h 756523"/>
              <a:gd name="connsiteX190" fmla="*/ 3621314 w 7830476"/>
              <a:gd name="connsiteY190" fmla="*/ 342866 h 756523"/>
              <a:gd name="connsiteX191" fmla="*/ 3635828 w 7830476"/>
              <a:gd name="connsiteY191" fmla="*/ 371895 h 756523"/>
              <a:gd name="connsiteX192" fmla="*/ 3657600 w 7830476"/>
              <a:gd name="connsiteY192" fmla="*/ 393666 h 756523"/>
              <a:gd name="connsiteX193" fmla="*/ 3679371 w 7830476"/>
              <a:gd name="connsiteY193" fmla="*/ 408181 h 756523"/>
              <a:gd name="connsiteX194" fmla="*/ 3722914 w 7830476"/>
              <a:gd name="connsiteY194" fmla="*/ 422695 h 756523"/>
              <a:gd name="connsiteX195" fmla="*/ 3759200 w 7830476"/>
              <a:gd name="connsiteY195" fmla="*/ 386409 h 756523"/>
              <a:gd name="connsiteX196" fmla="*/ 3780971 w 7830476"/>
              <a:gd name="connsiteY196" fmla="*/ 393666 h 756523"/>
              <a:gd name="connsiteX197" fmla="*/ 3810000 w 7830476"/>
              <a:gd name="connsiteY197" fmla="*/ 321095 h 756523"/>
              <a:gd name="connsiteX198" fmla="*/ 3831771 w 7830476"/>
              <a:gd name="connsiteY198" fmla="*/ 342866 h 756523"/>
              <a:gd name="connsiteX199" fmla="*/ 3846285 w 7830476"/>
              <a:gd name="connsiteY199" fmla="*/ 321095 h 756523"/>
              <a:gd name="connsiteX200" fmla="*/ 3853543 w 7830476"/>
              <a:gd name="connsiteY200" fmla="*/ 364638 h 756523"/>
              <a:gd name="connsiteX201" fmla="*/ 3875314 w 7830476"/>
              <a:gd name="connsiteY201" fmla="*/ 386409 h 756523"/>
              <a:gd name="connsiteX202" fmla="*/ 3904343 w 7830476"/>
              <a:gd name="connsiteY202" fmla="*/ 350123 h 756523"/>
              <a:gd name="connsiteX203" fmla="*/ 3940628 w 7830476"/>
              <a:gd name="connsiteY203" fmla="*/ 357381 h 756523"/>
              <a:gd name="connsiteX204" fmla="*/ 3976914 w 7830476"/>
              <a:gd name="connsiteY204" fmla="*/ 386409 h 756523"/>
              <a:gd name="connsiteX205" fmla="*/ 3998685 w 7830476"/>
              <a:gd name="connsiteY205" fmla="*/ 393666 h 756523"/>
              <a:gd name="connsiteX206" fmla="*/ 4013200 w 7830476"/>
              <a:gd name="connsiteY206" fmla="*/ 408181 h 756523"/>
              <a:gd name="connsiteX207" fmla="*/ 4071257 w 7830476"/>
              <a:gd name="connsiteY207" fmla="*/ 364638 h 756523"/>
              <a:gd name="connsiteX208" fmla="*/ 4085771 w 7830476"/>
              <a:gd name="connsiteY208" fmla="*/ 342866 h 756523"/>
              <a:gd name="connsiteX209" fmla="*/ 4093028 w 7830476"/>
              <a:gd name="connsiteY209" fmla="*/ 364638 h 756523"/>
              <a:gd name="connsiteX210" fmla="*/ 4107543 w 7830476"/>
              <a:gd name="connsiteY210" fmla="*/ 335609 h 756523"/>
              <a:gd name="connsiteX211" fmla="*/ 4114800 w 7830476"/>
              <a:gd name="connsiteY211" fmla="*/ 364638 h 756523"/>
              <a:gd name="connsiteX212" fmla="*/ 4129314 w 7830476"/>
              <a:gd name="connsiteY212" fmla="*/ 350123 h 756523"/>
              <a:gd name="connsiteX213" fmla="*/ 4136571 w 7830476"/>
              <a:gd name="connsiteY213" fmla="*/ 371895 h 756523"/>
              <a:gd name="connsiteX214" fmla="*/ 4158343 w 7830476"/>
              <a:gd name="connsiteY214" fmla="*/ 364638 h 756523"/>
              <a:gd name="connsiteX215" fmla="*/ 4165600 w 7830476"/>
              <a:gd name="connsiteY215" fmla="*/ 342866 h 756523"/>
              <a:gd name="connsiteX216" fmla="*/ 4187371 w 7830476"/>
              <a:gd name="connsiteY216" fmla="*/ 313838 h 756523"/>
              <a:gd name="connsiteX217" fmla="*/ 4194628 w 7830476"/>
              <a:gd name="connsiteY217" fmla="*/ 342866 h 756523"/>
              <a:gd name="connsiteX218" fmla="*/ 4209143 w 7830476"/>
              <a:gd name="connsiteY218" fmla="*/ 328352 h 756523"/>
              <a:gd name="connsiteX219" fmla="*/ 4223657 w 7830476"/>
              <a:gd name="connsiteY219" fmla="*/ 306581 h 756523"/>
              <a:gd name="connsiteX220" fmla="*/ 4252685 w 7830476"/>
              <a:gd name="connsiteY220" fmla="*/ 241266 h 756523"/>
              <a:gd name="connsiteX221" fmla="*/ 4259943 w 7830476"/>
              <a:gd name="connsiteY221" fmla="*/ 212238 h 756523"/>
              <a:gd name="connsiteX222" fmla="*/ 4274457 w 7830476"/>
              <a:gd name="connsiteY222" fmla="*/ 190466 h 756523"/>
              <a:gd name="connsiteX223" fmla="*/ 4274457 w 7830476"/>
              <a:gd name="connsiteY223" fmla="*/ 306581 h 756523"/>
              <a:gd name="connsiteX224" fmla="*/ 4281714 w 7830476"/>
              <a:gd name="connsiteY224" fmla="*/ 328352 h 756523"/>
              <a:gd name="connsiteX225" fmla="*/ 4296228 w 7830476"/>
              <a:gd name="connsiteY225" fmla="*/ 357381 h 756523"/>
              <a:gd name="connsiteX226" fmla="*/ 4310743 w 7830476"/>
              <a:gd name="connsiteY226" fmla="*/ 371895 h 756523"/>
              <a:gd name="connsiteX227" fmla="*/ 4332514 w 7830476"/>
              <a:gd name="connsiteY227" fmla="*/ 400923 h 756523"/>
              <a:gd name="connsiteX228" fmla="*/ 4339771 w 7830476"/>
              <a:gd name="connsiteY228" fmla="*/ 437209 h 756523"/>
              <a:gd name="connsiteX229" fmla="*/ 4354285 w 7830476"/>
              <a:gd name="connsiteY229" fmla="*/ 458981 h 756523"/>
              <a:gd name="connsiteX230" fmla="*/ 4368800 w 7830476"/>
              <a:gd name="connsiteY230" fmla="*/ 429952 h 756523"/>
              <a:gd name="connsiteX231" fmla="*/ 4376057 w 7830476"/>
              <a:gd name="connsiteY231" fmla="*/ 618638 h 756523"/>
              <a:gd name="connsiteX232" fmla="*/ 4405085 w 7830476"/>
              <a:gd name="connsiteY232" fmla="*/ 640409 h 756523"/>
              <a:gd name="connsiteX233" fmla="*/ 4412343 w 7830476"/>
              <a:gd name="connsiteY233" fmla="*/ 669438 h 756523"/>
              <a:gd name="connsiteX234" fmla="*/ 4419600 w 7830476"/>
              <a:gd name="connsiteY234" fmla="*/ 705723 h 756523"/>
              <a:gd name="connsiteX235" fmla="*/ 4426857 w 7830476"/>
              <a:gd name="connsiteY235" fmla="*/ 727495 h 756523"/>
              <a:gd name="connsiteX236" fmla="*/ 4434114 w 7830476"/>
              <a:gd name="connsiteY236" fmla="*/ 756523 h 756523"/>
              <a:gd name="connsiteX237" fmla="*/ 4441371 w 7830476"/>
              <a:gd name="connsiteY237" fmla="*/ 720238 h 756523"/>
              <a:gd name="connsiteX238" fmla="*/ 4455885 w 7830476"/>
              <a:gd name="connsiteY238" fmla="*/ 683952 h 756523"/>
              <a:gd name="connsiteX239" fmla="*/ 4463143 w 7830476"/>
              <a:gd name="connsiteY239" fmla="*/ 654923 h 756523"/>
              <a:gd name="connsiteX240" fmla="*/ 4470400 w 7830476"/>
              <a:gd name="connsiteY240" fmla="*/ 633152 h 756523"/>
              <a:gd name="connsiteX241" fmla="*/ 4477657 w 7830476"/>
              <a:gd name="connsiteY241" fmla="*/ 604123 h 756523"/>
              <a:gd name="connsiteX242" fmla="*/ 4492171 w 7830476"/>
              <a:gd name="connsiteY242" fmla="*/ 560581 h 756523"/>
              <a:gd name="connsiteX243" fmla="*/ 4499428 w 7830476"/>
              <a:gd name="connsiteY243" fmla="*/ 364638 h 756523"/>
              <a:gd name="connsiteX244" fmla="*/ 4513943 w 7830476"/>
              <a:gd name="connsiteY244" fmla="*/ 335609 h 756523"/>
              <a:gd name="connsiteX245" fmla="*/ 4521200 w 7830476"/>
              <a:gd name="connsiteY245" fmla="*/ 306581 h 756523"/>
              <a:gd name="connsiteX246" fmla="*/ 4535714 w 7830476"/>
              <a:gd name="connsiteY246" fmla="*/ 226752 h 756523"/>
              <a:gd name="connsiteX247" fmla="*/ 4542971 w 7830476"/>
              <a:gd name="connsiteY247" fmla="*/ 197723 h 756523"/>
              <a:gd name="connsiteX248" fmla="*/ 4550228 w 7830476"/>
              <a:gd name="connsiteY248" fmla="*/ 161438 h 756523"/>
              <a:gd name="connsiteX249" fmla="*/ 4557485 w 7830476"/>
              <a:gd name="connsiteY249" fmla="*/ 1781 h 756523"/>
              <a:gd name="connsiteX250" fmla="*/ 4564743 w 7830476"/>
              <a:gd name="connsiteY250" fmla="*/ 30809 h 756523"/>
              <a:gd name="connsiteX251" fmla="*/ 4572000 w 7830476"/>
              <a:gd name="connsiteY251" fmla="*/ 9038 h 756523"/>
              <a:gd name="connsiteX252" fmla="*/ 4601028 w 7830476"/>
              <a:gd name="connsiteY252" fmla="*/ 226752 h 756523"/>
              <a:gd name="connsiteX253" fmla="*/ 4608285 w 7830476"/>
              <a:gd name="connsiteY253" fmla="*/ 197723 h 756523"/>
              <a:gd name="connsiteX254" fmla="*/ 4622800 w 7830476"/>
              <a:gd name="connsiteY254" fmla="*/ 183209 h 756523"/>
              <a:gd name="connsiteX255" fmla="*/ 4637314 w 7830476"/>
              <a:gd name="connsiteY255" fmla="*/ 241266 h 756523"/>
              <a:gd name="connsiteX256" fmla="*/ 4644571 w 7830476"/>
              <a:gd name="connsiteY256" fmla="*/ 270295 h 756523"/>
              <a:gd name="connsiteX257" fmla="*/ 4659085 w 7830476"/>
              <a:gd name="connsiteY257" fmla="*/ 292066 h 756523"/>
              <a:gd name="connsiteX258" fmla="*/ 4680857 w 7830476"/>
              <a:gd name="connsiteY258" fmla="*/ 270295 h 756523"/>
              <a:gd name="connsiteX259" fmla="*/ 4695371 w 7830476"/>
              <a:gd name="connsiteY259" fmla="*/ 248523 h 756523"/>
              <a:gd name="connsiteX260" fmla="*/ 4709885 w 7830476"/>
              <a:gd name="connsiteY260" fmla="*/ 292066 h 756523"/>
              <a:gd name="connsiteX261" fmla="*/ 4724400 w 7830476"/>
              <a:gd name="connsiteY261" fmla="*/ 321095 h 756523"/>
              <a:gd name="connsiteX262" fmla="*/ 4753428 w 7830476"/>
              <a:gd name="connsiteY262" fmla="*/ 292066 h 756523"/>
              <a:gd name="connsiteX263" fmla="*/ 4760685 w 7830476"/>
              <a:gd name="connsiteY263" fmla="*/ 321095 h 756523"/>
              <a:gd name="connsiteX264" fmla="*/ 4782457 w 7830476"/>
              <a:gd name="connsiteY264" fmla="*/ 299323 h 756523"/>
              <a:gd name="connsiteX265" fmla="*/ 4804228 w 7830476"/>
              <a:gd name="connsiteY265" fmla="*/ 321095 h 756523"/>
              <a:gd name="connsiteX266" fmla="*/ 4826000 w 7830476"/>
              <a:gd name="connsiteY266" fmla="*/ 328352 h 756523"/>
              <a:gd name="connsiteX267" fmla="*/ 4855028 w 7830476"/>
              <a:gd name="connsiteY267" fmla="*/ 328352 h 756523"/>
              <a:gd name="connsiteX268" fmla="*/ 4884057 w 7830476"/>
              <a:gd name="connsiteY268" fmla="*/ 321095 h 756523"/>
              <a:gd name="connsiteX269" fmla="*/ 4891314 w 7830476"/>
              <a:gd name="connsiteY269" fmla="*/ 299323 h 756523"/>
              <a:gd name="connsiteX270" fmla="*/ 4927600 w 7830476"/>
              <a:gd name="connsiteY270" fmla="*/ 328352 h 756523"/>
              <a:gd name="connsiteX271" fmla="*/ 4949371 w 7830476"/>
              <a:gd name="connsiteY271" fmla="*/ 342866 h 756523"/>
              <a:gd name="connsiteX272" fmla="*/ 4963885 w 7830476"/>
              <a:gd name="connsiteY272" fmla="*/ 313838 h 756523"/>
              <a:gd name="connsiteX273" fmla="*/ 4985657 w 7830476"/>
              <a:gd name="connsiteY273" fmla="*/ 335609 h 756523"/>
              <a:gd name="connsiteX274" fmla="*/ 5000171 w 7830476"/>
              <a:gd name="connsiteY274" fmla="*/ 292066 h 756523"/>
              <a:gd name="connsiteX275" fmla="*/ 5036457 w 7830476"/>
              <a:gd name="connsiteY275" fmla="*/ 263038 h 756523"/>
              <a:gd name="connsiteX276" fmla="*/ 5043714 w 7830476"/>
              <a:gd name="connsiteY276" fmla="*/ 299323 h 756523"/>
              <a:gd name="connsiteX277" fmla="*/ 5065485 w 7830476"/>
              <a:gd name="connsiteY277" fmla="*/ 328352 h 756523"/>
              <a:gd name="connsiteX278" fmla="*/ 5087257 w 7830476"/>
              <a:gd name="connsiteY278" fmla="*/ 321095 h 756523"/>
              <a:gd name="connsiteX279" fmla="*/ 5101771 w 7830476"/>
              <a:gd name="connsiteY279" fmla="*/ 342866 h 756523"/>
              <a:gd name="connsiteX280" fmla="*/ 5130800 w 7830476"/>
              <a:gd name="connsiteY280" fmla="*/ 321095 h 756523"/>
              <a:gd name="connsiteX281" fmla="*/ 5167085 w 7830476"/>
              <a:gd name="connsiteY281" fmla="*/ 364638 h 756523"/>
              <a:gd name="connsiteX282" fmla="*/ 5196114 w 7830476"/>
              <a:gd name="connsiteY282" fmla="*/ 350123 h 756523"/>
              <a:gd name="connsiteX283" fmla="*/ 5225143 w 7830476"/>
              <a:gd name="connsiteY283" fmla="*/ 299323 h 756523"/>
              <a:gd name="connsiteX284" fmla="*/ 5246914 w 7830476"/>
              <a:gd name="connsiteY284" fmla="*/ 306581 h 756523"/>
              <a:gd name="connsiteX285" fmla="*/ 5254171 w 7830476"/>
              <a:gd name="connsiteY285" fmla="*/ 342866 h 756523"/>
              <a:gd name="connsiteX286" fmla="*/ 5283200 w 7830476"/>
              <a:gd name="connsiteY286" fmla="*/ 335609 h 756523"/>
              <a:gd name="connsiteX287" fmla="*/ 5312228 w 7830476"/>
              <a:gd name="connsiteY287" fmla="*/ 313838 h 756523"/>
              <a:gd name="connsiteX288" fmla="*/ 5326743 w 7830476"/>
              <a:gd name="connsiteY288" fmla="*/ 270295 h 756523"/>
              <a:gd name="connsiteX289" fmla="*/ 5334000 w 7830476"/>
              <a:gd name="connsiteY289" fmla="*/ 241266 h 756523"/>
              <a:gd name="connsiteX290" fmla="*/ 5348514 w 7830476"/>
              <a:gd name="connsiteY290" fmla="*/ 263038 h 756523"/>
              <a:gd name="connsiteX291" fmla="*/ 5370285 w 7830476"/>
              <a:gd name="connsiteY291" fmla="*/ 255781 h 756523"/>
              <a:gd name="connsiteX292" fmla="*/ 5392057 w 7830476"/>
              <a:gd name="connsiteY292" fmla="*/ 255781 h 756523"/>
              <a:gd name="connsiteX293" fmla="*/ 5399314 w 7830476"/>
              <a:gd name="connsiteY293" fmla="*/ 197723 h 756523"/>
              <a:gd name="connsiteX294" fmla="*/ 5428343 w 7830476"/>
              <a:gd name="connsiteY294" fmla="*/ 219495 h 756523"/>
              <a:gd name="connsiteX295" fmla="*/ 5457371 w 7830476"/>
              <a:gd name="connsiteY295" fmla="*/ 197723 h 756523"/>
              <a:gd name="connsiteX296" fmla="*/ 5464628 w 7830476"/>
              <a:gd name="connsiteY296" fmla="*/ 161438 h 756523"/>
              <a:gd name="connsiteX297" fmla="*/ 5479143 w 7830476"/>
              <a:gd name="connsiteY297" fmla="*/ 96123 h 756523"/>
              <a:gd name="connsiteX298" fmla="*/ 5493657 w 7830476"/>
              <a:gd name="connsiteY298" fmla="*/ 125152 h 756523"/>
              <a:gd name="connsiteX299" fmla="*/ 5515428 w 7830476"/>
              <a:gd name="connsiteY299" fmla="*/ 139666 h 756523"/>
              <a:gd name="connsiteX300" fmla="*/ 5522685 w 7830476"/>
              <a:gd name="connsiteY300" fmla="*/ 168695 h 756523"/>
              <a:gd name="connsiteX301" fmla="*/ 5551714 w 7830476"/>
              <a:gd name="connsiteY301" fmla="*/ 255781 h 756523"/>
              <a:gd name="connsiteX302" fmla="*/ 5573485 w 7830476"/>
              <a:gd name="connsiteY302" fmla="*/ 263038 h 756523"/>
              <a:gd name="connsiteX303" fmla="*/ 5588000 w 7830476"/>
              <a:gd name="connsiteY303" fmla="*/ 248523 h 756523"/>
              <a:gd name="connsiteX304" fmla="*/ 5602514 w 7830476"/>
              <a:gd name="connsiteY304" fmla="*/ 263038 h 756523"/>
              <a:gd name="connsiteX305" fmla="*/ 5624285 w 7830476"/>
              <a:gd name="connsiteY305" fmla="*/ 277552 h 756523"/>
              <a:gd name="connsiteX306" fmla="*/ 5638800 w 7830476"/>
              <a:gd name="connsiteY306" fmla="*/ 248523 h 756523"/>
              <a:gd name="connsiteX307" fmla="*/ 5675085 w 7830476"/>
              <a:gd name="connsiteY307" fmla="*/ 328352 h 756523"/>
              <a:gd name="connsiteX308" fmla="*/ 5696857 w 7830476"/>
              <a:gd name="connsiteY308" fmla="*/ 364638 h 756523"/>
              <a:gd name="connsiteX309" fmla="*/ 5704114 w 7830476"/>
              <a:gd name="connsiteY309" fmla="*/ 408181 h 756523"/>
              <a:gd name="connsiteX310" fmla="*/ 5754914 w 7830476"/>
              <a:gd name="connsiteY310" fmla="*/ 451723 h 756523"/>
              <a:gd name="connsiteX311" fmla="*/ 5776685 w 7830476"/>
              <a:gd name="connsiteY311" fmla="*/ 437209 h 756523"/>
              <a:gd name="connsiteX312" fmla="*/ 5783943 w 7830476"/>
              <a:gd name="connsiteY312" fmla="*/ 393666 h 756523"/>
              <a:gd name="connsiteX313" fmla="*/ 5798457 w 7830476"/>
              <a:gd name="connsiteY313" fmla="*/ 328352 h 756523"/>
              <a:gd name="connsiteX314" fmla="*/ 5820228 w 7830476"/>
              <a:gd name="connsiteY314" fmla="*/ 299323 h 756523"/>
              <a:gd name="connsiteX315" fmla="*/ 5827485 w 7830476"/>
              <a:gd name="connsiteY315" fmla="*/ 277552 h 756523"/>
              <a:gd name="connsiteX316" fmla="*/ 5842000 w 7830476"/>
              <a:gd name="connsiteY316" fmla="*/ 255781 h 756523"/>
              <a:gd name="connsiteX317" fmla="*/ 5849257 w 7830476"/>
              <a:gd name="connsiteY317" fmla="*/ 212238 h 756523"/>
              <a:gd name="connsiteX318" fmla="*/ 5863771 w 7830476"/>
              <a:gd name="connsiteY318" fmla="*/ 197723 h 756523"/>
              <a:gd name="connsiteX319" fmla="*/ 5878285 w 7830476"/>
              <a:gd name="connsiteY319" fmla="*/ 168695 h 756523"/>
              <a:gd name="connsiteX320" fmla="*/ 5900057 w 7830476"/>
              <a:gd name="connsiteY320" fmla="*/ 212238 h 756523"/>
              <a:gd name="connsiteX321" fmla="*/ 5921828 w 7830476"/>
              <a:gd name="connsiteY321" fmla="*/ 219495 h 756523"/>
              <a:gd name="connsiteX322" fmla="*/ 5958114 w 7830476"/>
              <a:gd name="connsiteY322" fmla="*/ 371895 h 756523"/>
              <a:gd name="connsiteX323" fmla="*/ 5979885 w 7830476"/>
              <a:gd name="connsiteY323" fmla="*/ 364638 h 756523"/>
              <a:gd name="connsiteX324" fmla="*/ 5994400 w 7830476"/>
              <a:gd name="connsiteY324" fmla="*/ 408181 h 756523"/>
              <a:gd name="connsiteX325" fmla="*/ 6008914 w 7830476"/>
              <a:gd name="connsiteY325" fmla="*/ 488009 h 756523"/>
              <a:gd name="connsiteX326" fmla="*/ 6016171 w 7830476"/>
              <a:gd name="connsiteY326" fmla="*/ 509781 h 756523"/>
              <a:gd name="connsiteX327" fmla="*/ 6066971 w 7830476"/>
              <a:gd name="connsiteY327" fmla="*/ 524295 h 756523"/>
              <a:gd name="connsiteX328" fmla="*/ 6096000 w 7830476"/>
              <a:gd name="connsiteY328" fmla="*/ 517038 h 756523"/>
              <a:gd name="connsiteX329" fmla="*/ 6125028 w 7830476"/>
              <a:gd name="connsiteY329" fmla="*/ 466238 h 756523"/>
              <a:gd name="connsiteX330" fmla="*/ 6139543 w 7830476"/>
              <a:gd name="connsiteY330" fmla="*/ 429952 h 756523"/>
              <a:gd name="connsiteX331" fmla="*/ 6168571 w 7830476"/>
              <a:gd name="connsiteY331" fmla="*/ 364638 h 756523"/>
              <a:gd name="connsiteX332" fmla="*/ 6183085 w 7830476"/>
              <a:gd name="connsiteY332" fmla="*/ 299323 h 756523"/>
              <a:gd name="connsiteX333" fmla="*/ 6190343 w 7830476"/>
              <a:gd name="connsiteY333" fmla="*/ 234009 h 756523"/>
              <a:gd name="connsiteX334" fmla="*/ 6241143 w 7830476"/>
              <a:gd name="connsiteY334" fmla="*/ 183209 h 756523"/>
              <a:gd name="connsiteX335" fmla="*/ 6248400 w 7830476"/>
              <a:gd name="connsiteY335" fmla="*/ 212238 h 756523"/>
              <a:gd name="connsiteX336" fmla="*/ 6262914 w 7830476"/>
              <a:gd name="connsiteY336" fmla="*/ 248523 h 756523"/>
              <a:gd name="connsiteX337" fmla="*/ 6284685 w 7830476"/>
              <a:gd name="connsiteY337" fmla="*/ 313838 h 756523"/>
              <a:gd name="connsiteX338" fmla="*/ 6299200 w 7830476"/>
              <a:gd name="connsiteY338" fmla="*/ 386409 h 756523"/>
              <a:gd name="connsiteX339" fmla="*/ 6335485 w 7830476"/>
              <a:gd name="connsiteY339" fmla="*/ 451723 h 756523"/>
              <a:gd name="connsiteX340" fmla="*/ 6350000 w 7830476"/>
              <a:gd name="connsiteY340" fmla="*/ 480752 h 756523"/>
              <a:gd name="connsiteX341" fmla="*/ 6386285 w 7830476"/>
              <a:gd name="connsiteY341" fmla="*/ 473495 h 756523"/>
              <a:gd name="connsiteX342" fmla="*/ 6400800 w 7830476"/>
              <a:gd name="connsiteY342" fmla="*/ 444466 h 756523"/>
              <a:gd name="connsiteX343" fmla="*/ 6422571 w 7830476"/>
              <a:gd name="connsiteY343" fmla="*/ 393666 h 756523"/>
              <a:gd name="connsiteX344" fmla="*/ 6466114 w 7830476"/>
              <a:gd name="connsiteY344" fmla="*/ 429952 h 756523"/>
              <a:gd name="connsiteX345" fmla="*/ 6480628 w 7830476"/>
              <a:gd name="connsiteY345" fmla="*/ 386409 h 756523"/>
              <a:gd name="connsiteX346" fmla="*/ 6516914 w 7830476"/>
              <a:gd name="connsiteY346" fmla="*/ 335609 h 756523"/>
              <a:gd name="connsiteX347" fmla="*/ 6531428 w 7830476"/>
              <a:gd name="connsiteY347" fmla="*/ 357381 h 756523"/>
              <a:gd name="connsiteX348" fmla="*/ 6574971 w 7830476"/>
              <a:gd name="connsiteY348" fmla="*/ 371895 h 756523"/>
              <a:gd name="connsiteX349" fmla="*/ 6582228 w 7830476"/>
              <a:gd name="connsiteY349" fmla="*/ 422695 h 756523"/>
              <a:gd name="connsiteX350" fmla="*/ 6640285 w 7830476"/>
              <a:gd name="connsiteY350" fmla="*/ 400923 h 756523"/>
              <a:gd name="connsiteX351" fmla="*/ 6662057 w 7830476"/>
              <a:gd name="connsiteY351" fmla="*/ 415438 h 756523"/>
              <a:gd name="connsiteX352" fmla="*/ 6676571 w 7830476"/>
              <a:gd name="connsiteY352" fmla="*/ 364638 h 756523"/>
              <a:gd name="connsiteX353" fmla="*/ 6741885 w 7830476"/>
              <a:gd name="connsiteY353" fmla="*/ 364638 h 756523"/>
              <a:gd name="connsiteX354" fmla="*/ 6763657 w 7830476"/>
              <a:gd name="connsiteY354" fmla="*/ 379152 h 756523"/>
              <a:gd name="connsiteX355" fmla="*/ 6770914 w 7830476"/>
              <a:gd name="connsiteY355" fmla="*/ 357381 h 756523"/>
              <a:gd name="connsiteX356" fmla="*/ 6785428 w 7830476"/>
              <a:gd name="connsiteY356" fmla="*/ 386409 h 756523"/>
              <a:gd name="connsiteX357" fmla="*/ 6807200 w 7830476"/>
              <a:gd name="connsiteY357" fmla="*/ 357381 h 756523"/>
              <a:gd name="connsiteX358" fmla="*/ 6828971 w 7830476"/>
              <a:gd name="connsiteY358" fmla="*/ 371895 h 756523"/>
              <a:gd name="connsiteX359" fmla="*/ 6858000 w 7830476"/>
              <a:gd name="connsiteY359" fmla="*/ 342866 h 756523"/>
              <a:gd name="connsiteX360" fmla="*/ 6865257 w 7830476"/>
              <a:gd name="connsiteY360" fmla="*/ 371895 h 756523"/>
              <a:gd name="connsiteX361" fmla="*/ 6872514 w 7830476"/>
              <a:gd name="connsiteY361" fmla="*/ 393666 h 756523"/>
              <a:gd name="connsiteX362" fmla="*/ 6887028 w 7830476"/>
              <a:gd name="connsiteY362" fmla="*/ 364638 h 756523"/>
              <a:gd name="connsiteX363" fmla="*/ 6916057 w 7830476"/>
              <a:gd name="connsiteY363" fmla="*/ 357381 h 756523"/>
              <a:gd name="connsiteX364" fmla="*/ 6945085 w 7830476"/>
              <a:gd name="connsiteY364" fmla="*/ 364638 h 756523"/>
              <a:gd name="connsiteX365" fmla="*/ 6959600 w 7830476"/>
              <a:gd name="connsiteY365" fmla="*/ 371895 h 756523"/>
              <a:gd name="connsiteX366" fmla="*/ 6981371 w 7830476"/>
              <a:gd name="connsiteY366" fmla="*/ 357381 h 756523"/>
              <a:gd name="connsiteX367" fmla="*/ 7010400 w 7830476"/>
              <a:gd name="connsiteY367" fmla="*/ 364638 h 756523"/>
              <a:gd name="connsiteX368" fmla="*/ 7032171 w 7830476"/>
              <a:gd name="connsiteY368" fmla="*/ 350123 h 756523"/>
              <a:gd name="connsiteX369" fmla="*/ 7053943 w 7830476"/>
              <a:gd name="connsiteY369" fmla="*/ 357381 h 756523"/>
              <a:gd name="connsiteX370" fmla="*/ 7061200 w 7830476"/>
              <a:gd name="connsiteY370" fmla="*/ 335609 h 756523"/>
              <a:gd name="connsiteX371" fmla="*/ 7090228 w 7830476"/>
              <a:gd name="connsiteY371" fmla="*/ 371895 h 756523"/>
              <a:gd name="connsiteX372" fmla="*/ 7104743 w 7830476"/>
              <a:gd name="connsiteY372" fmla="*/ 350123 h 756523"/>
              <a:gd name="connsiteX373" fmla="*/ 7126514 w 7830476"/>
              <a:gd name="connsiteY373" fmla="*/ 357381 h 756523"/>
              <a:gd name="connsiteX374" fmla="*/ 7133771 w 7830476"/>
              <a:gd name="connsiteY374" fmla="*/ 335609 h 756523"/>
              <a:gd name="connsiteX375" fmla="*/ 7155543 w 7830476"/>
              <a:gd name="connsiteY375" fmla="*/ 328352 h 756523"/>
              <a:gd name="connsiteX376" fmla="*/ 7184571 w 7830476"/>
              <a:gd name="connsiteY376" fmla="*/ 350123 h 756523"/>
              <a:gd name="connsiteX377" fmla="*/ 7206343 w 7830476"/>
              <a:gd name="connsiteY377" fmla="*/ 342866 h 756523"/>
              <a:gd name="connsiteX378" fmla="*/ 7228114 w 7830476"/>
              <a:gd name="connsiteY378" fmla="*/ 335609 h 756523"/>
              <a:gd name="connsiteX379" fmla="*/ 7249885 w 7830476"/>
              <a:gd name="connsiteY379" fmla="*/ 328352 h 756523"/>
              <a:gd name="connsiteX380" fmla="*/ 7264400 w 7830476"/>
              <a:gd name="connsiteY380" fmla="*/ 342866 h 756523"/>
              <a:gd name="connsiteX381" fmla="*/ 7286171 w 7830476"/>
              <a:gd name="connsiteY381" fmla="*/ 313838 h 756523"/>
              <a:gd name="connsiteX382" fmla="*/ 7307943 w 7830476"/>
              <a:gd name="connsiteY382" fmla="*/ 386409 h 756523"/>
              <a:gd name="connsiteX383" fmla="*/ 7322457 w 7830476"/>
              <a:gd name="connsiteY383" fmla="*/ 357381 h 756523"/>
              <a:gd name="connsiteX384" fmla="*/ 7358743 w 7830476"/>
              <a:gd name="connsiteY384" fmla="*/ 371895 h 756523"/>
              <a:gd name="connsiteX385" fmla="*/ 7366000 w 7830476"/>
              <a:gd name="connsiteY385" fmla="*/ 350123 h 756523"/>
              <a:gd name="connsiteX386" fmla="*/ 7380514 w 7830476"/>
              <a:gd name="connsiteY386" fmla="*/ 371895 h 756523"/>
              <a:gd name="connsiteX387" fmla="*/ 7395028 w 7830476"/>
              <a:gd name="connsiteY387" fmla="*/ 408181 h 756523"/>
              <a:gd name="connsiteX388" fmla="*/ 7409543 w 7830476"/>
              <a:gd name="connsiteY388" fmla="*/ 393666 h 756523"/>
              <a:gd name="connsiteX389" fmla="*/ 7431314 w 7830476"/>
              <a:gd name="connsiteY389" fmla="*/ 451723 h 756523"/>
              <a:gd name="connsiteX390" fmla="*/ 7453085 w 7830476"/>
              <a:gd name="connsiteY390" fmla="*/ 429952 h 756523"/>
              <a:gd name="connsiteX391" fmla="*/ 7474857 w 7830476"/>
              <a:gd name="connsiteY391" fmla="*/ 473495 h 756523"/>
              <a:gd name="connsiteX392" fmla="*/ 7503885 w 7830476"/>
              <a:gd name="connsiteY392" fmla="*/ 451723 h 756523"/>
              <a:gd name="connsiteX393" fmla="*/ 7554685 w 7830476"/>
              <a:gd name="connsiteY393" fmla="*/ 466238 h 756523"/>
              <a:gd name="connsiteX394" fmla="*/ 7569200 w 7830476"/>
              <a:gd name="connsiteY394" fmla="*/ 480752 h 756523"/>
              <a:gd name="connsiteX395" fmla="*/ 7612743 w 7830476"/>
              <a:gd name="connsiteY395" fmla="*/ 473495 h 756523"/>
              <a:gd name="connsiteX396" fmla="*/ 7634514 w 7830476"/>
              <a:gd name="connsiteY396" fmla="*/ 458981 h 756523"/>
              <a:gd name="connsiteX397" fmla="*/ 7656285 w 7830476"/>
              <a:gd name="connsiteY397" fmla="*/ 444466 h 756523"/>
              <a:gd name="connsiteX398" fmla="*/ 7692571 w 7830476"/>
              <a:gd name="connsiteY398" fmla="*/ 393666 h 756523"/>
              <a:gd name="connsiteX399" fmla="*/ 7707085 w 7830476"/>
              <a:gd name="connsiteY399" fmla="*/ 415438 h 756523"/>
              <a:gd name="connsiteX400" fmla="*/ 7765143 w 7830476"/>
              <a:gd name="connsiteY400" fmla="*/ 393666 h 756523"/>
              <a:gd name="connsiteX401" fmla="*/ 7786914 w 7830476"/>
              <a:gd name="connsiteY401" fmla="*/ 371895 h 756523"/>
              <a:gd name="connsiteX402" fmla="*/ 7823200 w 7830476"/>
              <a:gd name="connsiteY402" fmla="*/ 371895 h 756523"/>
              <a:gd name="connsiteX403" fmla="*/ 7830457 w 7830476"/>
              <a:gd name="connsiteY403" fmla="*/ 342866 h 756523"/>
              <a:gd name="connsiteX0" fmla="*/ 0 w 7830476"/>
              <a:gd name="connsiteY0" fmla="*/ 284809 h 756523"/>
              <a:gd name="connsiteX1" fmla="*/ 36285 w 7830476"/>
              <a:gd name="connsiteY1" fmla="*/ 277552 h 756523"/>
              <a:gd name="connsiteX2" fmla="*/ 58057 w 7830476"/>
              <a:gd name="connsiteY2" fmla="*/ 313838 h 756523"/>
              <a:gd name="connsiteX3" fmla="*/ 72571 w 7830476"/>
              <a:gd name="connsiteY3" fmla="*/ 263038 h 756523"/>
              <a:gd name="connsiteX4" fmla="*/ 87085 w 7830476"/>
              <a:gd name="connsiteY4" fmla="*/ 248523 h 756523"/>
              <a:gd name="connsiteX5" fmla="*/ 94343 w 7830476"/>
              <a:gd name="connsiteY5" fmla="*/ 284809 h 756523"/>
              <a:gd name="connsiteX6" fmla="*/ 101600 w 7830476"/>
              <a:gd name="connsiteY6" fmla="*/ 306581 h 756523"/>
              <a:gd name="connsiteX7" fmla="*/ 130628 w 7830476"/>
              <a:gd name="connsiteY7" fmla="*/ 270295 h 756523"/>
              <a:gd name="connsiteX8" fmla="*/ 145143 w 7830476"/>
              <a:gd name="connsiteY8" fmla="*/ 255781 h 756523"/>
              <a:gd name="connsiteX9" fmla="*/ 152400 w 7830476"/>
              <a:gd name="connsiteY9" fmla="*/ 299323 h 756523"/>
              <a:gd name="connsiteX10" fmla="*/ 159657 w 7830476"/>
              <a:gd name="connsiteY10" fmla="*/ 328352 h 756523"/>
              <a:gd name="connsiteX11" fmla="*/ 166914 w 7830476"/>
              <a:gd name="connsiteY11" fmla="*/ 299323 h 756523"/>
              <a:gd name="connsiteX12" fmla="*/ 203200 w 7830476"/>
              <a:gd name="connsiteY12" fmla="*/ 328352 h 756523"/>
              <a:gd name="connsiteX13" fmla="*/ 239485 w 7830476"/>
              <a:gd name="connsiteY13" fmla="*/ 284809 h 756523"/>
              <a:gd name="connsiteX14" fmla="*/ 261257 w 7830476"/>
              <a:gd name="connsiteY14" fmla="*/ 313838 h 756523"/>
              <a:gd name="connsiteX15" fmla="*/ 283028 w 7830476"/>
              <a:gd name="connsiteY15" fmla="*/ 284809 h 756523"/>
              <a:gd name="connsiteX16" fmla="*/ 304800 w 7830476"/>
              <a:gd name="connsiteY16" fmla="*/ 342866 h 756523"/>
              <a:gd name="connsiteX17" fmla="*/ 326571 w 7830476"/>
              <a:gd name="connsiteY17" fmla="*/ 299323 h 756523"/>
              <a:gd name="connsiteX18" fmla="*/ 333828 w 7830476"/>
              <a:gd name="connsiteY18" fmla="*/ 321095 h 756523"/>
              <a:gd name="connsiteX19" fmla="*/ 370114 w 7830476"/>
              <a:gd name="connsiteY19" fmla="*/ 292066 h 756523"/>
              <a:gd name="connsiteX20" fmla="*/ 406400 w 7830476"/>
              <a:gd name="connsiteY20" fmla="*/ 313838 h 756523"/>
              <a:gd name="connsiteX21" fmla="*/ 428171 w 7830476"/>
              <a:gd name="connsiteY21" fmla="*/ 277552 h 756523"/>
              <a:gd name="connsiteX22" fmla="*/ 442685 w 7830476"/>
              <a:gd name="connsiteY22" fmla="*/ 255781 h 756523"/>
              <a:gd name="connsiteX23" fmla="*/ 464457 w 7830476"/>
              <a:gd name="connsiteY23" fmla="*/ 270295 h 756523"/>
              <a:gd name="connsiteX24" fmla="*/ 486228 w 7830476"/>
              <a:gd name="connsiteY24" fmla="*/ 263038 h 756523"/>
              <a:gd name="connsiteX25" fmla="*/ 493485 w 7830476"/>
              <a:gd name="connsiteY25" fmla="*/ 284809 h 756523"/>
              <a:gd name="connsiteX26" fmla="*/ 515257 w 7830476"/>
              <a:gd name="connsiteY26" fmla="*/ 270295 h 756523"/>
              <a:gd name="connsiteX27" fmla="*/ 522514 w 7830476"/>
              <a:gd name="connsiteY27" fmla="*/ 299323 h 756523"/>
              <a:gd name="connsiteX28" fmla="*/ 544285 w 7830476"/>
              <a:gd name="connsiteY28" fmla="*/ 270295 h 756523"/>
              <a:gd name="connsiteX29" fmla="*/ 566057 w 7830476"/>
              <a:gd name="connsiteY29" fmla="*/ 284809 h 756523"/>
              <a:gd name="connsiteX30" fmla="*/ 587828 w 7830476"/>
              <a:gd name="connsiteY30" fmla="*/ 306581 h 756523"/>
              <a:gd name="connsiteX31" fmla="*/ 631371 w 7830476"/>
              <a:gd name="connsiteY31" fmla="*/ 299323 h 756523"/>
              <a:gd name="connsiteX32" fmla="*/ 667657 w 7830476"/>
              <a:gd name="connsiteY32" fmla="*/ 306581 h 756523"/>
              <a:gd name="connsiteX33" fmla="*/ 703943 w 7830476"/>
              <a:gd name="connsiteY33" fmla="*/ 284809 h 756523"/>
              <a:gd name="connsiteX34" fmla="*/ 725714 w 7830476"/>
              <a:gd name="connsiteY34" fmla="*/ 306581 h 756523"/>
              <a:gd name="connsiteX35" fmla="*/ 740228 w 7830476"/>
              <a:gd name="connsiteY35" fmla="*/ 292066 h 756523"/>
              <a:gd name="connsiteX36" fmla="*/ 762000 w 7830476"/>
              <a:gd name="connsiteY36" fmla="*/ 321095 h 756523"/>
              <a:gd name="connsiteX37" fmla="*/ 798285 w 7830476"/>
              <a:gd name="connsiteY37" fmla="*/ 284809 h 756523"/>
              <a:gd name="connsiteX38" fmla="*/ 805543 w 7830476"/>
              <a:gd name="connsiteY38" fmla="*/ 313838 h 756523"/>
              <a:gd name="connsiteX39" fmla="*/ 827314 w 7830476"/>
              <a:gd name="connsiteY39" fmla="*/ 292066 h 756523"/>
              <a:gd name="connsiteX40" fmla="*/ 841828 w 7830476"/>
              <a:gd name="connsiteY40" fmla="*/ 284809 h 756523"/>
              <a:gd name="connsiteX41" fmla="*/ 856343 w 7830476"/>
              <a:gd name="connsiteY41" fmla="*/ 313838 h 756523"/>
              <a:gd name="connsiteX42" fmla="*/ 878114 w 7830476"/>
              <a:gd name="connsiteY42" fmla="*/ 277552 h 756523"/>
              <a:gd name="connsiteX43" fmla="*/ 921657 w 7830476"/>
              <a:gd name="connsiteY43" fmla="*/ 277552 h 756523"/>
              <a:gd name="connsiteX44" fmla="*/ 943428 w 7830476"/>
              <a:gd name="connsiteY44" fmla="*/ 277552 h 756523"/>
              <a:gd name="connsiteX45" fmla="*/ 957943 w 7830476"/>
              <a:gd name="connsiteY45" fmla="*/ 306581 h 756523"/>
              <a:gd name="connsiteX46" fmla="*/ 979714 w 7830476"/>
              <a:gd name="connsiteY46" fmla="*/ 284809 h 756523"/>
              <a:gd name="connsiteX47" fmla="*/ 1008743 w 7830476"/>
              <a:gd name="connsiteY47" fmla="*/ 292066 h 756523"/>
              <a:gd name="connsiteX48" fmla="*/ 1023257 w 7830476"/>
              <a:gd name="connsiteY48" fmla="*/ 328352 h 756523"/>
              <a:gd name="connsiteX49" fmla="*/ 1066800 w 7830476"/>
              <a:gd name="connsiteY49" fmla="*/ 321095 h 756523"/>
              <a:gd name="connsiteX50" fmla="*/ 1103085 w 7830476"/>
              <a:gd name="connsiteY50" fmla="*/ 284809 h 756523"/>
              <a:gd name="connsiteX51" fmla="*/ 1132114 w 7830476"/>
              <a:gd name="connsiteY51" fmla="*/ 284809 h 756523"/>
              <a:gd name="connsiteX52" fmla="*/ 1161143 w 7830476"/>
              <a:gd name="connsiteY52" fmla="*/ 284809 h 756523"/>
              <a:gd name="connsiteX53" fmla="*/ 1182914 w 7830476"/>
              <a:gd name="connsiteY53" fmla="*/ 313838 h 756523"/>
              <a:gd name="connsiteX54" fmla="*/ 1197428 w 7830476"/>
              <a:gd name="connsiteY54" fmla="*/ 284809 h 756523"/>
              <a:gd name="connsiteX55" fmla="*/ 1240971 w 7830476"/>
              <a:gd name="connsiteY55" fmla="*/ 255781 h 756523"/>
              <a:gd name="connsiteX56" fmla="*/ 1255485 w 7830476"/>
              <a:gd name="connsiteY56" fmla="*/ 284809 h 756523"/>
              <a:gd name="connsiteX57" fmla="*/ 1284514 w 7830476"/>
              <a:gd name="connsiteY57" fmla="*/ 270295 h 756523"/>
              <a:gd name="connsiteX58" fmla="*/ 1299028 w 7830476"/>
              <a:gd name="connsiteY58" fmla="*/ 219495 h 756523"/>
              <a:gd name="connsiteX59" fmla="*/ 1313543 w 7830476"/>
              <a:gd name="connsiteY59" fmla="*/ 248523 h 756523"/>
              <a:gd name="connsiteX60" fmla="*/ 1342571 w 7830476"/>
              <a:gd name="connsiteY60" fmla="*/ 226752 h 756523"/>
              <a:gd name="connsiteX61" fmla="*/ 1357085 w 7830476"/>
              <a:gd name="connsiteY61" fmla="*/ 248523 h 756523"/>
              <a:gd name="connsiteX62" fmla="*/ 1378857 w 7830476"/>
              <a:gd name="connsiteY62" fmla="*/ 248523 h 756523"/>
              <a:gd name="connsiteX63" fmla="*/ 1407885 w 7830476"/>
              <a:gd name="connsiteY63" fmla="*/ 248523 h 756523"/>
              <a:gd name="connsiteX64" fmla="*/ 1429657 w 7830476"/>
              <a:gd name="connsiteY64" fmla="*/ 234009 h 756523"/>
              <a:gd name="connsiteX65" fmla="*/ 1451428 w 7830476"/>
              <a:gd name="connsiteY65" fmla="*/ 299323 h 756523"/>
              <a:gd name="connsiteX66" fmla="*/ 1465943 w 7830476"/>
              <a:gd name="connsiteY66" fmla="*/ 313838 h 756523"/>
              <a:gd name="connsiteX67" fmla="*/ 1480457 w 7830476"/>
              <a:gd name="connsiteY67" fmla="*/ 375982 h 756523"/>
              <a:gd name="connsiteX68" fmla="*/ 1531257 w 7830476"/>
              <a:gd name="connsiteY68" fmla="*/ 328352 h 756523"/>
              <a:gd name="connsiteX69" fmla="*/ 1566810 w 7830476"/>
              <a:gd name="connsiteY69" fmla="*/ 402105 h 756523"/>
              <a:gd name="connsiteX70" fmla="*/ 1589314 w 7830476"/>
              <a:gd name="connsiteY70" fmla="*/ 313838 h 756523"/>
              <a:gd name="connsiteX71" fmla="*/ 1640826 w 7830476"/>
              <a:gd name="connsiteY71" fmla="*/ 392340 h 756523"/>
              <a:gd name="connsiteX72" fmla="*/ 1669143 w 7830476"/>
              <a:gd name="connsiteY72" fmla="*/ 328352 h 756523"/>
              <a:gd name="connsiteX73" fmla="*/ 1698171 w 7830476"/>
              <a:gd name="connsiteY73" fmla="*/ 350123 h 756523"/>
              <a:gd name="connsiteX74" fmla="*/ 1719943 w 7830476"/>
              <a:gd name="connsiteY74" fmla="*/ 328352 h 756523"/>
              <a:gd name="connsiteX75" fmla="*/ 1741714 w 7830476"/>
              <a:gd name="connsiteY75" fmla="*/ 342866 h 756523"/>
              <a:gd name="connsiteX76" fmla="*/ 1770743 w 7830476"/>
              <a:gd name="connsiteY76" fmla="*/ 299323 h 756523"/>
              <a:gd name="connsiteX77" fmla="*/ 1814285 w 7830476"/>
              <a:gd name="connsiteY77" fmla="*/ 284809 h 756523"/>
              <a:gd name="connsiteX78" fmla="*/ 1836057 w 7830476"/>
              <a:gd name="connsiteY78" fmla="*/ 277552 h 756523"/>
              <a:gd name="connsiteX79" fmla="*/ 1865085 w 7830476"/>
              <a:gd name="connsiteY79" fmla="*/ 284809 h 756523"/>
              <a:gd name="connsiteX80" fmla="*/ 1886857 w 7830476"/>
              <a:gd name="connsiteY80" fmla="*/ 234009 h 756523"/>
              <a:gd name="connsiteX81" fmla="*/ 1894114 w 7830476"/>
              <a:gd name="connsiteY81" fmla="*/ 255781 h 756523"/>
              <a:gd name="connsiteX82" fmla="*/ 1908628 w 7830476"/>
              <a:gd name="connsiteY82" fmla="*/ 241266 h 756523"/>
              <a:gd name="connsiteX83" fmla="*/ 1923143 w 7830476"/>
              <a:gd name="connsiteY83" fmla="*/ 212238 h 756523"/>
              <a:gd name="connsiteX84" fmla="*/ 1944914 w 7830476"/>
              <a:gd name="connsiteY84" fmla="*/ 248523 h 756523"/>
              <a:gd name="connsiteX85" fmla="*/ 1952171 w 7830476"/>
              <a:gd name="connsiteY85" fmla="*/ 277552 h 756523"/>
              <a:gd name="connsiteX86" fmla="*/ 1988457 w 7830476"/>
              <a:gd name="connsiteY86" fmla="*/ 335609 h 756523"/>
              <a:gd name="connsiteX87" fmla="*/ 2017485 w 7830476"/>
              <a:gd name="connsiteY87" fmla="*/ 408181 h 756523"/>
              <a:gd name="connsiteX88" fmla="*/ 2039257 w 7830476"/>
              <a:gd name="connsiteY88" fmla="*/ 415438 h 756523"/>
              <a:gd name="connsiteX89" fmla="*/ 2061028 w 7830476"/>
              <a:gd name="connsiteY89" fmla="*/ 364638 h 756523"/>
              <a:gd name="connsiteX90" fmla="*/ 2075543 w 7830476"/>
              <a:gd name="connsiteY90" fmla="*/ 342866 h 756523"/>
              <a:gd name="connsiteX91" fmla="*/ 2097314 w 7830476"/>
              <a:gd name="connsiteY91" fmla="*/ 357381 h 756523"/>
              <a:gd name="connsiteX92" fmla="*/ 2111828 w 7830476"/>
              <a:gd name="connsiteY92" fmla="*/ 321095 h 756523"/>
              <a:gd name="connsiteX93" fmla="*/ 2133600 w 7830476"/>
              <a:gd name="connsiteY93" fmla="*/ 342866 h 756523"/>
              <a:gd name="connsiteX94" fmla="*/ 2155371 w 7830476"/>
              <a:gd name="connsiteY94" fmla="*/ 350123 h 756523"/>
              <a:gd name="connsiteX95" fmla="*/ 2184400 w 7830476"/>
              <a:gd name="connsiteY95" fmla="*/ 364638 h 756523"/>
              <a:gd name="connsiteX96" fmla="*/ 2213428 w 7830476"/>
              <a:gd name="connsiteY96" fmla="*/ 335609 h 756523"/>
              <a:gd name="connsiteX97" fmla="*/ 2220685 w 7830476"/>
              <a:gd name="connsiteY97" fmla="*/ 357381 h 756523"/>
              <a:gd name="connsiteX98" fmla="*/ 2256971 w 7830476"/>
              <a:gd name="connsiteY98" fmla="*/ 350123 h 756523"/>
              <a:gd name="connsiteX99" fmla="*/ 2271485 w 7830476"/>
              <a:gd name="connsiteY99" fmla="*/ 328352 h 756523"/>
              <a:gd name="connsiteX100" fmla="*/ 2307771 w 7830476"/>
              <a:gd name="connsiteY100" fmla="*/ 321095 h 756523"/>
              <a:gd name="connsiteX101" fmla="*/ 2322285 w 7830476"/>
              <a:gd name="connsiteY101" fmla="*/ 342866 h 756523"/>
              <a:gd name="connsiteX102" fmla="*/ 2358571 w 7830476"/>
              <a:gd name="connsiteY102" fmla="*/ 342866 h 756523"/>
              <a:gd name="connsiteX103" fmla="*/ 2380343 w 7830476"/>
              <a:gd name="connsiteY103" fmla="*/ 321095 h 756523"/>
              <a:gd name="connsiteX104" fmla="*/ 2402114 w 7830476"/>
              <a:gd name="connsiteY104" fmla="*/ 342866 h 756523"/>
              <a:gd name="connsiteX105" fmla="*/ 2423885 w 7830476"/>
              <a:gd name="connsiteY105" fmla="*/ 350123 h 756523"/>
              <a:gd name="connsiteX106" fmla="*/ 2452914 w 7830476"/>
              <a:gd name="connsiteY106" fmla="*/ 350123 h 756523"/>
              <a:gd name="connsiteX107" fmla="*/ 2474685 w 7830476"/>
              <a:gd name="connsiteY107" fmla="*/ 299323 h 756523"/>
              <a:gd name="connsiteX108" fmla="*/ 2481943 w 7830476"/>
              <a:gd name="connsiteY108" fmla="*/ 321095 h 756523"/>
              <a:gd name="connsiteX109" fmla="*/ 2496457 w 7830476"/>
              <a:gd name="connsiteY109" fmla="*/ 292066 h 756523"/>
              <a:gd name="connsiteX110" fmla="*/ 2503714 w 7830476"/>
              <a:gd name="connsiteY110" fmla="*/ 321095 h 756523"/>
              <a:gd name="connsiteX111" fmla="*/ 2518228 w 7830476"/>
              <a:gd name="connsiteY111" fmla="*/ 292066 h 756523"/>
              <a:gd name="connsiteX112" fmla="*/ 2532743 w 7830476"/>
              <a:gd name="connsiteY112" fmla="*/ 277552 h 756523"/>
              <a:gd name="connsiteX113" fmla="*/ 2540000 w 7830476"/>
              <a:gd name="connsiteY113" fmla="*/ 306581 h 756523"/>
              <a:gd name="connsiteX114" fmla="*/ 2547257 w 7830476"/>
              <a:gd name="connsiteY114" fmla="*/ 328352 h 756523"/>
              <a:gd name="connsiteX115" fmla="*/ 2554514 w 7830476"/>
              <a:gd name="connsiteY115" fmla="*/ 364638 h 756523"/>
              <a:gd name="connsiteX116" fmla="*/ 2561771 w 7830476"/>
              <a:gd name="connsiteY116" fmla="*/ 335609 h 756523"/>
              <a:gd name="connsiteX117" fmla="*/ 2576285 w 7830476"/>
              <a:gd name="connsiteY117" fmla="*/ 313838 h 756523"/>
              <a:gd name="connsiteX118" fmla="*/ 2583543 w 7830476"/>
              <a:gd name="connsiteY118" fmla="*/ 277552 h 756523"/>
              <a:gd name="connsiteX119" fmla="*/ 2605314 w 7830476"/>
              <a:gd name="connsiteY119" fmla="*/ 415438 h 756523"/>
              <a:gd name="connsiteX120" fmla="*/ 2641600 w 7830476"/>
              <a:gd name="connsiteY120" fmla="*/ 350123 h 756523"/>
              <a:gd name="connsiteX121" fmla="*/ 2656114 w 7830476"/>
              <a:gd name="connsiteY121" fmla="*/ 306581 h 756523"/>
              <a:gd name="connsiteX122" fmla="*/ 2663371 w 7830476"/>
              <a:gd name="connsiteY122" fmla="*/ 284809 h 756523"/>
              <a:gd name="connsiteX123" fmla="*/ 2670628 w 7830476"/>
              <a:gd name="connsiteY123" fmla="*/ 364638 h 756523"/>
              <a:gd name="connsiteX124" fmla="*/ 2692400 w 7830476"/>
              <a:gd name="connsiteY124" fmla="*/ 451723 h 756523"/>
              <a:gd name="connsiteX125" fmla="*/ 2699657 w 7830476"/>
              <a:gd name="connsiteY125" fmla="*/ 408181 h 756523"/>
              <a:gd name="connsiteX126" fmla="*/ 2706914 w 7830476"/>
              <a:gd name="connsiteY126" fmla="*/ 335609 h 756523"/>
              <a:gd name="connsiteX127" fmla="*/ 2714171 w 7830476"/>
              <a:gd name="connsiteY127" fmla="*/ 284809 h 756523"/>
              <a:gd name="connsiteX128" fmla="*/ 2728685 w 7830476"/>
              <a:gd name="connsiteY128" fmla="*/ 444466 h 756523"/>
              <a:gd name="connsiteX129" fmla="*/ 2735943 w 7830476"/>
              <a:gd name="connsiteY129" fmla="*/ 473495 h 756523"/>
              <a:gd name="connsiteX130" fmla="*/ 2750457 w 7830476"/>
              <a:gd name="connsiteY130" fmla="*/ 393666 h 756523"/>
              <a:gd name="connsiteX131" fmla="*/ 2772228 w 7830476"/>
              <a:gd name="connsiteY131" fmla="*/ 342866 h 756523"/>
              <a:gd name="connsiteX132" fmla="*/ 2779485 w 7830476"/>
              <a:gd name="connsiteY132" fmla="*/ 371895 h 756523"/>
              <a:gd name="connsiteX133" fmla="*/ 2801257 w 7830476"/>
              <a:gd name="connsiteY133" fmla="*/ 473495 h 756523"/>
              <a:gd name="connsiteX134" fmla="*/ 2808514 w 7830476"/>
              <a:gd name="connsiteY134" fmla="*/ 422695 h 756523"/>
              <a:gd name="connsiteX135" fmla="*/ 2815771 w 7830476"/>
              <a:gd name="connsiteY135" fmla="*/ 400923 h 756523"/>
              <a:gd name="connsiteX136" fmla="*/ 2823028 w 7830476"/>
              <a:gd name="connsiteY136" fmla="*/ 429952 h 756523"/>
              <a:gd name="connsiteX137" fmla="*/ 2830285 w 7830476"/>
              <a:gd name="connsiteY137" fmla="*/ 451723 h 756523"/>
              <a:gd name="connsiteX138" fmla="*/ 2837543 w 7830476"/>
              <a:gd name="connsiteY138" fmla="*/ 517038 h 756523"/>
              <a:gd name="connsiteX139" fmla="*/ 2852057 w 7830476"/>
              <a:gd name="connsiteY139" fmla="*/ 495266 h 756523"/>
              <a:gd name="connsiteX140" fmla="*/ 2859314 w 7830476"/>
              <a:gd name="connsiteY140" fmla="*/ 473495 h 756523"/>
              <a:gd name="connsiteX141" fmla="*/ 2873828 w 7830476"/>
              <a:gd name="connsiteY141" fmla="*/ 509781 h 756523"/>
              <a:gd name="connsiteX142" fmla="*/ 2881085 w 7830476"/>
              <a:gd name="connsiteY142" fmla="*/ 538809 h 756523"/>
              <a:gd name="connsiteX143" fmla="*/ 2895600 w 7830476"/>
              <a:gd name="connsiteY143" fmla="*/ 567838 h 756523"/>
              <a:gd name="connsiteX144" fmla="*/ 2910114 w 7830476"/>
              <a:gd name="connsiteY144" fmla="*/ 538809 h 756523"/>
              <a:gd name="connsiteX145" fmla="*/ 2917371 w 7830476"/>
              <a:gd name="connsiteY145" fmla="*/ 480752 h 756523"/>
              <a:gd name="connsiteX146" fmla="*/ 2929710 w 7830476"/>
              <a:gd name="connsiteY146" fmla="*/ 429952 h 756523"/>
              <a:gd name="connsiteX147" fmla="*/ 2939143 w 7830476"/>
              <a:gd name="connsiteY147" fmla="*/ 524295 h 756523"/>
              <a:gd name="connsiteX148" fmla="*/ 2964705 w 7830476"/>
              <a:gd name="connsiteY148" fmla="*/ 482739 h 756523"/>
              <a:gd name="connsiteX149" fmla="*/ 2946400 w 7830476"/>
              <a:gd name="connsiteY149" fmla="*/ 466238 h 756523"/>
              <a:gd name="connsiteX150" fmla="*/ 2962358 w 7830476"/>
              <a:gd name="connsiteY150" fmla="*/ 432327 h 756523"/>
              <a:gd name="connsiteX151" fmla="*/ 2968171 w 7830476"/>
              <a:gd name="connsiteY151" fmla="*/ 386409 h 756523"/>
              <a:gd name="connsiteX152" fmla="*/ 2989943 w 7830476"/>
              <a:gd name="connsiteY152" fmla="*/ 408181 h 756523"/>
              <a:gd name="connsiteX153" fmla="*/ 3004457 w 7830476"/>
              <a:gd name="connsiteY153" fmla="*/ 458981 h 756523"/>
              <a:gd name="connsiteX154" fmla="*/ 3011714 w 7830476"/>
              <a:gd name="connsiteY154" fmla="*/ 422695 h 756523"/>
              <a:gd name="connsiteX155" fmla="*/ 3040743 w 7830476"/>
              <a:gd name="connsiteY155" fmla="*/ 342866 h 756523"/>
              <a:gd name="connsiteX156" fmla="*/ 3048000 w 7830476"/>
              <a:gd name="connsiteY156" fmla="*/ 321095 h 756523"/>
              <a:gd name="connsiteX157" fmla="*/ 3055257 w 7830476"/>
              <a:gd name="connsiteY157" fmla="*/ 371895 h 756523"/>
              <a:gd name="connsiteX158" fmla="*/ 3069771 w 7830476"/>
              <a:gd name="connsiteY158" fmla="*/ 342866 h 756523"/>
              <a:gd name="connsiteX159" fmla="*/ 3077028 w 7830476"/>
              <a:gd name="connsiteY159" fmla="*/ 284809 h 756523"/>
              <a:gd name="connsiteX160" fmla="*/ 3084285 w 7830476"/>
              <a:gd name="connsiteY160" fmla="*/ 263038 h 756523"/>
              <a:gd name="connsiteX161" fmla="*/ 3091543 w 7830476"/>
              <a:gd name="connsiteY161" fmla="*/ 371895 h 756523"/>
              <a:gd name="connsiteX162" fmla="*/ 3098800 w 7830476"/>
              <a:gd name="connsiteY162" fmla="*/ 437209 h 756523"/>
              <a:gd name="connsiteX163" fmla="*/ 3113314 w 7830476"/>
              <a:gd name="connsiteY163" fmla="*/ 364638 h 756523"/>
              <a:gd name="connsiteX164" fmla="*/ 3120571 w 7830476"/>
              <a:gd name="connsiteY164" fmla="*/ 335609 h 756523"/>
              <a:gd name="connsiteX165" fmla="*/ 3135085 w 7830476"/>
              <a:gd name="connsiteY165" fmla="*/ 270295 h 756523"/>
              <a:gd name="connsiteX166" fmla="*/ 3142343 w 7830476"/>
              <a:gd name="connsiteY166" fmla="*/ 248523 h 756523"/>
              <a:gd name="connsiteX167" fmla="*/ 3156857 w 7830476"/>
              <a:gd name="connsiteY167" fmla="*/ 386409 h 756523"/>
              <a:gd name="connsiteX168" fmla="*/ 3164114 w 7830476"/>
              <a:gd name="connsiteY168" fmla="*/ 364638 h 756523"/>
              <a:gd name="connsiteX169" fmla="*/ 3178628 w 7830476"/>
              <a:gd name="connsiteY169" fmla="*/ 350123 h 756523"/>
              <a:gd name="connsiteX170" fmla="*/ 3185885 w 7830476"/>
              <a:gd name="connsiteY170" fmla="*/ 393666 h 756523"/>
              <a:gd name="connsiteX171" fmla="*/ 3214914 w 7830476"/>
              <a:gd name="connsiteY171" fmla="*/ 379152 h 756523"/>
              <a:gd name="connsiteX172" fmla="*/ 3243943 w 7830476"/>
              <a:gd name="connsiteY172" fmla="*/ 364638 h 756523"/>
              <a:gd name="connsiteX173" fmla="*/ 3272971 w 7830476"/>
              <a:gd name="connsiteY173" fmla="*/ 364638 h 756523"/>
              <a:gd name="connsiteX174" fmla="*/ 3309257 w 7830476"/>
              <a:gd name="connsiteY174" fmla="*/ 357381 h 756523"/>
              <a:gd name="connsiteX175" fmla="*/ 3316514 w 7830476"/>
              <a:gd name="connsiteY175" fmla="*/ 386409 h 756523"/>
              <a:gd name="connsiteX176" fmla="*/ 3323771 w 7830476"/>
              <a:gd name="connsiteY176" fmla="*/ 408181 h 756523"/>
              <a:gd name="connsiteX177" fmla="*/ 3360057 w 7830476"/>
              <a:gd name="connsiteY177" fmla="*/ 386409 h 756523"/>
              <a:gd name="connsiteX178" fmla="*/ 3367314 w 7830476"/>
              <a:gd name="connsiteY178" fmla="*/ 364638 h 756523"/>
              <a:gd name="connsiteX179" fmla="*/ 3389085 w 7830476"/>
              <a:gd name="connsiteY179" fmla="*/ 350123 h 756523"/>
              <a:gd name="connsiteX180" fmla="*/ 3396343 w 7830476"/>
              <a:gd name="connsiteY180" fmla="*/ 429952 h 756523"/>
              <a:gd name="connsiteX181" fmla="*/ 3418114 w 7830476"/>
              <a:gd name="connsiteY181" fmla="*/ 393666 h 756523"/>
              <a:gd name="connsiteX182" fmla="*/ 3425371 w 7830476"/>
              <a:gd name="connsiteY182" fmla="*/ 364638 h 756523"/>
              <a:gd name="connsiteX183" fmla="*/ 3447143 w 7830476"/>
              <a:gd name="connsiteY183" fmla="*/ 393666 h 756523"/>
              <a:gd name="connsiteX184" fmla="*/ 3468914 w 7830476"/>
              <a:gd name="connsiteY184" fmla="*/ 371895 h 756523"/>
              <a:gd name="connsiteX185" fmla="*/ 3490685 w 7830476"/>
              <a:gd name="connsiteY185" fmla="*/ 408181 h 756523"/>
              <a:gd name="connsiteX186" fmla="*/ 3512457 w 7830476"/>
              <a:gd name="connsiteY186" fmla="*/ 386409 h 756523"/>
              <a:gd name="connsiteX187" fmla="*/ 3556000 w 7830476"/>
              <a:gd name="connsiteY187" fmla="*/ 379152 h 756523"/>
              <a:gd name="connsiteX188" fmla="*/ 3577771 w 7830476"/>
              <a:gd name="connsiteY188" fmla="*/ 393666 h 756523"/>
              <a:gd name="connsiteX189" fmla="*/ 3585028 w 7830476"/>
              <a:gd name="connsiteY189" fmla="*/ 422695 h 756523"/>
              <a:gd name="connsiteX190" fmla="*/ 3621314 w 7830476"/>
              <a:gd name="connsiteY190" fmla="*/ 342866 h 756523"/>
              <a:gd name="connsiteX191" fmla="*/ 3635828 w 7830476"/>
              <a:gd name="connsiteY191" fmla="*/ 371895 h 756523"/>
              <a:gd name="connsiteX192" fmla="*/ 3657600 w 7830476"/>
              <a:gd name="connsiteY192" fmla="*/ 393666 h 756523"/>
              <a:gd name="connsiteX193" fmla="*/ 3679371 w 7830476"/>
              <a:gd name="connsiteY193" fmla="*/ 408181 h 756523"/>
              <a:gd name="connsiteX194" fmla="*/ 3722914 w 7830476"/>
              <a:gd name="connsiteY194" fmla="*/ 422695 h 756523"/>
              <a:gd name="connsiteX195" fmla="*/ 3759200 w 7830476"/>
              <a:gd name="connsiteY195" fmla="*/ 386409 h 756523"/>
              <a:gd name="connsiteX196" fmla="*/ 3780971 w 7830476"/>
              <a:gd name="connsiteY196" fmla="*/ 393666 h 756523"/>
              <a:gd name="connsiteX197" fmla="*/ 3810000 w 7830476"/>
              <a:gd name="connsiteY197" fmla="*/ 321095 h 756523"/>
              <a:gd name="connsiteX198" fmla="*/ 3831771 w 7830476"/>
              <a:gd name="connsiteY198" fmla="*/ 342866 h 756523"/>
              <a:gd name="connsiteX199" fmla="*/ 3846285 w 7830476"/>
              <a:gd name="connsiteY199" fmla="*/ 321095 h 756523"/>
              <a:gd name="connsiteX200" fmla="*/ 3853543 w 7830476"/>
              <a:gd name="connsiteY200" fmla="*/ 364638 h 756523"/>
              <a:gd name="connsiteX201" fmla="*/ 3875314 w 7830476"/>
              <a:gd name="connsiteY201" fmla="*/ 386409 h 756523"/>
              <a:gd name="connsiteX202" fmla="*/ 3904343 w 7830476"/>
              <a:gd name="connsiteY202" fmla="*/ 350123 h 756523"/>
              <a:gd name="connsiteX203" fmla="*/ 3940628 w 7830476"/>
              <a:gd name="connsiteY203" fmla="*/ 357381 h 756523"/>
              <a:gd name="connsiteX204" fmla="*/ 3976914 w 7830476"/>
              <a:gd name="connsiteY204" fmla="*/ 386409 h 756523"/>
              <a:gd name="connsiteX205" fmla="*/ 3998685 w 7830476"/>
              <a:gd name="connsiteY205" fmla="*/ 393666 h 756523"/>
              <a:gd name="connsiteX206" fmla="*/ 4013200 w 7830476"/>
              <a:gd name="connsiteY206" fmla="*/ 408181 h 756523"/>
              <a:gd name="connsiteX207" fmla="*/ 4071257 w 7830476"/>
              <a:gd name="connsiteY207" fmla="*/ 364638 h 756523"/>
              <a:gd name="connsiteX208" fmla="*/ 4085771 w 7830476"/>
              <a:gd name="connsiteY208" fmla="*/ 342866 h 756523"/>
              <a:gd name="connsiteX209" fmla="*/ 4093028 w 7830476"/>
              <a:gd name="connsiteY209" fmla="*/ 364638 h 756523"/>
              <a:gd name="connsiteX210" fmla="*/ 4107543 w 7830476"/>
              <a:gd name="connsiteY210" fmla="*/ 335609 h 756523"/>
              <a:gd name="connsiteX211" fmla="*/ 4114800 w 7830476"/>
              <a:gd name="connsiteY211" fmla="*/ 364638 h 756523"/>
              <a:gd name="connsiteX212" fmla="*/ 4129314 w 7830476"/>
              <a:gd name="connsiteY212" fmla="*/ 350123 h 756523"/>
              <a:gd name="connsiteX213" fmla="*/ 4136571 w 7830476"/>
              <a:gd name="connsiteY213" fmla="*/ 371895 h 756523"/>
              <a:gd name="connsiteX214" fmla="*/ 4158343 w 7830476"/>
              <a:gd name="connsiteY214" fmla="*/ 364638 h 756523"/>
              <a:gd name="connsiteX215" fmla="*/ 4165600 w 7830476"/>
              <a:gd name="connsiteY215" fmla="*/ 342866 h 756523"/>
              <a:gd name="connsiteX216" fmla="*/ 4187371 w 7830476"/>
              <a:gd name="connsiteY216" fmla="*/ 313838 h 756523"/>
              <a:gd name="connsiteX217" fmla="*/ 4194628 w 7830476"/>
              <a:gd name="connsiteY217" fmla="*/ 342866 h 756523"/>
              <a:gd name="connsiteX218" fmla="*/ 4209143 w 7830476"/>
              <a:gd name="connsiteY218" fmla="*/ 328352 h 756523"/>
              <a:gd name="connsiteX219" fmla="*/ 4223657 w 7830476"/>
              <a:gd name="connsiteY219" fmla="*/ 306581 h 756523"/>
              <a:gd name="connsiteX220" fmla="*/ 4252685 w 7830476"/>
              <a:gd name="connsiteY220" fmla="*/ 241266 h 756523"/>
              <a:gd name="connsiteX221" fmla="*/ 4259943 w 7830476"/>
              <a:gd name="connsiteY221" fmla="*/ 212238 h 756523"/>
              <a:gd name="connsiteX222" fmla="*/ 4274457 w 7830476"/>
              <a:gd name="connsiteY222" fmla="*/ 190466 h 756523"/>
              <a:gd name="connsiteX223" fmla="*/ 4274457 w 7830476"/>
              <a:gd name="connsiteY223" fmla="*/ 306581 h 756523"/>
              <a:gd name="connsiteX224" fmla="*/ 4281714 w 7830476"/>
              <a:gd name="connsiteY224" fmla="*/ 328352 h 756523"/>
              <a:gd name="connsiteX225" fmla="*/ 4296228 w 7830476"/>
              <a:gd name="connsiteY225" fmla="*/ 357381 h 756523"/>
              <a:gd name="connsiteX226" fmla="*/ 4310743 w 7830476"/>
              <a:gd name="connsiteY226" fmla="*/ 371895 h 756523"/>
              <a:gd name="connsiteX227" fmla="*/ 4332514 w 7830476"/>
              <a:gd name="connsiteY227" fmla="*/ 400923 h 756523"/>
              <a:gd name="connsiteX228" fmla="*/ 4339771 w 7830476"/>
              <a:gd name="connsiteY228" fmla="*/ 437209 h 756523"/>
              <a:gd name="connsiteX229" fmla="*/ 4354285 w 7830476"/>
              <a:gd name="connsiteY229" fmla="*/ 458981 h 756523"/>
              <a:gd name="connsiteX230" fmla="*/ 4368800 w 7830476"/>
              <a:gd name="connsiteY230" fmla="*/ 429952 h 756523"/>
              <a:gd name="connsiteX231" fmla="*/ 4376057 w 7830476"/>
              <a:gd name="connsiteY231" fmla="*/ 618638 h 756523"/>
              <a:gd name="connsiteX232" fmla="*/ 4405085 w 7830476"/>
              <a:gd name="connsiteY232" fmla="*/ 640409 h 756523"/>
              <a:gd name="connsiteX233" fmla="*/ 4412343 w 7830476"/>
              <a:gd name="connsiteY233" fmla="*/ 669438 h 756523"/>
              <a:gd name="connsiteX234" fmla="*/ 4419600 w 7830476"/>
              <a:gd name="connsiteY234" fmla="*/ 705723 h 756523"/>
              <a:gd name="connsiteX235" fmla="*/ 4426857 w 7830476"/>
              <a:gd name="connsiteY235" fmla="*/ 727495 h 756523"/>
              <a:gd name="connsiteX236" fmla="*/ 4434114 w 7830476"/>
              <a:gd name="connsiteY236" fmla="*/ 756523 h 756523"/>
              <a:gd name="connsiteX237" fmla="*/ 4441371 w 7830476"/>
              <a:gd name="connsiteY237" fmla="*/ 720238 h 756523"/>
              <a:gd name="connsiteX238" fmla="*/ 4455885 w 7830476"/>
              <a:gd name="connsiteY238" fmla="*/ 683952 h 756523"/>
              <a:gd name="connsiteX239" fmla="*/ 4463143 w 7830476"/>
              <a:gd name="connsiteY239" fmla="*/ 654923 h 756523"/>
              <a:gd name="connsiteX240" fmla="*/ 4470400 w 7830476"/>
              <a:gd name="connsiteY240" fmla="*/ 633152 h 756523"/>
              <a:gd name="connsiteX241" fmla="*/ 4477657 w 7830476"/>
              <a:gd name="connsiteY241" fmla="*/ 604123 h 756523"/>
              <a:gd name="connsiteX242" fmla="*/ 4492171 w 7830476"/>
              <a:gd name="connsiteY242" fmla="*/ 560581 h 756523"/>
              <a:gd name="connsiteX243" fmla="*/ 4499428 w 7830476"/>
              <a:gd name="connsiteY243" fmla="*/ 364638 h 756523"/>
              <a:gd name="connsiteX244" fmla="*/ 4513943 w 7830476"/>
              <a:gd name="connsiteY244" fmla="*/ 335609 h 756523"/>
              <a:gd name="connsiteX245" fmla="*/ 4521200 w 7830476"/>
              <a:gd name="connsiteY245" fmla="*/ 306581 h 756523"/>
              <a:gd name="connsiteX246" fmla="*/ 4535714 w 7830476"/>
              <a:gd name="connsiteY246" fmla="*/ 226752 h 756523"/>
              <a:gd name="connsiteX247" fmla="*/ 4542971 w 7830476"/>
              <a:gd name="connsiteY247" fmla="*/ 197723 h 756523"/>
              <a:gd name="connsiteX248" fmla="*/ 4550228 w 7830476"/>
              <a:gd name="connsiteY248" fmla="*/ 161438 h 756523"/>
              <a:gd name="connsiteX249" fmla="*/ 4557485 w 7830476"/>
              <a:gd name="connsiteY249" fmla="*/ 1781 h 756523"/>
              <a:gd name="connsiteX250" fmla="*/ 4564743 w 7830476"/>
              <a:gd name="connsiteY250" fmla="*/ 30809 h 756523"/>
              <a:gd name="connsiteX251" fmla="*/ 4572000 w 7830476"/>
              <a:gd name="connsiteY251" fmla="*/ 9038 h 756523"/>
              <a:gd name="connsiteX252" fmla="*/ 4601028 w 7830476"/>
              <a:gd name="connsiteY252" fmla="*/ 226752 h 756523"/>
              <a:gd name="connsiteX253" fmla="*/ 4608285 w 7830476"/>
              <a:gd name="connsiteY253" fmla="*/ 197723 h 756523"/>
              <a:gd name="connsiteX254" fmla="*/ 4622800 w 7830476"/>
              <a:gd name="connsiteY254" fmla="*/ 183209 h 756523"/>
              <a:gd name="connsiteX255" fmla="*/ 4637314 w 7830476"/>
              <a:gd name="connsiteY255" fmla="*/ 241266 h 756523"/>
              <a:gd name="connsiteX256" fmla="*/ 4644571 w 7830476"/>
              <a:gd name="connsiteY256" fmla="*/ 270295 h 756523"/>
              <a:gd name="connsiteX257" fmla="*/ 4659085 w 7830476"/>
              <a:gd name="connsiteY257" fmla="*/ 292066 h 756523"/>
              <a:gd name="connsiteX258" fmla="*/ 4680857 w 7830476"/>
              <a:gd name="connsiteY258" fmla="*/ 270295 h 756523"/>
              <a:gd name="connsiteX259" fmla="*/ 4695371 w 7830476"/>
              <a:gd name="connsiteY259" fmla="*/ 248523 h 756523"/>
              <a:gd name="connsiteX260" fmla="*/ 4709885 w 7830476"/>
              <a:gd name="connsiteY260" fmla="*/ 292066 h 756523"/>
              <a:gd name="connsiteX261" fmla="*/ 4724400 w 7830476"/>
              <a:gd name="connsiteY261" fmla="*/ 321095 h 756523"/>
              <a:gd name="connsiteX262" fmla="*/ 4753428 w 7830476"/>
              <a:gd name="connsiteY262" fmla="*/ 292066 h 756523"/>
              <a:gd name="connsiteX263" fmla="*/ 4760685 w 7830476"/>
              <a:gd name="connsiteY263" fmla="*/ 321095 h 756523"/>
              <a:gd name="connsiteX264" fmla="*/ 4782457 w 7830476"/>
              <a:gd name="connsiteY264" fmla="*/ 299323 h 756523"/>
              <a:gd name="connsiteX265" fmla="*/ 4804228 w 7830476"/>
              <a:gd name="connsiteY265" fmla="*/ 321095 h 756523"/>
              <a:gd name="connsiteX266" fmla="*/ 4826000 w 7830476"/>
              <a:gd name="connsiteY266" fmla="*/ 328352 h 756523"/>
              <a:gd name="connsiteX267" fmla="*/ 4855028 w 7830476"/>
              <a:gd name="connsiteY267" fmla="*/ 328352 h 756523"/>
              <a:gd name="connsiteX268" fmla="*/ 4884057 w 7830476"/>
              <a:gd name="connsiteY268" fmla="*/ 321095 h 756523"/>
              <a:gd name="connsiteX269" fmla="*/ 4891314 w 7830476"/>
              <a:gd name="connsiteY269" fmla="*/ 299323 h 756523"/>
              <a:gd name="connsiteX270" fmla="*/ 4927600 w 7830476"/>
              <a:gd name="connsiteY270" fmla="*/ 328352 h 756523"/>
              <a:gd name="connsiteX271" fmla="*/ 4949371 w 7830476"/>
              <a:gd name="connsiteY271" fmla="*/ 342866 h 756523"/>
              <a:gd name="connsiteX272" fmla="*/ 4963885 w 7830476"/>
              <a:gd name="connsiteY272" fmla="*/ 313838 h 756523"/>
              <a:gd name="connsiteX273" fmla="*/ 4985657 w 7830476"/>
              <a:gd name="connsiteY273" fmla="*/ 335609 h 756523"/>
              <a:gd name="connsiteX274" fmla="*/ 5000171 w 7830476"/>
              <a:gd name="connsiteY274" fmla="*/ 292066 h 756523"/>
              <a:gd name="connsiteX275" fmla="*/ 5036457 w 7830476"/>
              <a:gd name="connsiteY275" fmla="*/ 263038 h 756523"/>
              <a:gd name="connsiteX276" fmla="*/ 5043714 w 7830476"/>
              <a:gd name="connsiteY276" fmla="*/ 299323 h 756523"/>
              <a:gd name="connsiteX277" fmla="*/ 5065485 w 7830476"/>
              <a:gd name="connsiteY277" fmla="*/ 328352 h 756523"/>
              <a:gd name="connsiteX278" fmla="*/ 5087257 w 7830476"/>
              <a:gd name="connsiteY278" fmla="*/ 321095 h 756523"/>
              <a:gd name="connsiteX279" fmla="*/ 5101771 w 7830476"/>
              <a:gd name="connsiteY279" fmla="*/ 342866 h 756523"/>
              <a:gd name="connsiteX280" fmla="*/ 5130800 w 7830476"/>
              <a:gd name="connsiteY280" fmla="*/ 321095 h 756523"/>
              <a:gd name="connsiteX281" fmla="*/ 5167085 w 7830476"/>
              <a:gd name="connsiteY281" fmla="*/ 364638 h 756523"/>
              <a:gd name="connsiteX282" fmla="*/ 5196114 w 7830476"/>
              <a:gd name="connsiteY282" fmla="*/ 350123 h 756523"/>
              <a:gd name="connsiteX283" fmla="*/ 5225143 w 7830476"/>
              <a:gd name="connsiteY283" fmla="*/ 299323 h 756523"/>
              <a:gd name="connsiteX284" fmla="*/ 5246914 w 7830476"/>
              <a:gd name="connsiteY284" fmla="*/ 306581 h 756523"/>
              <a:gd name="connsiteX285" fmla="*/ 5254171 w 7830476"/>
              <a:gd name="connsiteY285" fmla="*/ 342866 h 756523"/>
              <a:gd name="connsiteX286" fmla="*/ 5283200 w 7830476"/>
              <a:gd name="connsiteY286" fmla="*/ 335609 h 756523"/>
              <a:gd name="connsiteX287" fmla="*/ 5312228 w 7830476"/>
              <a:gd name="connsiteY287" fmla="*/ 313838 h 756523"/>
              <a:gd name="connsiteX288" fmla="*/ 5326743 w 7830476"/>
              <a:gd name="connsiteY288" fmla="*/ 270295 h 756523"/>
              <a:gd name="connsiteX289" fmla="*/ 5334000 w 7830476"/>
              <a:gd name="connsiteY289" fmla="*/ 241266 h 756523"/>
              <a:gd name="connsiteX290" fmla="*/ 5348514 w 7830476"/>
              <a:gd name="connsiteY290" fmla="*/ 263038 h 756523"/>
              <a:gd name="connsiteX291" fmla="*/ 5370285 w 7830476"/>
              <a:gd name="connsiteY291" fmla="*/ 255781 h 756523"/>
              <a:gd name="connsiteX292" fmla="*/ 5392057 w 7830476"/>
              <a:gd name="connsiteY292" fmla="*/ 255781 h 756523"/>
              <a:gd name="connsiteX293" fmla="*/ 5399314 w 7830476"/>
              <a:gd name="connsiteY293" fmla="*/ 197723 h 756523"/>
              <a:gd name="connsiteX294" fmla="*/ 5428343 w 7830476"/>
              <a:gd name="connsiteY294" fmla="*/ 219495 h 756523"/>
              <a:gd name="connsiteX295" fmla="*/ 5457371 w 7830476"/>
              <a:gd name="connsiteY295" fmla="*/ 197723 h 756523"/>
              <a:gd name="connsiteX296" fmla="*/ 5464628 w 7830476"/>
              <a:gd name="connsiteY296" fmla="*/ 161438 h 756523"/>
              <a:gd name="connsiteX297" fmla="*/ 5479143 w 7830476"/>
              <a:gd name="connsiteY297" fmla="*/ 96123 h 756523"/>
              <a:gd name="connsiteX298" fmla="*/ 5493657 w 7830476"/>
              <a:gd name="connsiteY298" fmla="*/ 125152 h 756523"/>
              <a:gd name="connsiteX299" fmla="*/ 5515428 w 7830476"/>
              <a:gd name="connsiteY299" fmla="*/ 139666 h 756523"/>
              <a:gd name="connsiteX300" fmla="*/ 5522685 w 7830476"/>
              <a:gd name="connsiteY300" fmla="*/ 168695 h 756523"/>
              <a:gd name="connsiteX301" fmla="*/ 5551714 w 7830476"/>
              <a:gd name="connsiteY301" fmla="*/ 255781 h 756523"/>
              <a:gd name="connsiteX302" fmla="*/ 5573485 w 7830476"/>
              <a:gd name="connsiteY302" fmla="*/ 263038 h 756523"/>
              <a:gd name="connsiteX303" fmla="*/ 5588000 w 7830476"/>
              <a:gd name="connsiteY303" fmla="*/ 248523 h 756523"/>
              <a:gd name="connsiteX304" fmla="*/ 5602514 w 7830476"/>
              <a:gd name="connsiteY304" fmla="*/ 263038 h 756523"/>
              <a:gd name="connsiteX305" fmla="*/ 5624285 w 7830476"/>
              <a:gd name="connsiteY305" fmla="*/ 277552 h 756523"/>
              <a:gd name="connsiteX306" fmla="*/ 5638800 w 7830476"/>
              <a:gd name="connsiteY306" fmla="*/ 248523 h 756523"/>
              <a:gd name="connsiteX307" fmla="*/ 5675085 w 7830476"/>
              <a:gd name="connsiteY307" fmla="*/ 328352 h 756523"/>
              <a:gd name="connsiteX308" fmla="*/ 5696857 w 7830476"/>
              <a:gd name="connsiteY308" fmla="*/ 364638 h 756523"/>
              <a:gd name="connsiteX309" fmla="*/ 5704114 w 7830476"/>
              <a:gd name="connsiteY309" fmla="*/ 408181 h 756523"/>
              <a:gd name="connsiteX310" fmla="*/ 5754914 w 7830476"/>
              <a:gd name="connsiteY310" fmla="*/ 451723 h 756523"/>
              <a:gd name="connsiteX311" fmla="*/ 5776685 w 7830476"/>
              <a:gd name="connsiteY311" fmla="*/ 437209 h 756523"/>
              <a:gd name="connsiteX312" fmla="*/ 5783943 w 7830476"/>
              <a:gd name="connsiteY312" fmla="*/ 393666 h 756523"/>
              <a:gd name="connsiteX313" fmla="*/ 5798457 w 7830476"/>
              <a:gd name="connsiteY313" fmla="*/ 328352 h 756523"/>
              <a:gd name="connsiteX314" fmla="*/ 5820228 w 7830476"/>
              <a:gd name="connsiteY314" fmla="*/ 299323 h 756523"/>
              <a:gd name="connsiteX315" fmla="*/ 5827485 w 7830476"/>
              <a:gd name="connsiteY315" fmla="*/ 277552 h 756523"/>
              <a:gd name="connsiteX316" fmla="*/ 5842000 w 7830476"/>
              <a:gd name="connsiteY316" fmla="*/ 255781 h 756523"/>
              <a:gd name="connsiteX317" fmla="*/ 5849257 w 7830476"/>
              <a:gd name="connsiteY317" fmla="*/ 212238 h 756523"/>
              <a:gd name="connsiteX318" fmla="*/ 5863771 w 7830476"/>
              <a:gd name="connsiteY318" fmla="*/ 197723 h 756523"/>
              <a:gd name="connsiteX319" fmla="*/ 5878285 w 7830476"/>
              <a:gd name="connsiteY319" fmla="*/ 168695 h 756523"/>
              <a:gd name="connsiteX320" fmla="*/ 5900057 w 7830476"/>
              <a:gd name="connsiteY320" fmla="*/ 212238 h 756523"/>
              <a:gd name="connsiteX321" fmla="*/ 5921828 w 7830476"/>
              <a:gd name="connsiteY321" fmla="*/ 219495 h 756523"/>
              <a:gd name="connsiteX322" fmla="*/ 5958114 w 7830476"/>
              <a:gd name="connsiteY322" fmla="*/ 371895 h 756523"/>
              <a:gd name="connsiteX323" fmla="*/ 5979885 w 7830476"/>
              <a:gd name="connsiteY323" fmla="*/ 364638 h 756523"/>
              <a:gd name="connsiteX324" fmla="*/ 5994400 w 7830476"/>
              <a:gd name="connsiteY324" fmla="*/ 408181 h 756523"/>
              <a:gd name="connsiteX325" fmla="*/ 6008914 w 7830476"/>
              <a:gd name="connsiteY325" fmla="*/ 488009 h 756523"/>
              <a:gd name="connsiteX326" fmla="*/ 6016171 w 7830476"/>
              <a:gd name="connsiteY326" fmla="*/ 509781 h 756523"/>
              <a:gd name="connsiteX327" fmla="*/ 6066971 w 7830476"/>
              <a:gd name="connsiteY327" fmla="*/ 524295 h 756523"/>
              <a:gd name="connsiteX328" fmla="*/ 6096000 w 7830476"/>
              <a:gd name="connsiteY328" fmla="*/ 517038 h 756523"/>
              <a:gd name="connsiteX329" fmla="*/ 6125028 w 7830476"/>
              <a:gd name="connsiteY329" fmla="*/ 466238 h 756523"/>
              <a:gd name="connsiteX330" fmla="*/ 6139543 w 7830476"/>
              <a:gd name="connsiteY330" fmla="*/ 429952 h 756523"/>
              <a:gd name="connsiteX331" fmla="*/ 6168571 w 7830476"/>
              <a:gd name="connsiteY331" fmla="*/ 364638 h 756523"/>
              <a:gd name="connsiteX332" fmla="*/ 6183085 w 7830476"/>
              <a:gd name="connsiteY332" fmla="*/ 299323 h 756523"/>
              <a:gd name="connsiteX333" fmla="*/ 6190343 w 7830476"/>
              <a:gd name="connsiteY333" fmla="*/ 234009 h 756523"/>
              <a:gd name="connsiteX334" fmla="*/ 6241143 w 7830476"/>
              <a:gd name="connsiteY334" fmla="*/ 183209 h 756523"/>
              <a:gd name="connsiteX335" fmla="*/ 6248400 w 7830476"/>
              <a:gd name="connsiteY335" fmla="*/ 212238 h 756523"/>
              <a:gd name="connsiteX336" fmla="*/ 6262914 w 7830476"/>
              <a:gd name="connsiteY336" fmla="*/ 248523 h 756523"/>
              <a:gd name="connsiteX337" fmla="*/ 6284685 w 7830476"/>
              <a:gd name="connsiteY337" fmla="*/ 313838 h 756523"/>
              <a:gd name="connsiteX338" fmla="*/ 6299200 w 7830476"/>
              <a:gd name="connsiteY338" fmla="*/ 386409 h 756523"/>
              <a:gd name="connsiteX339" fmla="*/ 6335485 w 7830476"/>
              <a:gd name="connsiteY339" fmla="*/ 451723 h 756523"/>
              <a:gd name="connsiteX340" fmla="*/ 6350000 w 7830476"/>
              <a:gd name="connsiteY340" fmla="*/ 480752 h 756523"/>
              <a:gd name="connsiteX341" fmla="*/ 6386285 w 7830476"/>
              <a:gd name="connsiteY341" fmla="*/ 473495 h 756523"/>
              <a:gd name="connsiteX342" fmla="*/ 6400800 w 7830476"/>
              <a:gd name="connsiteY342" fmla="*/ 444466 h 756523"/>
              <a:gd name="connsiteX343" fmla="*/ 6422571 w 7830476"/>
              <a:gd name="connsiteY343" fmla="*/ 393666 h 756523"/>
              <a:gd name="connsiteX344" fmla="*/ 6466114 w 7830476"/>
              <a:gd name="connsiteY344" fmla="*/ 429952 h 756523"/>
              <a:gd name="connsiteX345" fmla="*/ 6480628 w 7830476"/>
              <a:gd name="connsiteY345" fmla="*/ 386409 h 756523"/>
              <a:gd name="connsiteX346" fmla="*/ 6516914 w 7830476"/>
              <a:gd name="connsiteY346" fmla="*/ 335609 h 756523"/>
              <a:gd name="connsiteX347" fmla="*/ 6531428 w 7830476"/>
              <a:gd name="connsiteY347" fmla="*/ 357381 h 756523"/>
              <a:gd name="connsiteX348" fmla="*/ 6574971 w 7830476"/>
              <a:gd name="connsiteY348" fmla="*/ 371895 h 756523"/>
              <a:gd name="connsiteX349" fmla="*/ 6582228 w 7830476"/>
              <a:gd name="connsiteY349" fmla="*/ 422695 h 756523"/>
              <a:gd name="connsiteX350" fmla="*/ 6640285 w 7830476"/>
              <a:gd name="connsiteY350" fmla="*/ 400923 h 756523"/>
              <a:gd name="connsiteX351" fmla="*/ 6662057 w 7830476"/>
              <a:gd name="connsiteY351" fmla="*/ 415438 h 756523"/>
              <a:gd name="connsiteX352" fmla="*/ 6676571 w 7830476"/>
              <a:gd name="connsiteY352" fmla="*/ 364638 h 756523"/>
              <a:gd name="connsiteX353" fmla="*/ 6741885 w 7830476"/>
              <a:gd name="connsiteY353" fmla="*/ 364638 h 756523"/>
              <a:gd name="connsiteX354" fmla="*/ 6763657 w 7830476"/>
              <a:gd name="connsiteY354" fmla="*/ 379152 h 756523"/>
              <a:gd name="connsiteX355" fmla="*/ 6770914 w 7830476"/>
              <a:gd name="connsiteY355" fmla="*/ 357381 h 756523"/>
              <a:gd name="connsiteX356" fmla="*/ 6785428 w 7830476"/>
              <a:gd name="connsiteY356" fmla="*/ 386409 h 756523"/>
              <a:gd name="connsiteX357" fmla="*/ 6807200 w 7830476"/>
              <a:gd name="connsiteY357" fmla="*/ 357381 h 756523"/>
              <a:gd name="connsiteX358" fmla="*/ 6828971 w 7830476"/>
              <a:gd name="connsiteY358" fmla="*/ 371895 h 756523"/>
              <a:gd name="connsiteX359" fmla="*/ 6858000 w 7830476"/>
              <a:gd name="connsiteY359" fmla="*/ 342866 h 756523"/>
              <a:gd name="connsiteX360" fmla="*/ 6865257 w 7830476"/>
              <a:gd name="connsiteY360" fmla="*/ 371895 h 756523"/>
              <a:gd name="connsiteX361" fmla="*/ 6872514 w 7830476"/>
              <a:gd name="connsiteY361" fmla="*/ 393666 h 756523"/>
              <a:gd name="connsiteX362" fmla="*/ 6887028 w 7830476"/>
              <a:gd name="connsiteY362" fmla="*/ 364638 h 756523"/>
              <a:gd name="connsiteX363" fmla="*/ 6916057 w 7830476"/>
              <a:gd name="connsiteY363" fmla="*/ 357381 h 756523"/>
              <a:gd name="connsiteX364" fmla="*/ 6945085 w 7830476"/>
              <a:gd name="connsiteY364" fmla="*/ 364638 h 756523"/>
              <a:gd name="connsiteX365" fmla="*/ 6959600 w 7830476"/>
              <a:gd name="connsiteY365" fmla="*/ 371895 h 756523"/>
              <a:gd name="connsiteX366" fmla="*/ 6981371 w 7830476"/>
              <a:gd name="connsiteY366" fmla="*/ 357381 h 756523"/>
              <a:gd name="connsiteX367" fmla="*/ 7010400 w 7830476"/>
              <a:gd name="connsiteY367" fmla="*/ 364638 h 756523"/>
              <a:gd name="connsiteX368" fmla="*/ 7032171 w 7830476"/>
              <a:gd name="connsiteY368" fmla="*/ 350123 h 756523"/>
              <a:gd name="connsiteX369" fmla="*/ 7053943 w 7830476"/>
              <a:gd name="connsiteY369" fmla="*/ 357381 h 756523"/>
              <a:gd name="connsiteX370" fmla="*/ 7061200 w 7830476"/>
              <a:gd name="connsiteY370" fmla="*/ 335609 h 756523"/>
              <a:gd name="connsiteX371" fmla="*/ 7090228 w 7830476"/>
              <a:gd name="connsiteY371" fmla="*/ 371895 h 756523"/>
              <a:gd name="connsiteX372" fmla="*/ 7104743 w 7830476"/>
              <a:gd name="connsiteY372" fmla="*/ 350123 h 756523"/>
              <a:gd name="connsiteX373" fmla="*/ 7126514 w 7830476"/>
              <a:gd name="connsiteY373" fmla="*/ 357381 h 756523"/>
              <a:gd name="connsiteX374" fmla="*/ 7133771 w 7830476"/>
              <a:gd name="connsiteY374" fmla="*/ 335609 h 756523"/>
              <a:gd name="connsiteX375" fmla="*/ 7155543 w 7830476"/>
              <a:gd name="connsiteY375" fmla="*/ 328352 h 756523"/>
              <a:gd name="connsiteX376" fmla="*/ 7184571 w 7830476"/>
              <a:gd name="connsiteY376" fmla="*/ 350123 h 756523"/>
              <a:gd name="connsiteX377" fmla="*/ 7206343 w 7830476"/>
              <a:gd name="connsiteY377" fmla="*/ 342866 h 756523"/>
              <a:gd name="connsiteX378" fmla="*/ 7228114 w 7830476"/>
              <a:gd name="connsiteY378" fmla="*/ 335609 h 756523"/>
              <a:gd name="connsiteX379" fmla="*/ 7249885 w 7830476"/>
              <a:gd name="connsiteY379" fmla="*/ 328352 h 756523"/>
              <a:gd name="connsiteX380" fmla="*/ 7264400 w 7830476"/>
              <a:gd name="connsiteY380" fmla="*/ 342866 h 756523"/>
              <a:gd name="connsiteX381" fmla="*/ 7286171 w 7830476"/>
              <a:gd name="connsiteY381" fmla="*/ 313838 h 756523"/>
              <a:gd name="connsiteX382" fmla="*/ 7307943 w 7830476"/>
              <a:gd name="connsiteY382" fmla="*/ 386409 h 756523"/>
              <a:gd name="connsiteX383" fmla="*/ 7322457 w 7830476"/>
              <a:gd name="connsiteY383" fmla="*/ 357381 h 756523"/>
              <a:gd name="connsiteX384" fmla="*/ 7358743 w 7830476"/>
              <a:gd name="connsiteY384" fmla="*/ 371895 h 756523"/>
              <a:gd name="connsiteX385" fmla="*/ 7366000 w 7830476"/>
              <a:gd name="connsiteY385" fmla="*/ 350123 h 756523"/>
              <a:gd name="connsiteX386" fmla="*/ 7380514 w 7830476"/>
              <a:gd name="connsiteY386" fmla="*/ 371895 h 756523"/>
              <a:gd name="connsiteX387" fmla="*/ 7395028 w 7830476"/>
              <a:gd name="connsiteY387" fmla="*/ 408181 h 756523"/>
              <a:gd name="connsiteX388" fmla="*/ 7409543 w 7830476"/>
              <a:gd name="connsiteY388" fmla="*/ 393666 h 756523"/>
              <a:gd name="connsiteX389" fmla="*/ 7431314 w 7830476"/>
              <a:gd name="connsiteY389" fmla="*/ 451723 h 756523"/>
              <a:gd name="connsiteX390" fmla="*/ 7453085 w 7830476"/>
              <a:gd name="connsiteY390" fmla="*/ 429952 h 756523"/>
              <a:gd name="connsiteX391" fmla="*/ 7474857 w 7830476"/>
              <a:gd name="connsiteY391" fmla="*/ 473495 h 756523"/>
              <a:gd name="connsiteX392" fmla="*/ 7503885 w 7830476"/>
              <a:gd name="connsiteY392" fmla="*/ 451723 h 756523"/>
              <a:gd name="connsiteX393" fmla="*/ 7554685 w 7830476"/>
              <a:gd name="connsiteY393" fmla="*/ 466238 h 756523"/>
              <a:gd name="connsiteX394" fmla="*/ 7569200 w 7830476"/>
              <a:gd name="connsiteY394" fmla="*/ 480752 h 756523"/>
              <a:gd name="connsiteX395" fmla="*/ 7612743 w 7830476"/>
              <a:gd name="connsiteY395" fmla="*/ 473495 h 756523"/>
              <a:gd name="connsiteX396" fmla="*/ 7634514 w 7830476"/>
              <a:gd name="connsiteY396" fmla="*/ 458981 h 756523"/>
              <a:gd name="connsiteX397" fmla="*/ 7656285 w 7830476"/>
              <a:gd name="connsiteY397" fmla="*/ 444466 h 756523"/>
              <a:gd name="connsiteX398" fmla="*/ 7692571 w 7830476"/>
              <a:gd name="connsiteY398" fmla="*/ 393666 h 756523"/>
              <a:gd name="connsiteX399" fmla="*/ 7707085 w 7830476"/>
              <a:gd name="connsiteY399" fmla="*/ 415438 h 756523"/>
              <a:gd name="connsiteX400" fmla="*/ 7765143 w 7830476"/>
              <a:gd name="connsiteY400" fmla="*/ 393666 h 756523"/>
              <a:gd name="connsiteX401" fmla="*/ 7786914 w 7830476"/>
              <a:gd name="connsiteY401" fmla="*/ 371895 h 756523"/>
              <a:gd name="connsiteX402" fmla="*/ 7823200 w 7830476"/>
              <a:gd name="connsiteY402" fmla="*/ 371895 h 756523"/>
              <a:gd name="connsiteX403" fmla="*/ 7830457 w 7830476"/>
              <a:gd name="connsiteY403" fmla="*/ 342866 h 756523"/>
              <a:gd name="connsiteX0" fmla="*/ 0 w 7830476"/>
              <a:gd name="connsiteY0" fmla="*/ 284809 h 756523"/>
              <a:gd name="connsiteX1" fmla="*/ 36285 w 7830476"/>
              <a:gd name="connsiteY1" fmla="*/ 277552 h 756523"/>
              <a:gd name="connsiteX2" fmla="*/ 58057 w 7830476"/>
              <a:gd name="connsiteY2" fmla="*/ 313838 h 756523"/>
              <a:gd name="connsiteX3" fmla="*/ 72571 w 7830476"/>
              <a:gd name="connsiteY3" fmla="*/ 263038 h 756523"/>
              <a:gd name="connsiteX4" fmla="*/ 87085 w 7830476"/>
              <a:gd name="connsiteY4" fmla="*/ 248523 h 756523"/>
              <a:gd name="connsiteX5" fmla="*/ 94343 w 7830476"/>
              <a:gd name="connsiteY5" fmla="*/ 284809 h 756523"/>
              <a:gd name="connsiteX6" fmla="*/ 101600 w 7830476"/>
              <a:gd name="connsiteY6" fmla="*/ 306581 h 756523"/>
              <a:gd name="connsiteX7" fmla="*/ 130628 w 7830476"/>
              <a:gd name="connsiteY7" fmla="*/ 270295 h 756523"/>
              <a:gd name="connsiteX8" fmla="*/ 145143 w 7830476"/>
              <a:gd name="connsiteY8" fmla="*/ 255781 h 756523"/>
              <a:gd name="connsiteX9" fmla="*/ 152400 w 7830476"/>
              <a:gd name="connsiteY9" fmla="*/ 299323 h 756523"/>
              <a:gd name="connsiteX10" fmla="*/ 159657 w 7830476"/>
              <a:gd name="connsiteY10" fmla="*/ 328352 h 756523"/>
              <a:gd name="connsiteX11" fmla="*/ 166914 w 7830476"/>
              <a:gd name="connsiteY11" fmla="*/ 299323 h 756523"/>
              <a:gd name="connsiteX12" fmla="*/ 203200 w 7830476"/>
              <a:gd name="connsiteY12" fmla="*/ 328352 h 756523"/>
              <a:gd name="connsiteX13" fmla="*/ 239485 w 7830476"/>
              <a:gd name="connsiteY13" fmla="*/ 284809 h 756523"/>
              <a:gd name="connsiteX14" fmla="*/ 261257 w 7830476"/>
              <a:gd name="connsiteY14" fmla="*/ 313838 h 756523"/>
              <a:gd name="connsiteX15" fmla="*/ 283028 w 7830476"/>
              <a:gd name="connsiteY15" fmla="*/ 284809 h 756523"/>
              <a:gd name="connsiteX16" fmla="*/ 304800 w 7830476"/>
              <a:gd name="connsiteY16" fmla="*/ 342866 h 756523"/>
              <a:gd name="connsiteX17" fmla="*/ 326571 w 7830476"/>
              <a:gd name="connsiteY17" fmla="*/ 299323 h 756523"/>
              <a:gd name="connsiteX18" fmla="*/ 333828 w 7830476"/>
              <a:gd name="connsiteY18" fmla="*/ 321095 h 756523"/>
              <a:gd name="connsiteX19" fmla="*/ 370114 w 7830476"/>
              <a:gd name="connsiteY19" fmla="*/ 292066 h 756523"/>
              <a:gd name="connsiteX20" fmla="*/ 406400 w 7830476"/>
              <a:gd name="connsiteY20" fmla="*/ 313838 h 756523"/>
              <a:gd name="connsiteX21" fmla="*/ 428171 w 7830476"/>
              <a:gd name="connsiteY21" fmla="*/ 277552 h 756523"/>
              <a:gd name="connsiteX22" fmla="*/ 442685 w 7830476"/>
              <a:gd name="connsiteY22" fmla="*/ 255781 h 756523"/>
              <a:gd name="connsiteX23" fmla="*/ 464457 w 7830476"/>
              <a:gd name="connsiteY23" fmla="*/ 270295 h 756523"/>
              <a:gd name="connsiteX24" fmla="*/ 486228 w 7830476"/>
              <a:gd name="connsiteY24" fmla="*/ 263038 h 756523"/>
              <a:gd name="connsiteX25" fmla="*/ 493485 w 7830476"/>
              <a:gd name="connsiteY25" fmla="*/ 284809 h 756523"/>
              <a:gd name="connsiteX26" fmla="*/ 515257 w 7830476"/>
              <a:gd name="connsiteY26" fmla="*/ 270295 h 756523"/>
              <a:gd name="connsiteX27" fmla="*/ 522514 w 7830476"/>
              <a:gd name="connsiteY27" fmla="*/ 299323 h 756523"/>
              <a:gd name="connsiteX28" fmla="*/ 544285 w 7830476"/>
              <a:gd name="connsiteY28" fmla="*/ 270295 h 756523"/>
              <a:gd name="connsiteX29" fmla="*/ 566057 w 7830476"/>
              <a:gd name="connsiteY29" fmla="*/ 284809 h 756523"/>
              <a:gd name="connsiteX30" fmla="*/ 587828 w 7830476"/>
              <a:gd name="connsiteY30" fmla="*/ 306581 h 756523"/>
              <a:gd name="connsiteX31" fmla="*/ 631371 w 7830476"/>
              <a:gd name="connsiteY31" fmla="*/ 299323 h 756523"/>
              <a:gd name="connsiteX32" fmla="*/ 667657 w 7830476"/>
              <a:gd name="connsiteY32" fmla="*/ 306581 h 756523"/>
              <a:gd name="connsiteX33" fmla="*/ 703943 w 7830476"/>
              <a:gd name="connsiteY33" fmla="*/ 284809 h 756523"/>
              <a:gd name="connsiteX34" fmla="*/ 725714 w 7830476"/>
              <a:gd name="connsiteY34" fmla="*/ 306581 h 756523"/>
              <a:gd name="connsiteX35" fmla="*/ 740228 w 7830476"/>
              <a:gd name="connsiteY35" fmla="*/ 292066 h 756523"/>
              <a:gd name="connsiteX36" fmla="*/ 762000 w 7830476"/>
              <a:gd name="connsiteY36" fmla="*/ 321095 h 756523"/>
              <a:gd name="connsiteX37" fmla="*/ 798285 w 7830476"/>
              <a:gd name="connsiteY37" fmla="*/ 284809 h 756523"/>
              <a:gd name="connsiteX38" fmla="*/ 805543 w 7830476"/>
              <a:gd name="connsiteY38" fmla="*/ 313838 h 756523"/>
              <a:gd name="connsiteX39" fmla="*/ 827314 w 7830476"/>
              <a:gd name="connsiteY39" fmla="*/ 292066 h 756523"/>
              <a:gd name="connsiteX40" fmla="*/ 841828 w 7830476"/>
              <a:gd name="connsiteY40" fmla="*/ 284809 h 756523"/>
              <a:gd name="connsiteX41" fmla="*/ 856343 w 7830476"/>
              <a:gd name="connsiteY41" fmla="*/ 313838 h 756523"/>
              <a:gd name="connsiteX42" fmla="*/ 878114 w 7830476"/>
              <a:gd name="connsiteY42" fmla="*/ 277552 h 756523"/>
              <a:gd name="connsiteX43" fmla="*/ 921657 w 7830476"/>
              <a:gd name="connsiteY43" fmla="*/ 277552 h 756523"/>
              <a:gd name="connsiteX44" fmla="*/ 943428 w 7830476"/>
              <a:gd name="connsiteY44" fmla="*/ 277552 h 756523"/>
              <a:gd name="connsiteX45" fmla="*/ 957943 w 7830476"/>
              <a:gd name="connsiteY45" fmla="*/ 306581 h 756523"/>
              <a:gd name="connsiteX46" fmla="*/ 979714 w 7830476"/>
              <a:gd name="connsiteY46" fmla="*/ 284809 h 756523"/>
              <a:gd name="connsiteX47" fmla="*/ 1008743 w 7830476"/>
              <a:gd name="connsiteY47" fmla="*/ 292066 h 756523"/>
              <a:gd name="connsiteX48" fmla="*/ 1023257 w 7830476"/>
              <a:gd name="connsiteY48" fmla="*/ 328352 h 756523"/>
              <a:gd name="connsiteX49" fmla="*/ 1066800 w 7830476"/>
              <a:gd name="connsiteY49" fmla="*/ 321095 h 756523"/>
              <a:gd name="connsiteX50" fmla="*/ 1103085 w 7830476"/>
              <a:gd name="connsiteY50" fmla="*/ 284809 h 756523"/>
              <a:gd name="connsiteX51" fmla="*/ 1132114 w 7830476"/>
              <a:gd name="connsiteY51" fmla="*/ 284809 h 756523"/>
              <a:gd name="connsiteX52" fmla="*/ 1161143 w 7830476"/>
              <a:gd name="connsiteY52" fmla="*/ 284809 h 756523"/>
              <a:gd name="connsiteX53" fmla="*/ 1182914 w 7830476"/>
              <a:gd name="connsiteY53" fmla="*/ 313838 h 756523"/>
              <a:gd name="connsiteX54" fmla="*/ 1197428 w 7830476"/>
              <a:gd name="connsiteY54" fmla="*/ 284809 h 756523"/>
              <a:gd name="connsiteX55" fmla="*/ 1240971 w 7830476"/>
              <a:gd name="connsiteY55" fmla="*/ 255781 h 756523"/>
              <a:gd name="connsiteX56" fmla="*/ 1255485 w 7830476"/>
              <a:gd name="connsiteY56" fmla="*/ 284809 h 756523"/>
              <a:gd name="connsiteX57" fmla="*/ 1284514 w 7830476"/>
              <a:gd name="connsiteY57" fmla="*/ 270295 h 756523"/>
              <a:gd name="connsiteX58" fmla="*/ 1299028 w 7830476"/>
              <a:gd name="connsiteY58" fmla="*/ 219495 h 756523"/>
              <a:gd name="connsiteX59" fmla="*/ 1313543 w 7830476"/>
              <a:gd name="connsiteY59" fmla="*/ 248523 h 756523"/>
              <a:gd name="connsiteX60" fmla="*/ 1342571 w 7830476"/>
              <a:gd name="connsiteY60" fmla="*/ 226752 h 756523"/>
              <a:gd name="connsiteX61" fmla="*/ 1357085 w 7830476"/>
              <a:gd name="connsiteY61" fmla="*/ 248523 h 756523"/>
              <a:gd name="connsiteX62" fmla="*/ 1378857 w 7830476"/>
              <a:gd name="connsiteY62" fmla="*/ 248523 h 756523"/>
              <a:gd name="connsiteX63" fmla="*/ 1407885 w 7830476"/>
              <a:gd name="connsiteY63" fmla="*/ 248523 h 756523"/>
              <a:gd name="connsiteX64" fmla="*/ 1429657 w 7830476"/>
              <a:gd name="connsiteY64" fmla="*/ 234009 h 756523"/>
              <a:gd name="connsiteX65" fmla="*/ 1451428 w 7830476"/>
              <a:gd name="connsiteY65" fmla="*/ 299323 h 756523"/>
              <a:gd name="connsiteX66" fmla="*/ 1465943 w 7830476"/>
              <a:gd name="connsiteY66" fmla="*/ 313838 h 756523"/>
              <a:gd name="connsiteX67" fmla="*/ 1480457 w 7830476"/>
              <a:gd name="connsiteY67" fmla="*/ 375982 h 756523"/>
              <a:gd name="connsiteX68" fmla="*/ 1531257 w 7830476"/>
              <a:gd name="connsiteY68" fmla="*/ 328352 h 756523"/>
              <a:gd name="connsiteX69" fmla="*/ 1566810 w 7830476"/>
              <a:gd name="connsiteY69" fmla="*/ 402105 h 756523"/>
              <a:gd name="connsiteX70" fmla="*/ 1589314 w 7830476"/>
              <a:gd name="connsiteY70" fmla="*/ 313838 h 756523"/>
              <a:gd name="connsiteX71" fmla="*/ 1640826 w 7830476"/>
              <a:gd name="connsiteY71" fmla="*/ 392340 h 756523"/>
              <a:gd name="connsiteX72" fmla="*/ 1669143 w 7830476"/>
              <a:gd name="connsiteY72" fmla="*/ 328352 h 756523"/>
              <a:gd name="connsiteX73" fmla="*/ 1698171 w 7830476"/>
              <a:gd name="connsiteY73" fmla="*/ 350123 h 756523"/>
              <a:gd name="connsiteX74" fmla="*/ 1719943 w 7830476"/>
              <a:gd name="connsiteY74" fmla="*/ 328352 h 756523"/>
              <a:gd name="connsiteX75" fmla="*/ 1741714 w 7830476"/>
              <a:gd name="connsiteY75" fmla="*/ 342866 h 756523"/>
              <a:gd name="connsiteX76" fmla="*/ 1770743 w 7830476"/>
              <a:gd name="connsiteY76" fmla="*/ 299323 h 756523"/>
              <a:gd name="connsiteX77" fmla="*/ 1814285 w 7830476"/>
              <a:gd name="connsiteY77" fmla="*/ 284809 h 756523"/>
              <a:gd name="connsiteX78" fmla="*/ 1836057 w 7830476"/>
              <a:gd name="connsiteY78" fmla="*/ 277552 h 756523"/>
              <a:gd name="connsiteX79" fmla="*/ 1865085 w 7830476"/>
              <a:gd name="connsiteY79" fmla="*/ 284809 h 756523"/>
              <a:gd name="connsiteX80" fmla="*/ 1886857 w 7830476"/>
              <a:gd name="connsiteY80" fmla="*/ 234009 h 756523"/>
              <a:gd name="connsiteX81" fmla="*/ 1894114 w 7830476"/>
              <a:gd name="connsiteY81" fmla="*/ 255781 h 756523"/>
              <a:gd name="connsiteX82" fmla="*/ 1908628 w 7830476"/>
              <a:gd name="connsiteY82" fmla="*/ 241266 h 756523"/>
              <a:gd name="connsiteX83" fmla="*/ 1923143 w 7830476"/>
              <a:gd name="connsiteY83" fmla="*/ 212238 h 756523"/>
              <a:gd name="connsiteX84" fmla="*/ 1944914 w 7830476"/>
              <a:gd name="connsiteY84" fmla="*/ 248523 h 756523"/>
              <a:gd name="connsiteX85" fmla="*/ 1952171 w 7830476"/>
              <a:gd name="connsiteY85" fmla="*/ 277552 h 756523"/>
              <a:gd name="connsiteX86" fmla="*/ 1988457 w 7830476"/>
              <a:gd name="connsiteY86" fmla="*/ 335609 h 756523"/>
              <a:gd name="connsiteX87" fmla="*/ 2017485 w 7830476"/>
              <a:gd name="connsiteY87" fmla="*/ 408181 h 756523"/>
              <a:gd name="connsiteX88" fmla="*/ 2039257 w 7830476"/>
              <a:gd name="connsiteY88" fmla="*/ 415438 h 756523"/>
              <a:gd name="connsiteX89" fmla="*/ 2061028 w 7830476"/>
              <a:gd name="connsiteY89" fmla="*/ 364638 h 756523"/>
              <a:gd name="connsiteX90" fmla="*/ 2075543 w 7830476"/>
              <a:gd name="connsiteY90" fmla="*/ 342866 h 756523"/>
              <a:gd name="connsiteX91" fmla="*/ 2097314 w 7830476"/>
              <a:gd name="connsiteY91" fmla="*/ 357381 h 756523"/>
              <a:gd name="connsiteX92" fmla="*/ 2111828 w 7830476"/>
              <a:gd name="connsiteY92" fmla="*/ 321095 h 756523"/>
              <a:gd name="connsiteX93" fmla="*/ 2133600 w 7830476"/>
              <a:gd name="connsiteY93" fmla="*/ 342866 h 756523"/>
              <a:gd name="connsiteX94" fmla="*/ 2155371 w 7830476"/>
              <a:gd name="connsiteY94" fmla="*/ 350123 h 756523"/>
              <a:gd name="connsiteX95" fmla="*/ 2184400 w 7830476"/>
              <a:gd name="connsiteY95" fmla="*/ 364638 h 756523"/>
              <a:gd name="connsiteX96" fmla="*/ 2213428 w 7830476"/>
              <a:gd name="connsiteY96" fmla="*/ 335609 h 756523"/>
              <a:gd name="connsiteX97" fmla="*/ 2220685 w 7830476"/>
              <a:gd name="connsiteY97" fmla="*/ 357381 h 756523"/>
              <a:gd name="connsiteX98" fmla="*/ 2256971 w 7830476"/>
              <a:gd name="connsiteY98" fmla="*/ 350123 h 756523"/>
              <a:gd name="connsiteX99" fmla="*/ 2271485 w 7830476"/>
              <a:gd name="connsiteY99" fmla="*/ 328352 h 756523"/>
              <a:gd name="connsiteX100" fmla="*/ 2307771 w 7830476"/>
              <a:gd name="connsiteY100" fmla="*/ 321095 h 756523"/>
              <a:gd name="connsiteX101" fmla="*/ 2322285 w 7830476"/>
              <a:gd name="connsiteY101" fmla="*/ 342866 h 756523"/>
              <a:gd name="connsiteX102" fmla="*/ 2358571 w 7830476"/>
              <a:gd name="connsiteY102" fmla="*/ 342866 h 756523"/>
              <a:gd name="connsiteX103" fmla="*/ 2380343 w 7830476"/>
              <a:gd name="connsiteY103" fmla="*/ 321095 h 756523"/>
              <a:gd name="connsiteX104" fmla="*/ 2402114 w 7830476"/>
              <a:gd name="connsiteY104" fmla="*/ 342866 h 756523"/>
              <a:gd name="connsiteX105" fmla="*/ 2423885 w 7830476"/>
              <a:gd name="connsiteY105" fmla="*/ 350123 h 756523"/>
              <a:gd name="connsiteX106" fmla="*/ 2452914 w 7830476"/>
              <a:gd name="connsiteY106" fmla="*/ 350123 h 756523"/>
              <a:gd name="connsiteX107" fmla="*/ 2474685 w 7830476"/>
              <a:gd name="connsiteY107" fmla="*/ 299323 h 756523"/>
              <a:gd name="connsiteX108" fmla="*/ 2481943 w 7830476"/>
              <a:gd name="connsiteY108" fmla="*/ 321095 h 756523"/>
              <a:gd name="connsiteX109" fmla="*/ 2496457 w 7830476"/>
              <a:gd name="connsiteY109" fmla="*/ 292066 h 756523"/>
              <a:gd name="connsiteX110" fmla="*/ 2503714 w 7830476"/>
              <a:gd name="connsiteY110" fmla="*/ 321095 h 756523"/>
              <a:gd name="connsiteX111" fmla="*/ 2518228 w 7830476"/>
              <a:gd name="connsiteY111" fmla="*/ 292066 h 756523"/>
              <a:gd name="connsiteX112" fmla="*/ 2532743 w 7830476"/>
              <a:gd name="connsiteY112" fmla="*/ 277552 h 756523"/>
              <a:gd name="connsiteX113" fmla="*/ 2540000 w 7830476"/>
              <a:gd name="connsiteY113" fmla="*/ 306581 h 756523"/>
              <a:gd name="connsiteX114" fmla="*/ 2547257 w 7830476"/>
              <a:gd name="connsiteY114" fmla="*/ 328352 h 756523"/>
              <a:gd name="connsiteX115" fmla="*/ 2554514 w 7830476"/>
              <a:gd name="connsiteY115" fmla="*/ 364638 h 756523"/>
              <a:gd name="connsiteX116" fmla="*/ 2561771 w 7830476"/>
              <a:gd name="connsiteY116" fmla="*/ 335609 h 756523"/>
              <a:gd name="connsiteX117" fmla="*/ 2576285 w 7830476"/>
              <a:gd name="connsiteY117" fmla="*/ 313838 h 756523"/>
              <a:gd name="connsiteX118" fmla="*/ 2583543 w 7830476"/>
              <a:gd name="connsiteY118" fmla="*/ 277552 h 756523"/>
              <a:gd name="connsiteX119" fmla="*/ 2605314 w 7830476"/>
              <a:gd name="connsiteY119" fmla="*/ 415438 h 756523"/>
              <a:gd name="connsiteX120" fmla="*/ 2641600 w 7830476"/>
              <a:gd name="connsiteY120" fmla="*/ 350123 h 756523"/>
              <a:gd name="connsiteX121" fmla="*/ 2656114 w 7830476"/>
              <a:gd name="connsiteY121" fmla="*/ 306581 h 756523"/>
              <a:gd name="connsiteX122" fmla="*/ 2663371 w 7830476"/>
              <a:gd name="connsiteY122" fmla="*/ 284809 h 756523"/>
              <a:gd name="connsiteX123" fmla="*/ 2670628 w 7830476"/>
              <a:gd name="connsiteY123" fmla="*/ 364638 h 756523"/>
              <a:gd name="connsiteX124" fmla="*/ 2692400 w 7830476"/>
              <a:gd name="connsiteY124" fmla="*/ 451723 h 756523"/>
              <a:gd name="connsiteX125" fmla="*/ 2699657 w 7830476"/>
              <a:gd name="connsiteY125" fmla="*/ 408181 h 756523"/>
              <a:gd name="connsiteX126" fmla="*/ 2706914 w 7830476"/>
              <a:gd name="connsiteY126" fmla="*/ 335609 h 756523"/>
              <a:gd name="connsiteX127" fmla="*/ 2714171 w 7830476"/>
              <a:gd name="connsiteY127" fmla="*/ 284809 h 756523"/>
              <a:gd name="connsiteX128" fmla="*/ 2728685 w 7830476"/>
              <a:gd name="connsiteY128" fmla="*/ 444466 h 756523"/>
              <a:gd name="connsiteX129" fmla="*/ 2735943 w 7830476"/>
              <a:gd name="connsiteY129" fmla="*/ 473495 h 756523"/>
              <a:gd name="connsiteX130" fmla="*/ 2750457 w 7830476"/>
              <a:gd name="connsiteY130" fmla="*/ 393666 h 756523"/>
              <a:gd name="connsiteX131" fmla="*/ 2772228 w 7830476"/>
              <a:gd name="connsiteY131" fmla="*/ 342866 h 756523"/>
              <a:gd name="connsiteX132" fmla="*/ 2779485 w 7830476"/>
              <a:gd name="connsiteY132" fmla="*/ 371895 h 756523"/>
              <a:gd name="connsiteX133" fmla="*/ 2801257 w 7830476"/>
              <a:gd name="connsiteY133" fmla="*/ 473495 h 756523"/>
              <a:gd name="connsiteX134" fmla="*/ 2808514 w 7830476"/>
              <a:gd name="connsiteY134" fmla="*/ 422695 h 756523"/>
              <a:gd name="connsiteX135" fmla="*/ 2815771 w 7830476"/>
              <a:gd name="connsiteY135" fmla="*/ 400923 h 756523"/>
              <a:gd name="connsiteX136" fmla="*/ 2823028 w 7830476"/>
              <a:gd name="connsiteY136" fmla="*/ 429952 h 756523"/>
              <a:gd name="connsiteX137" fmla="*/ 2830285 w 7830476"/>
              <a:gd name="connsiteY137" fmla="*/ 451723 h 756523"/>
              <a:gd name="connsiteX138" fmla="*/ 2837543 w 7830476"/>
              <a:gd name="connsiteY138" fmla="*/ 517038 h 756523"/>
              <a:gd name="connsiteX139" fmla="*/ 2852057 w 7830476"/>
              <a:gd name="connsiteY139" fmla="*/ 495266 h 756523"/>
              <a:gd name="connsiteX140" fmla="*/ 2859314 w 7830476"/>
              <a:gd name="connsiteY140" fmla="*/ 473495 h 756523"/>
              <a:gd name="connsiteX141" fmla="*/ 2873828 w 7830476"/>
              <a:gd name="connsiteY141" fmla="*/ 509781 h 756523"/>
              <a:gd name="connsiteX142" fmla="*/ 2881085 w 7830476"/>
              <a:gd name="connsiteY142" fmla="*/ 538809 h 756523"/>
              <a:gd name="connsiteX143" fmla="*/ 2895600 w 7830476"/>
              <a:gd name="connsiteY143" fmla="*/ 567838 h 756523"/>
              <a:gd name="connsiteX144" fmla="*/ 2910114 w 7830476"/>
              <a:gd name="connsiteY144" fmla="*/ 538809 h 756523"/>
              <a:gd name="connsiteX145" fmla="*/ 2917371 w 7830476"/>
              <a:gd name="connsiteY145" fmla="*/ 480752 h 756523"/>
              <a:gd name="connsiteX146" fmla="*/ 2929710 w 7830476"/>
              <a:gd name="connsiteY146" fmla="*/ 429952 h 756523"/>
              <a:gd name="connsiteX147" fmla="*/ 2939143 w 7830476"/>
              <a:gd name="connsiteY147" fmla="*/ 524295 h 756523"/>
              <a:gd name="connsiteX148" fmla="*/ 2964705 w 7830476"/>
              <a:gd name="connsiteY148" fmla="*/ 482739 h 756523"/>
              <a:gd name="connsiteX149" fmla="*/ 2946400 w 7830476"/>
              <a:gd name="connsiteY149" fmla="*/ 466238 h 756523"/>
              <a:gd name="connsiteX150" fmla="*/ 2962358 w 7830476"/>
              <a:gd name="connsiteY150" fmla="*/ 432327 h 756523"/>
              <a:gd name="connsiteX151" fmla="*/ 2968171 w 7830476"/>
              <a:gd name="connsiteY151" fmla="*/ 386409 h 756523"/>
              <a:gd name="connsiteX152" fmla="*/ 2989943 w 7830476"/>
              <a:gd name="connsiteY152" fmla="*/ 408181 h 756523"/>
              <a:gd name="connsiteX153" fmla="*/ 3004457 w 7830476"/>
              <a:gd name="connsiteY153" fmla="*/ 458981 h 756523"/>
              <a:gd name="connsiteX154" fmla="*/ 3011714 w 7830476"/>
              <a:gd name="connsiteY154" fmla="*/ 422695 h 756523"/>
              <a:gd name="connsiteX155" fmla="*/ 3040743 w 7830476"/>
              <a:gd name="connsiteY155" fmla="*/ 342866 h 756523"/>
              <a:gd name="connsiteX156" fmla="*/ 3048000 w 7830476"/>
              <a:gd name="connsiteY156" fmla="*/ 321095 h 756523"/>
              <a:gd name="connsiteX157" fmla="*/ 3055257 w 7830476"/>
              <a:gd name="connsiteY157" fmla="*/ 371895 h 756523"/>
              <a:gd name="connsiteX158" fmla="*/ 3069771 w 7830476"/>
              <a:gd name="connsiteY158" fmla="*/ 342866 h 756523"/>
              <a:gd name="connsiteX159" fmla="*/ 3077028 w 7830476"/>
              <a:gd name="connsiteY159" fmla="*/ 284809 h 756523"/>
              <a:gd name="connsiteX160" fmla="*/ 3084285 w 7830476"/>
              <a:gd name="connsiteY160" fmla="*/ 263038 h 756523"/>
              <a:gd name="connsiteX161" fmla="*/ 3091543 w 7830476"/>
              <a:gd name="connsiteY161" fmla="*/ 371895 h 756523"/>
              <a:gd name="connsiteX162" fmla="*/ 3098800 w 7830476"/>
              <a:gd name="connsiteY162" fmla="*/ 437209 h 756523"/>
              <a:gd name="connsiteX163" fmla="*/ 3113314 w 7830476"/>
              <a:gd name="connsiteY163" fmla="*/ 364638 h 756523"/>
              <a:gd name="connsiteX164" fmla="*/ 3120571 w 7830476"/>
              <a:gd name="connsiteY164" fmla="*/ 335609 h 756523"/>
              <a:gd name="connsiteX165" fmla="*/ 3135085 w 7830476"/>
              <a:gd name="connsiteY165" fmla="*/ 270295 h 756523"/>
              <a:gd name="connsiteX166" fmla="*/ 3142343 w 7830476"/>
              <a:gd name="connsiteY166" fmla="*/ 248523 h 756523"/>
              <a:gd name="connsiteX167" fmla="*/ 3156857 w 7830476"/>
              <a:gd name="connsiteY167" fmla="*/ 386409 h 756523"/>
              <a:gd name="connsiteX168" fmla="*/ 3164114 w 7830476"/>
              <a:gd name="connsiteY168" fmla="*/ 364638 h 756523"/>
              <a:gd name="connsiteX169" fmla="*/ 3178628 w 7830476"/>
              <a:gd name="connsiteY169" fmla="*/ 350123 h 756523"/>
              <a:gd name="connsiteX170" fmla="*/ 3185885 w 7830476"/>
              <a:gd name="connsiteY170" fmla="*/ 393666 h 756523"/>
              <a:gd name="connsiteX171" fmla="*/ 3214914 w 7830476"/>
              <a:gd name="connsiteY171" fmla="*/ 379152 h 756523"/>
              <a:gd name="connsiteX172" fmla="*/ 3243943 w 7830476"/>
              <a:gd name="connsiteY172" fmla="*/ 364638 h 756523"/>
              <a:gd name="connsiteX173" fmla="*/ 3272971 w 7830476"/>
              <a:gd name="connsiteY173" fmla="*/ 364638 h 756523"/>
              <a:gd name="connsiteX174" fmla="*/ 3309257 w 7830476"/>
              <a:gd name="connsiteY174" fmla="*/ 357381 h 756523"/>
              <a:gd name="connsiteX175" fmla="*/ 3316514 w 7830476"/>
              <a:gd name="connsiteY175" fmla="*/ 386409 h 756523"/>
              <a:gd name="connsiteX176" fmla="*/ 3323771 w 7830476"/>
              <a:gd name="connsiteY176" fmla="*/ 408181 h 756523"/>
              <a:gd name="connsiteX177" fmla="*/ 3360057 w 7830476"/>
              <a:gd name="connsiteY177" fmla="*/ 386409 h 756523"/>
              <a:gd name="connsiteX178" fmla="*/ 3367314 w 7830476"/>
              <a:gd name="connsiteY178" fmla="*/ 364638 h 756523"/>
              <a:gd name="connsiteX179" fmla="*/ 3389085 w 7830476"/>
              <a:gd name="connsiteY179" fmla="*/ 350123 h 756523"/>
              <a:gd name="connsiteX180" fmla="*/ 3396343 w 7830476"/>
              <a:gd name="connsiteY180" fmla="*/ 429952 h 756523"/>
              <a:gd name="connsiteX181" fmla="*/ 3418114 w 7830476"/>
              <a:gd name="connsiteY181" fmla="*/ 393666 h 756523"/>
              <a:gd name="connsiteX182" fmla="*/ 3425371 w 7830476"/>
              <a:gd name="connsiteY182" fmla="*/ 364638 h 756523"/>
              <a:gd name="connsiteX183" fmla="*/ 3447143 w 7830476"/>
              <a:gd name="connsiteY183" fmla="*/ 393666 h 756523"/>
              <a:gd name="connsiteX184" fmla="*/ 3468914 w 7830476"/>
              <a:gd name="connsiteY184" fmla="*/ 371895 h 756523"/>
              <a:gd name="connsiteX185" fmla="*/ 3490685 w 7830476"/>
              <a:gd name="connsiteY185" fmla="*/ 408181 h 756523"/>
              <a:gd name="connsiteX186" fmla="*/ 3512457 w 7830476"/>
              <a:gd name="connsiteY186" fmla="*/ 386409 h 756523"/>
              <a:gd name="connsiteX187" fmla="*/ 3556000 w 7830476"/>
              <a:gd name="connsiteY187" fmla="*/ 379152 h 756523"/>
              <a:gd name="connsiteX188" fmla="*/ 3577771 w 7830476"/>
              <a:gd name="connsiteY188" fmla="*/ 393666 h 756523"/>
              <a:gd name="connsiteX189" fmla="*/ 3585028 w 7830476"/>
              <a:gd name="connsiteY189" fmla="*/ 422695 h 756523"/>
              <a:gd name="connsiteX190" fmla="*/ 3621314 w 7830476"/>
              <a:gd name="connsiteY190" fmla="*/ 342866 h 756523"/>
              <a:gd name="connsiteX191" fmla="*/ 3635828 w 7830476"/>
              <a:gd name="connsiteY191" fmla="*/ 371895 h 756523"/>
              <a:gd name="connsiteX192" fmla="*/ 3657600 w 7830476"/>
              <a:gd name="connsiteY192" fmla="*/ 393666 h 756523"/>
              <a:gd name="connsiteX193" fmla="*/ 3679371 w 7830476"/>
              <a:gd name="connsiteY193" fmla="*/ 408181 h 756523"/>
              <a:gd name="connsiteX194" fmla="*/ 3722914 w 7830476"/>
              <a:gd name="connsiteY194" fmla="*/ 422695 h 756523"/>
              <a:gd name="connsiteX195" fmla="*/ 3759200 w 7830476"/>
              <a:gd name="connsiteY195" fmla="*/ 386409 h 756523"/>
              <a:gd name="connsiteX196" fmla="*/ 3780971 w 7830476"/>
              <a:gd name="connsiteY196" fmla="*/ 393666 h 756523"/>
              <a:gd name="connsiteX197" fmla="*/ 3810000 w 7830476"/>
              <a:gd name="connsiteY197" fmla="*/ 321095 h 756523"/>
              <a:gd name="connsiteX198" fmla="*/ 3831771 w 7830476"/>
              <a:gd name="connsiteY198" fmla="*/ 342866 h 756523"/>
              <a:gd name="connsiteX199" fmla="*/ 3846285 w 7830476"/>
              <a:gd name="connsiteY199" fmla="*/ 321095 h 756523"/>
              <a:gd name="connsiteX200" fmla="*/ 3853543 w 7830476"/>
              <a:gd name="connsiteY200" fmla="*/ 364638 h 756523"/>
              <a:gd name="connsiteX201" fmla="*/ 3875314 w 7830476"/>
              <a:gd name="connsiteY201" fmla="*/ 386409 h 756523"/>
              <a:gd name="connsiteX202" fmla="*/ 3904343 w 7830476"/>
              <a:gd name="connsiteY202" fmla="*/ 350123 h 756523"/>
              <a:gd name="connsiteX203" fmla="*/ 3940628 w 7830476"/>
              <a:gd name="connsiteY203" fmla="*/ 357381 h 756523"/>
              <a:gd name="connsiteX204" fmla="*/ 3976914 w 7830476"/>
              <a:gd name="connsiteY204" fmla="*/ 386409 h 756523"/>
              <a:gd name="connsiteX205" fmla="*/ 3998685 w 7830476"/>
              <a:gd name="connsiteY205" fmla="*/ 393666 h 756523"/>
              <a:gd name="connsiteX206" fmla="*/ 4013200 w 7830476"/>
              <a:gd name="connsiteY206" fmla="*/ 408181 h 756523"/>
              <a:gd name="connsiteX207" fmla="*/ 4071257 w 7830476"/>
              <a:gd name="connsiteY207" fmla="*/ 364638 h 756523"/>
              <a:gd name="connsiteX208" fmla="*/ 4085771 w 7830476"/>
              <a:gd name="connsiteY208" fmla="*/ 342866 h 756523"/>
              <a:gd name="connsiteX209" fmla="*/ 4093028 w 7830476"/>
              <a:gd name="connsiteY209" fmla="*/ 364638 h 756523"/>
              <a:gd name="connsiteX210" fmla="*/ 4107543 w 7830476"/>
              <a:gd name="connsiteY210" fmla="*/ 335609 h 756523"/>
              <a:gd name="connsiteX211" fmla="*/ 4114800 w 7830476"/>
              <a:gd name="connsiteY211" fmla="*/ 364638 h 756523"/>
              <a:gd name="connsiteX212" fmla="*/ 4129314 w 7830476"/>
              <a:gd name="connsiteY212" fmla="*/ 350123 h 756523"/>
              <a:gd name="connsiteX213" fmla="*/ 4136571 w 7830476"/>
              <a:gd name="connsiteY213" fmla="*/ 371895 h 756523"/>
              <a:gd name="connsiteX214" fmla="*/ 4158343 w 7830476"/>
              <a:gd name="connsiteY214" fmla="*/ 364638 h 756523"/>
              <a:gd name="connsiteX215" fmla="*/ 4165600 w 7830476"/>
              <a:gd name="connsiteY215" fmla="*/ 342866 h 756523"/>
              <a:gd name="connsiteX216" fmla="*/ 4187371 w 7830476"/>
              <a:gd name="connsiteY216" fmla="*/ 313838 h 756523"/>
              <a:gd name="connsiteX217" fmla="*/ 4194628 w 7830476"/>
              <a:gd name="connsiteY217" fmla="*/ 342866 h 756523"/>
              <a:gd name="connsiteX218" fmla="*/ 4209143 w 7830476"/>
              <a:gd name="connsiteY218" fmla="*/ 328352 h 756523"/>
              <a:gd name="connsiteX219" fmla="*/ 4223657 w 7830476"/>
              <a:gd name="connsiteY219" fmla="*/ 306581 h 756523"/>
              <a:gd name="connsiteX220" fmla="*/ 4252685 w 7830476"/>
              <a:gd name="connsiteY220" fmla="*/ 241266 h 756523"/>
              <a:gd name="connsiteX221" fmla="*/ 4259943 w 7830476"/>
              <a:gd name="connsiteY221" fmla="*/ 212238 h 756523"/>
              <a:gd name="connsiteX222" fmla="*/ 4274457 w 7830476"/>
              <a:gd name="connsiteY222" fmla="*/ 190466 h 756523"/>
              <a:gd name="connsiteX223" fmla="*/ 4274457 w 7830476"/>
              <a:gd name="connsiteY223" fmla="*/ 306581 h 756523"/>
              <a:gd name="connsiteX224" fmla="*/ 4281714 w 7830476"/>
              <a:gd name="connsiteY224" fmla="*/ 328352 h 756523"/>
              <a:gd name="connsiteX225" fmla="*/ 4296228 w 7830476"/>
              <a:gd name="connsiteY225" fmla="*/ 357381 h 756523"/>
              <a:gd name="connsiteX226" fmla="*/ 4310743 w 7830476"/>
              <a:gd name="connsiteY226" fmla="*/ 371895 h 756523"/>
              <a:gd name="connsiteX227" fmla="*/ 4332514 w 7830476"/>
              <a:gd name="connsiteY227" fmla="*/ 400923 h 756523"/>
              <a:gd name="connsiteX228" fmla="*/ 4339771 w 7830476"/>
              <a:gd name="connsiteY228" fmla="*/ 437209 h 756523"/>
              <a:gd name="connsiteX229" fmla="*/ 4354285 w 7830476"/>
              <a:gd name="connsiteY229" fmla="*/ 458981 h 756523"/>
              <a:gd name="connsiteX230" fmla="*/ 4368800 w 7830476"/>
              <a:gd name="connsiteY230" fmla="*/ 429952 h 756523"/>
              <a:gd name="connsiteX231" fmla="*/ 4376057 w 7830476"/>
              <a:gd name="connsiteY231" fmla="*/ 618638 h 756523"/>
              <a:gd name="connsiteX232" fmla="*/ 4405085 w 7830476"/>
              <a:gd name="connsiteY232" fmla="*/ 640409 h 756523"/>
              <a:gd name="connsiteX233" fmla="*/ 4412343 w 7830476"/>
              <a:gd name="connsiteY233" fmla="*/ 669438 h 756523"/>
              <a:gd name="connsiteX234" fmla="*/ 4419600 w 7830476"/>
              <a:gd name="connsiteY234" fmla="*/ 705723 h 756523"/>
              <a:gd name="connsiteX235" fmla="*/ 4426857 w 7830476"/>
              <a:gd name="connsiteY235" fmla="*/ 727495 h 756523"/>
              <a:gd name="connsiteX236" fmla="*/ 4434114 w 7830476"/>
              <a:gd name="connsiteY236" fmla="*/ 756523 h 756523"/>
              <a:gd name="connsiteX237" fmla="*/ 4441371 w 7830476"/>
              <a:gd name="connsiteY237" fmla="*/ 720238 h 756523"/>
              <a:gd name="connsiteX238" fmla="*/ 4455885 w 7830476"/>
              <a:gd name="connsiteY238" fmla="*/ 683952 h 756523"/>
              <a:gd name="connsiteX239" fmla="*/ 4463143 w 7830476"/>
              <a:gd name="connsiteY239" fmla="*/ 654923 h 756523"/>
              <a:gd name="connsiteX240" fmla="*/ 4470400 w 7830476"/>
              <a:gd name="connsiteY240" fmla="*/ 633152 h 756523"/>
              <a:gd name="connsiteX241" fmla="*/ 4477657 w 7830476"/>
              <a:gd name="connsiteY241" fmla="*/ 604123 h 756523"/>
              <a:gd name="connsiteX242" fmla="*/ 4492171 w 7830476"/>
              <a:gd name="connsiteY242" fmla="*/ 560581 h 756523"/>
              <a:gd name="connsiteX243" fmla="*/ 4499428 w 7830476"/>
              <a:gd name="connsiteY243" fmla="*/ 364638 h 756523"/>
              <a:gd name="connsiteX244" fmla="*/ 4513943 w 7830476"/>
              <a:gd name="connsiteY244" fmla="*/ 335609 h 756523"/>
              <a:gd name="connsiteX245" fmla="*/ 4521200 w 7830476"/>
              <a:gd name="connsiteY245" fmla="*/ 306581 h 756523"/>
              <a:gd name="connsiteX246" fmla="*/ 4535714 w 7830476"/>
              <a:gd name="connsiteY246" fmla="*/ 226752 h 756523"/>
              <a:gd name="connsiteX247" fmla="*/ 4542971 w 7830476"/>
              <a:gd name="connsiteY247" fmla="*/ 197723 h 756523"/>
              <a:gd name="connsiteX248" fmla="*/ 4550228 w 7830476"/>
              <a:gd name="connsiteY248" fmla="*/ 161438 h 756523"/>
              <a:gd name="connsiteX249" fmla="*/ 4557485 w 7830476"/>
              <a:gd name="connsiteY249" fmla="*/ 1781 h 756523"/>
              <a:gd name="connsiteX250" fmla="*/ 4564743 w 7830476"/>
              <a:gd name="connsiteY250" fmla="*/ 30809 h 756523"/>
              <a:gd name="connsiteX251" fmla="*/ 4572000 w 7830476"/>
              <a:gd name="connsiteY251" fmla="*/ 9038 h 756523"/>
              <a:gd name="connsiteX252" fmla="*/ 4601028 w 7830476"/>
              <a:gd name="connsiteY252" fmla="*/ 226752 h 756523"/>
              <a:gd name="connsiteX253" fmla="*/ 4608285 w 7830476"/>
              <a:gd name="connsiteY253" fmla="*/ 197723 h 756523"/>
              <a:gd name="connsiteX254" fmla="*/ 4622800 w 7830476"/>
              <a:gd name="connsiteY254" fmla="*/ 183209 h 756523"/>
              <a:gd name="connsiteX255" fmla="*/ 4637314 w 7830476"/>
              <a:gd name="connsiteY255" fmla="*/ 241266 h 756523"/>
              <a:gd name="connsiteX256" fmla="*/ 4644571 w 7830476"/>
              <a:gd name="connsiteY256" fmla="*/ 270295 h 756523"/>
              <a:gd name="connsiteX257" fmla="*/ 4659085 w 7830476"/>
              <a:gd name="connsiteY257" fmla="*/ 292066 h 756523"/>
              <a:gd name="connsiteX258" fmla="*/ 4680857 w 7830476"/>
              <a:gd name="connsiteY258" fmla="*/ 270295 h 756523"/>
              <a:gd name="connsiteX259" fmla="*/ 4695371 w 7830476"/>
              <a:gd name="connsiteY259" fmla="*/ 248523 h 756523"/>
              <a:gd name="connsiteX260" fmla="*/ 4709885 w 7830476"/>
              <a:gd name="connsiteY260" fmla="*/ 292066 h 756523"/>
              <a:gd name="connsiteX261" fmla="*/ 4724400 w 7830476"/>
              <a:gd name="connsiteY261" fmla="*/ 321095 h 756523"/>
              <a:gd name="connsiteX262" fmla="*/ 4753428 w 7830476"/>
              <a:gd name="connsiteY262" fmla="*/ 292066 h 756523"/>
              <a:gd name="connsiteX263" fmla="*/ 4760685 w 7830476"/>
              <a:gd name="connsiteY263" fmla="*/ 321095 h 756523"/>
              <a:gd name="connsiteX264" fmla="*/ 4782457 w 7830476"/>
              <a:gd name="connsiteY264" fmla="*/ 299323 h 756523"/>
              <a:gd name="connsiteX265" fmla="*/ 4804228 w 7830476"/>
              <a:gd name="connsiteY265" fmla="*/ 321095 h 756523"/>
              <a:gd name="connsiteX266" fmla="*/ 4826000 w 7830476"/>
              <a:gd name="connsiteY266" fmla="*/ 328352 h 756523"/>
              <a:gd name="connsiteX267" fmla="*/ 4855028 w 7830476"/>
              <a:gd name="connsiteY267" fmla="*/ 328352 h 756523"/>
              <a:gd name="connsiteX268" fmla="*/ 4884057 w 7830476"/>
              <a:gd name="connsiteY268" fmla="*/ 321095 h 756523"/>
              <a:gd name="connsiteX269" fmla="*/ 4891314 w 7830476"/>
              <a:gd name="connsiteY269" fmla="*/ 299323 h 756523"/>
              <a:gd name="connsiteX270" fmla="*/ 4927600 w 7830476"/>
              <a:gd name="connsiteY270" fmla="*/ 328352 h 756523"/>
              <a:gd name="connsiteX271" fmla="*/ 4949371 w 7830476"/>
              <a:gd name="connsiteY271" fmla="*/ 342866 h 756523"/>
              <a:gd name="connsiteX272" fmla="*/ 4963885 w 7830476"/>
              <a:gd name="connsiteY272" fmla="*/ 313838 h 756523"/>
              <a:gd name="connsiteX273" fmla="*/ 4985657 w 7830476"/>
              <a:gd name="connsiteY273" fmla="*/ 335609 h 756523"/>
              <a:gd name="connsiteX274" fmla="*/ 5000171 w 7830476"/>
              <a:gd name="connsiteY274" fmla="*/ 292066 h 756523"/>
              <a:gd name="connsiteX275" fmla="*/ 5036457 w 7830476"/>
              <a:gd name="connsiteY275" fmla="*/ 263038 h 756523"/>
              <a:gd name="connsiteX276" fmla="*/ 5043714 w 7830476"/>
              <a:gd name="connsiteY276" fmla="*/ 299323 h 756523"/>
              <a:gd name="connsiteX277" fmla="*/ 5065485 w 7830476"/>
              <a:gd name="connsiteY277" fmla="*/ 328352 h 756523"/>
              <a:gd name="connsiteX278" fmla="*/ 5087257 w 7830476"/>
              <a:gd name="connsiteY278" fmla="*/ 321095 h 756523"/>
              <a:gd name="connsiteX279" fmla="*/ 5101771 w 7830476"/>
              <a:gd name="connsiteY279" fmla="*/ 342866 h 756523"/>
              <a:gd name="connsiteX280" fmla="*/ 5130800 w 7830476"/>
              <a:gd name="connsiteY280" fmla="*/ 321095 h 756523"/>
              <a:gd name="connsiteX281" fmla="*/ 5167085 w 7830476"/>
              <a:gd name="connsiteY281" fmla="*/ 364638 h 756523"/>
              <a:gd name="connsiteX282" fmla="*/ 5196114 w 7830476"/>
              <a:gd name="connsiteY282" fmla="*/ 350123 h 756523"/>
              <a:gd name="connsiteX283" fmla="*/ 5225143 w 7830476"/>
              <a:gd name="connsiteY283" fmla="*/ 299323 h 756523"/>
              <a:gd name="connsiteX284" fmla="*/ 5246914 w 7830476"/>
              <a:gd name="connsiteY284" fmla="*/ 306581 h 756523"/>
              <a:gd name="connsiteX285" fmla="*/ 5254171 w 7830476"/>
              <a:gd name="connsiteY285" fmla="*/ 342866 h 756523"/>
              <a:gd name="connsiteX286" fmla="*/ 5283200 w 7830476"/>
              <a:gd name="connsiteY286" fmla="*/ 335609 h 756523"/>
              <a:gd name="connsiteX287" fmla="*/ 5312228 w 7830476"/>
              <a:gd name="connsiteY287" fmla="*/ 313838 h 756523"/>
              <a:gd name="connsiteX288" fmla="*/ 5326743 w 7830476"/>
              <a:gd name="connsiteY288" fmla="*/ 270295 h 756523"/>
              <a:gd name="connsiteX289" fmla="*/ 5334000 w 7830476"/>
              <a:gd name="connsiteY289" fmla="*/ 241266 h 756523"/>
              <a:gd name="connsiteX290" fmla="*/ 5348514 w 7830476"/>
              <a:gd name="connsiteY290" fmla="*/ 263038 h 756523"/>
              <a:gd name="connsiteX291" fmla="*/ 5370285 w 7830476"/>
              <a:gd name="connsiteY291" fmla="*/ 255781 h 756523"/>
              <a:gd name="connsiteX292" fmla="*/ 5392057 w 7830476"/>
              <a:gd name="connsiteY292" fmla="*/ 255781 h 756523"/>
              <a:gd name="connsiteX293" fmla="*/ 5399314 w 7830476"/>
              <a:gd name="connsiteY293" fmla="*/ 197723 h 756523"/>
              <a:gd name="connsiteX294" fmla="*/ 5428343 w 7830476"/>
              <a:gd name="connsiteY294" fmla="*/ 219495 h 756523"/>
              <a:gd name="connsiteX295" fmla="*/ 5457371 w 7830476"/>
              <a:gd name="connsiteY295" fmla="*/ 197723 h 756523"/>
              <a:gd name="connsiteX296" fmla="*/ 5464628 w 7830476"/>
              <a:gd name="connsiteY296" fmla="*/ 161438 h 756523"/>
              <a:gd name="connsiteX297" fmla="*/ 5479143 w 7830476"/>
              <a:gd name="connsiteY297" fmla="*/ 96123 h 756523"/>
              <a:gd name="connsiteX298" fmla="*/ 5493657 w 7830476"/>
              <a:gd name="connsiteY298" fmla="*/ 125152 h 756523"/>
              <a:gd name="connsiteX299" fmla="*/ 5515428 w 7830476"/>
              <a:gd name="connsiteY299" fmla="*/ 139666 h 756523"/>
              <a:gd name="connsiteX300" fmla="*/ 5522685 w 7830476"/>
              <a:gd name="connsiteY300" fmla="*/ 168695 h 756523"/>
              <a:gd name="connsiteX301" fmla="*/ 5551714 w 7830476"/>
              <a:gd name="connsiteY301" fmla="*/ 255781 h 756523"/>
              <a:gd name="connsiteX302" fmla="*/ 5573485 w 7830476"/>
              <a:gd name="connsiteY302" fmla="*/ 263038 h 756523"/>
              <a:gd name="connsiteX303" fmla="*/ 5588000 w 7830476"/>
              <a:gd name="connsiteY303" fmla="*/ 248523 h 756523"/>
              <a:gd name="connsiteX304" fmla="*/ 5602514 w 7830476"/>
              <a:gd name="connsiteY304" fmla="*/ 263038 h 756523"/>
              <a:gd name="connsiteX305" fmla="*/ 5624285 w 7830476"/>
              <a:gd name="connsiteY305" fmla="*/ 277552 h 756523"/>
              <a:gd name="connsiteX306" fmla="*/ 5638800 w 7830476"/>
              <a:gd name="connsiteY306" fmla="*/ 248523 h 756523"/>
              <a:gd name="connsiteX307" fmla="*/ 5675085 w 7830476"/>
              <a:gd name="connsiteY307" fmla="*/ 328352 h 756523"/>
              <a:gd name="connsiteX308" fmla="*/ 5696857 w 7830476"/>
              <a:gd name="connsiteY308" fmla="*/ 364638 h 756523"/>
              <a:gd name="connsiteX309" fmla="*/ 5704114 w 7830476"/>
              <a:gd name="connsiteY309" fmla="*/ 408181 h 756523"/>
              <a:gd name="connsiteX310" fmla="*/ 5754914 w 7830476"/>
              <a:gd name="connsiteY310" fmla="*/ 451723 h 756523"/>
              <a:gd name="connsiteX311" fmla="*/ 5776685 w 7830476"/>
              <a:gd name="connsiteY311" fmla="*/ 437209 h 756523"/>
              <a:gd name="connsiteX312" fmla="*/ 5783943 w 7830476"/>
              <a:gd name="connsiteY312" fmla="*/ 393666 h 756523"/>
              <a:gd name="connsiteX313" fmla="*/ 5798457 w 7830476"/>
              <a:gd name="connsiteY313" fmla="*/ 328352 h 756523"/>
              <a:gd name="connsiteX314" fmla="*/ 5820228 w 7830476"/>
              <a:gd name="connsiteY314" fmla="*/ 299323 h 756523"/>
              <a:gd name="connsiteX315" fmla="*/ 5827485 w 7830476"/>
              <a:gd name="connsiteY315" fmla="*/ 277552 h 756523"/>
              <a:gd name="connsiteX316" fmla="*/ 5842000 w 7830476"/>
              <a:gd name="connsiteY316" fmla="*/ 255781 h 756523"/>
              <a:gd name="connsiteX317" fmla="*/ 5849257 w 7830476"/>
              <a:gd name="connsiteY317" fmla="*/ 212238 h 756523"/>
              <a:gd name="connsiteX318" fmla="*/ 5863771 w 7830476"/>
              <a:gd name="connsiteY318" fmla="*/ 197723 h 756523"/>
              <a:gd name="connsiteX319" fmla="*/ 5878285 w 7830476"/>
              <a:gd name="connsiteY319" fmla="*/ 168695 h 756523"/>
              <a:gd name="connsiteX320" fmla="*/ 5900057 w 7830476"/>
              <a:gd name="connsiteY320" fmla="*/ 212238 h 756523"/>
              <a:gd name="connsiteX321" fmla="*/ 5921828 w 7830476"/>
              <a:gd name="connsiteY321" fmla="*/ 219495 h 756523"/>
              <a:gd name="connsiteX322" fmla="*/ 5958114 w 7830476"/>
              <a:gd name="connsiteY322" fmla="*/ 371895 h 756523"/>
              <a:gd name="connsiteX323" fmla="*/ 5979885 w 7830476"/>
              <a:gd name="connsiteY323" fmla="*/ 364638 h 756523"/>
              <a:gd name="connsiteX324" fmla="*/ 5994400 w 7830476"/>
              <a:gd name="connsiteY324" fmla="*/ 408181 h 756523"/>
              <a:gd name="connsiteX325" fmla="*/ 6008914 w 7830476"/>
              <a:gd name="connsiteY325" fmla="*/ 488009 h 756523"/>
              <a:gd name="connsiteX326" fmla="*/ 6016171 w 7830476"/>
              <a:gd name="connsiteY326" fmla="*/ 509781 h 756523"/>
              <a:gd name="connsiteX327" fmla="*/ 6066971 w 7830476"/>
              <a:gd name="connsiteY327" fmla="*/ 524295 h 756523"/>
              <a:gd name="connsiteX328" fmla="*/ 6096000 w 7830476"/>
              <a:gd name="connsiteY328" fmla="*/ 517038 h 756523"/>
              <a:gd name="connsiteX329" fmla="*/ 6125028 w 7830476"/>
              <a:gd name="connsiteY329" fmla="*/ 466238 h 756523"/>
              <a:gd name="connsiteX330" fmla="*/ 6139543 w 7830476"/>
              <a:gd name="connsiteY330" fmla="*/ 429952 h 756523"/>
              <a:gd name="connsiteX331" fmla="*/ 6168571 w 7830476"/>
              <a:gd name="connsiteY331" fmla="*/ 364638 h 756523"/>
              <a:gd name="connsiteX332" fmla="*/ 6183085 w 7830476"/>
              <a:gd name="connsiteY332" fmla="*/ 299323 h 756523"/>
              <a:gd name="connsiteX333" fmla="*/ 6190343 w 7830476"/>
              <a:gd name="connsiteY333" fmla="*/ 234009 h 756523"/>
              <a:gd name="connsiteX334" fmla="*/ 6241143 w 7830476"/>
              <a:gd name="connsiteY334" fmla="*/ 183209 h 756523"/>
              <a:gd name="connsiteX335" fmla="*/ 6248400 w 7830476"/>
              <a:gd name="connsiteY335" fmla="*/ 212238 h 756523"/>
              <a:gd name="connsiteX336" fmla="*/ 6262914 w 7830476"/>
              <a:gd name="connsiteY336" fmla="*/ 248523 h 756523"/>
              <a:gd name="connsiteX337" fmla="*/ 6284685 w 7830476"/>
              <a:gd name="connsiteY337" fmla="*/ 313838 h 756523"/>
              <a:gd name="connsiteX338" fmla="*/ 6299200 w 7830476"/>
              <a:gd name="connsiteY338" fmla="*/ 386409 h 756523"/>
              <a:gd name="connsiteX339" fmla="*/ 6335485 w 7830476"/>
              <a:gd name="connsiteY339" fmla="*/ 451723 h 756523"/>
              <a:gd name="connsiteX340" fmla="*/ 6350000 w 7830476"/>
              <a:gd name="connsiteY340" fmla="*/ 480752 h 756523"/>
              <a:gd name="connsiteX341" fmla="*/ 6386285 w 7830476"/>
              <a:gd name="connsiteY341" fmla="*/ 473495 h 756523"/>
              <a:gd name="connsiteX342" fmla="*/ 6400800 w 7830476"/>
              <a:gd name="connsiteY342" fmla="*/ 444466 h 756523"/>
              <a:gd name="connsiteX343" fmla="*/ 6422571 w 7830476"/>
              <a:gd name="connsiteY343" fmla="*/ 393666 h 756523"/>
              <a:gd name="connsiteX344" fmla="*/ 6466114 w 7830476"/>
              <a:gd name="connsiteY344" fmla="*/ 429952 h 756523"/>
              <a:gd name="connsiteX345" fmla="*/ 6480628 w 7830476"/>
              <a:gd name="connsiteY345" fmla="*/ 386409 h 756523"/>
              <a:gd name="connsiteX346" fmla="*/ 6516914 w 7830476"/>
              <a:gd name="connsiteY346" fmla="*/ 335609 h 756523"/>
              <a:gd name="connsiteX347" fmla="*/ 6531428 w 7830476"/>
              <a:gd name="connsiteY347" fmla="*/ 357381 h 756523"/>
              <a:gd name="connsiteX348" fmla="*/ 6574971 w 7830476"/>
              <a:gd name="connsiteY348" fmla="*/ 371895 h 756523"/>
              <a:gd name="connsiteX349" fmla="*/ 6582228 w 7830476"/>
              <a:gd name="connsiteY349" fmla="*/ 422695 h 756523"/>
              <a:gd name="connsiteX350" fmla="*/ 6640285 w 7830476"/>
              <a:gd name="connsiteY350" fmla="*/ 400923 h 756523"/>
              <a:gd name="connsiteX351" fmla="*/ 6662057 w 7830476"/>
              <a:gd name="connsiteY351" fmla="*/ 415438 h 756523"/>
              <a:gd name="connsiteX352" fmla="*/ 6676571 w 7830476"/>
              <a:gd name="connsiteY352" fmla="*/ 364638 h 756523"/>
              <a:gd name="connsiteX353" fmla="*/ 6741885 w 7830476"/>
              <a:gd name="connsiteY353" fmla="*/ 364638 h 756523"/>
              <a:gd name="connsiteX354" fmla="*/ 6763657 w 7830476"/>
              <a:gd name="connsiteY354" fmla="*/ 379152 h 756523"/>
              <a:gd name="connsiteX355" fmla="*/ 6770914 w 7830476"/>
              <a:gd name="connsiteY355" fmla="*/ 357381 h 756523"/>
              <a:gd name="connsiteX356" fmla="*/ 6785428 w 7830476"/>
              <a:gd name="connsiteY356" fmla="*/ 386409 h 756523"/>
              <a:gd name="connsiteX357" fmla="*/ 6807200 w 7830476"/>
              <a:gd name="connsiteY357" fmla="*/ 357381 h 756523"/>
              <a:gd name="connsiteX358" fmla="*/ 6828971 w 7830476"/>
              <a:gd name="connsiteY358" fmla="*/ 371895 h 756523"/>
              <a:gd name="connsiteX359" fmla="*/ 6858000 w 7830476"/>
              <a:gd name="connsiteY359" fmla="*/ 342866 h 756523"/>
              <a:gd name="connsiteX360" fmla="*/ 6865257 w 7830476"/>
              <a:gd name="connsiteY360" fmla="*/ 371895 h 756523"/>
              <a:gd name="connsiteX361" fmla="*/ 6872514 w 7830476"/>
              <a:gd name="connsiteY361" fmla="*/ 393666 h 756523"/>
              <a:gd name="connsiteX362" fmla="*/ 6887028 w 7830476"/>
              <a:gd name="connsiteY362" fmla="*/ 364638 h 756523"/>
              <a:gd name="connsiteX363" fmla="*/ 6916057 w 7830476"/>
              <a:gd name="connsiteY363" fmla="*/ 357381 h 756523"/>
              <a:gd name="connsiteX364" fmla="*/ 6945085 w 7830476"/>
              <a:gd name="connsiteY364" fmla="*/ 364638 h 756523"/>
              <a:gd name="connsiteX365" fmla="*/ 6959600 w 7830476"/>
              <a:gd name="connsiteY365" fmla="*/ 371895 h 756523"/>
              <a:gd name="connsiteX366" fmla="*/ 6981371 w 7830476"/>
              <a:gd name="connsiteY366" fmla="*/ 357381 h 756523"/>
              <a:gd name="connsiteX367" fmla="*/ 7010400 w 7830476"/>
              <a:gd name="connsiteY367" fmla="*/ 364638 h 756523"/>
              <a:gd name="connsiteX368" fmla="*/ 7032171 w 7830476"/>
              <a:gd name="connsiteY368" fmla="*/ 350123 h 756523"/>
              <a:gd name="connsiteX369" fmla="*/ 7053943 w 7830476"/>
              <a:gd name="connsiteY369" fmla="*/ 357381 h 756523"/>
              <a:gd name="connsiteX370" fmla="*/ 7061200 w 7830476"/>
              <a:gd name="connsiteY370" fmla="*/ 335609 h 756523"/>
              <a:gd name="connsiteX371" fmla="*/ 7090228 w 7830476"/>
              <a:gd name="connsiteY371" fmla="*/ 371895 h 756523"/>
              <a:gd name="connsiteX372" fmla="*/ 7104743 w 7830476"/>
              <a:gd name="connsiteY372" fmla="*/ 350123 h 756523"/>
              <a:gd name="connsiteX373" fmla="*/ 7126514 w 7830476"/>
              <a:gd name="connsiteY373" fmla="*/ 357381 h 756523"/>
              <a:gd name="connsiteX374" fmla="*/ 7133771 w 7830476"/>
              <a:gd name="connsiteY374" fmla="*/ 335609 h 756523"/>
              <a:gd name="connsiteX375" fmla="*/ 7155543 w 7830476"/>
              <a:gd name="connsiteY375" fmla="*/ 328352 h 756523"/>
              <a:gd name="connsiteX376" fmla="*/ 7184571 w 7830476"/>
              <a:gd name="connsiteY376" fmla="*/ 350123 h 756523"/>
              <a:gd name="connsiteX377" fmla="*/ 7206343 w 7830476"/>
              <a:gd name="connsiteY377" fmla="*/ 342866 h 756523"/>
              <a:gd name="connsiteX378" fmla="*/ 7228114 w 7830476"/>
              <a:gd name="connsiteY378" fmla="*/ 335609 h 756523"/>
              <a:gd name="connsiteX379" fmla="*/ 7249885 w 7830476"/>
              <a:gd name="connsiteY379" fmla="*/ 328352 h 756523"/>
              <a:gd name="connsiteX380" fmla="*/ 7264400 w 7830476"/>
              <a:gd name="connsiteY380" fmla="*/ 342866 h 756523"/>
              <a:gd name="connsiteX381" fmla="*/ 7286171 w 7830476"/>
              <a:gd name="connsiteY381" fmla="*/ 313838 h 756523"/>
              <a:gd name="connsiteX382" fmla="*/ 7307943 w 7830476"/>
              <a:gd name="connsiteY382" fmla="*/ 386409 h 756523"/>
              <a:gd name="connsiteX383" fmla="*/ 7322457 w 7830476"/>
              <a:gd name="connsiteY383" fmla="*/ 357381 h 756523"/>
              <a:gd name="connsiteX384" fmla="*/ 7358743 w 7830476"/>
              <a:gd name="connsiteY384" fmla="*/ 371895 h 756523"/>
              <a:gd name="connsiteX385" fmla="*/ 7366000 w 7830476"/>
              <a:gd name="connsiteY385" fmla="*/ 350123 h 756523"/>
              <a:gd name="connsiteX386" fmla="*/ 7380514 w 7830476"/>
              <a:gd name="connsiteY386" fmla="*/ 371895 h 756523"/>
              <a:gd name="connsiteX387" fmla="*/ 7395028 w 7830476"/>
              <a:gd name="connsiteY387" fmla="*/ 408181 h 756523"/>
              <a:gd name="connsiteX388" fmla="*/ 7409543 w 7830476"/>
              <a:gd name="connsiteY388" fmla="*/ 393666 h 756523"/>
              <a:gd name="connsiteX389" fmla="*/ 7431314 w 7830476"/>
              <a:gd name="connsiteY389" fmla="*/ 451723 h 756523"/>
              <a:gd name="connsiteX390" fmla="*/ 7453085 w 7830476"/>
              <a:gd name="connsiteY390" fmla="*/ 429952 h 756523"/>
              <a:gd name="connsiteX391" fmla="*/ 7474857 w 7830476"/>
              <a:gd name="connsiteY391" fmla="*/ 473495 h 756523"/>
              <a:gd name="connsiteX392" fmla="*/ 7503885 w 7830476"/>
              <a:gd name="connsiteY392" fmla="*/ 451723 h 756523"/>
              <a:gd name="connsiteX393" fmla="*/ 7554685 w 7830476"/>
              <a:gd name="connsiteY393" fmla="*/ 466238 h 756523"/>
              <a:gd name="connsiteX394" fmla="*/ 7569200 w 7830476"/>
              <a:gd name="connsiteY394" fmla="*/ 480752 h 756523"/>
              <a:gd name="connsiteX395" fmla="*/ 7612743 w 7830476"/>
              <a:gd name="connsiteY395" fmla="*/ 473495 h 756523"/>
              <a:gd name="connsiteX396" fmla="*/ 7634514 w 7830476"/>
              <a:gd name="connsiteY396" fmla="*/ 458981 h 756523"/>
              <a:gd name="connsiteX397" fmla="*/ 7656285 w 7830476"/>
              <a:gd name="connsiteY397" fmla="*/ 444466 h 756523"/>
              <a:gd name="connsiteX398" fmla="*/ 7692571 w 7830476"/>
              <a:gd name="connsiteY398" fmla="*/ 393666 h 756523"/>
              <a:gd name="connsiteX399" fmla="*/ 7707085 w 7830476"/>
              <a:gd name="connsiteY399" fmla="*/ 415438 h 756523"/>
              <a:gd name="connsiteX400" fmla="*/ 7765143 w 7830476"/>
              <a:gd name="connsiteY400" fmla="*/ 393666 h 756523"/>
              <a:gd name="connsiteX401" fmla="*/ 7786914 w 7830476"/>
              <a:gd name="connsiteY401" fmla="*/ 371895 h 756523"/>
              <a:gd name="connsiteX402" fmla="*/ 7823200 w 7830476"/>
              <a:gd name="connsiteY402" fmla="*/ 371895 h 756523"/>
              <a:gd name="connsiteX403" fmla="*/ 7830457 w 7830476"/>
              <a:gd name="connsiteY403" fmla="*/ 342866 h 756523"/>
              <a:gd name="connsiteX0" fmla="*/ 0 w 7830476"/>
              <a:gd name="connsiteY0" fmla="*/ 284809 h 756523"/>
              <a:gd name="connsiteX1" fmla="*/ 36285 w 7830476"/>
              <a:gd name="connsiteY1" fmla="*/ 277552 h 756523"/>
              <a:gd name="connsiteX2" fmla="*/ 58057 w 7830476"/>
              <a:gd name="connsiteY2" fmla="*/ 313838 h 756523"/>
              <a:gd name="connsiteX3" fmla="*/ 72571 w 7830476"/>
              <a:gd name="connsiteY3" fmla="*/ 263038 h 756523"/>
              <a:gd name="connsiteX4" fmla="*/ 87085 w 7830476"/>
              <a:gd name="connsiteY4" fmla="*/ 248523 h 756523"/>
              <a:gd name="connsiteX5" fmla="*/ 94343 w 7830476"/>
              <a:gd name="connsiteY5" fmla="*/ 284809 h 756523"/>
              <a:gd name="connsiteX6" fmla="*/ 101600 w 7830476"/>
              <a:gd name="connsiteY6" fmla="*/ 306581 h 756523"/>
              <a:gd name="connsiteX7" fmla="*/ 130628 w 7830476"/>
              <a:gd name="connsiteY7" fmla="*/ 270295 h 756523"/>
              <a:gd name="connsiteX8" fmla="*/ 145143 w 7830476"/>
              <a:gd name="connsiteY8" fmla="*/ 255781 h 756523"/>
              <a:gd name="connsiteX9" fmla="*/ 152400 w 7830476"/>
              <a:gd name="connsiteY9" fmla="*/ 299323 h 756523"/>
              <a:gd name="connsiteX10" fmla="*/ 159657 w 7830476"/>
              <a:gd name="connsiteY10" fmla="*/ 328352 h 756523"/>
              <a:gd name="connsiteX11" fmla="*/ 166914 w 7830476"/>
              <a:gd name="connsiteY11" fmla="*/ 299323 h 756523"/>
              <a:gd name="connsiteX12" fmla="*/ 203200 w 7830476"/>
              <a:gd name="connsiteY12" fmla="*/ 328352 h 756523"/>
              <a:gd name="connsiteX13" fmla="*/ 239485 w 7830476"/>
              <a:gd name="connsiteY13" fmla="*/ 284809 h 756523"/>
              <a:gd name="connsiteX14" fmla="*/ 261257 w 7830476"/>
              <a:gd name="connsiteY14" fmla="*/ 313838 h 756523"/>
              <a:gd name="connsiteX15" fmla="*/ 283028 w 7830476"/>
              <a:gd name="connsiteY15" fmla="*/ 284809 h 756523"/>
              <a:gd name="connsiteX16" fmla="*/ 304800 w 7830476"/>
              <a:gd name="connsiteY16" fmla="*/ 342866 h 756523"/>
              <a:gd name="connsiteX17" fmla="*/ 326571 w 7830476"/>
              <a:gd name="connsiteY17" fmla="*/ 299323 h 756523"/>
              <a:gd name="connsiteX18" fmla="*/ 333828 w 7830476"/>
              <a:gd name="connsiteY18" fmla="*/ 321095 h 756523"/>
              <a:gd name="connsiteX19" fmla="*/ 370114 w 7830476"/>
              <a:gd name="connsiteY19" fmla="*/ 292066 h 756523"/>
              <a:gd name="connsiteX20" fmla="*/ 406400 w 7830476"/>
              <a:gd name="connsiteY20" fmla="*/ 313838 h 756523"/>
              <a:gd name="connsiteX21" fmla="*/ 428171 w 7830476"/>
              <a:gd name="connsiteY21" fmla="*/ 277552 h 756523"/>
              <a:gd name="connsiteX22" fmla="*/ 442685 w 7830476"/>
              <a:gd name="connsiteY22" fmla="*/ 255781 h 756523"/>
              <a:gd name="connsiteX23" fmla="*/ 464457 w 7830476"/>
              <a:gd name="connsiteY23" fmla="*/ 270295 h 756523"/>
              <a:gd name="connsiteX24" fmla="*/ 486228 w 7830476"/>
              <a:gd name="connsiteY24" fmla="*/ 263038 h 756523"/>
              <a:gd name="connsiteX25" fmla="*/ 493485 w 7830476"/>
              <a:gd name="connsiteY25" fmla="*/ 284809 h 756523"/>
              <a:gd name="connsiteX26" fmla="*/ 515257 w 7830476"/>
              <a:gd name="connsiteY26" fmla="*/ 270295 h 756523"/>
              <a:gd name="connsiteX27" fmla="*/ 522514 w 7830476"/>
              <a:gd name="connsiteY27" fmla="*/ 299323 h 756523"/>
              <a:gd name="connsiteX28" fmla="*/ 544285 w 7830476"/>
              <a:gd name="connsiteY28" fmla="*/ 270295 h 756523"/>
              <a:gd name="connsiteX29" fmla="*/ 566057 w 7830476"/>
              <a:gd name="connsiteY29" fmla="*/ 284809 h 756523"/>
              <a:gd name="connsiteX30" fmla="*/ 587828 w 7830476"/>
              <a:gd name="connsiteY30" fmla="*/ 306581 h 756523"/>
              <a:gd name="connsiteX31" fmla="*/ 631371 w 7830476"/>
              <a:gd name="connsiteY31" fmla="*/ 299323 h 756523"/>
              <a:gd name="connsiteX32" fmla="*/ 667657 w 7830476"/>
              <a:gd name="connsiteY32" fmla="*/ 306581 h 756523"/>
              <a:gd name="connsiteX33" fmla="*/ 703943 w 7830476"/>
              <a:gd name="connsiteY33" fmla="*/ 284809 h 756523"/>
              <a:gd name="connsiteX34" fmla="*/ 725714 w 7830476"/>
              <a:gd name="connsiteY34" fmla="*/ 306581 h 756523"/>
              <a:gd name="connsiteX35" fmla="*/ 740228 w 7830476"/>
              <a:gd name="connsiteY35" fmla="*/ 292066 h 756523"/>
              <a:gd name="connsiteX36" fmla="*/ 762000 w 7830476"/>
              <a:gd name="connsiteY36" fmla="*/ 321095 h 756523"/>
              <a:gd name="connsiteX37" fmla="*/ 798285 w 7830476"/>
              <a:gd name="connsiteY37" fmla="*/ 284809 h 756523"/>
              <a:gd name="connsiteX38" fmla="*/ 805543 w 7830476"/>
              <a:gd name="connsiteY38" fmla="*/ 313838 h 756523"/>
              <a:gd name="connsiteX39" fmla="*/ 827314 w 7830476"/>
              <a:gd name="connsiteY39" fmla="*/ 292066 h 756523"/>
              <a:gd name="connsiteX40" fmla="*/ 841828 w 7830476"/>
              <a:gd name="connsiteY40" fmla="*/ 284809 h 756523"/>
              <a:gd name="connsiteX41" fmla="*/ 856343 w 7830476"/>
              <a:gd name="connsiteY41" fmla="*/ 313838 h 756523"/>
              <a:gd name="connsiteX42" fmla="*/ 878114 w 7830476"/>
              <a:gd name="connsiteY42" fmla="*/ 277552 h 756523"/>
              <a:gd name="connsiteX43" fmla="*/ 921657 w 7830476"/>
              <a:gd name="connsiteY43" fmla="*/ 277552 h 756523"/>
              <a:gd name="connsiteX44" fmla="*/ 943428 w 7830476"/>
              <a:gd name="connsiteY44" fmla="*/ 277552 h 756523"/>
              <a:gd name="connsiteX45" fmla="*/ 957943 w 7830476"/>
              <a:gd name="connsiteY45" fmla="*/ 306581 h 756523"/>
              <a:gd name="connsiteX46" fmla="*/ 979714 w 7830476"/>
              <a:gd name="connsiteY46" fmla="*/ 284809 h 756523"/>
              <a:gd name="connsiteX47" fmla="*/ 1008743 w 7830476"/>
              <a:gd name="connsiteY47" fmla="*/ 292066 h 756523"/>
              <a:gd name="connsiteX48" fmla="*/ 1023257 w 7830476"/>
              <a:gd name="connsiteY48" fmla="*/ 328352 h 756523"/>
              <a:gd name="connsiteX49" fmla="*/ 1066800 w 7830476"/>
              <a:gd name="connsiteY49" fmla="*/ 321095 h 756523"/>
              <a:gd name="connsiteX50" fmla="*/ 1103085 w 7830476"/>
              <a:gd name="connsiteY50" fmla="*/ 284809 h 756523"/>
              <a:gd name="connsiteX51" fmla="*/ 1132114 w 7830476"/>
              <a:gd name="connsiteY51" fmla="*/ 284809 h 756523"/>
              <a:gd name="connsiteX52" fmla="*/ 1161143 w 7830476"/>
              <a:gd name="connsiteY52" fmla="*/ 284809 h 756523"/>
              <a:gd name="connsiteX53" fmla="*/ 1182914 w 7830476"/>
              <a:gd name="connsiteY53" fmla="*/ 313838 h 756523"/>
              <a:gd name="connsiteX54" fmla="*/ 1197428 w 7830476"/>
              <a:gd name="connsiteY54" fmla="*/ 284809 h 756523"/>
              <a:gd name="connsiteX55" fmla="*/ 1240971 w 7830476"/>
              <a:gd name="connsiteY55" fmla="*/ 255781 h 756523"/>
              <a:gd name="connsiteX56" fmla="*/ 1255485 w 7830476"/>
              <a:gd name="connsiteY56" fmla="*/ 284809 h 756523"/>
              <a:gd name="connsiteX57" fmla="*/ 1284514 w 7830476"/>
              <a:gd name="connsiteY57" fmla="*/ 270295 h 756523"/>
              <a:gd name="connsiteX58" fmla="*/ 1299028 w 7830476"/>
              <a:gd name="connsiteY58" fmla="*/ 219495 h 756523"/>
              <a:gd name="connsiteX59" fmla="*/ 1313543 w 7830476"/>
              <a:gd name="connsiteY59" fmla="*/ 248523 h 756523"/>
              <a:gd name="connsiteX60" fmla="*/ 1342571 w 7830476"/>
              <a:gd name="connsiteY60" fmla="*/ 226752 h 756523"/>
              <a:gd name="connsiteX61" fmla="*/ 1357085 w 7830476"/>
              <a:gd name="connsiteY61" fmla="*/ 248523 h 756523"/>
              <a:gd name="connsiteX62" fmla="*/ 1378857 w 7830476"/>
              <a:gd name="connsiteY62" fmla="*/ 248523 h 756523"/>
              <a:gd name="connsiteX63" fmla="*/ 1407885 w 7830476"/>
              <a:gd name="connsiteY63" fmla="*/ 248523 h 756523"/>
              <a:gd name="connsiteX64" fmla="*/ 1429657 w 7830476"/>
              <a:gd name="connsiteY64" fmla="*/ 234009 h 756523"/>
              <a:gd name="connsiteX65" fmla="*/ 1451428 w 7830476"/>
              <a:gd name="connsiteY65" fmla="*/ 299323 h 756523"/>
              <a:gd name="connsiteX66" fmla="*/ 1465943 w 7830476"/>
              <a:gd name="connsiteY66" fmla="*/ 313838 h 756523"/>
              <a:gd name="connsiteX67" fmla="*/ 1480457 w 7830476"/>
              <a:gd name="connsiteY67" fmla="*/ 375982 h 756523"/>
              <a:gd name="connsiteX68" fmla="*/ 1531257 w 7830476"/>
              <a:gd name="connsiteY68" fmla="*/ 328352 h 756523"/>
              <a:gd name="connsiteX69" fmla="*/ 1566810 w 7830476"/>
              <a:gd name="connsiteY69" fmla="*/ 402105 h 756523"/>
              <a:gd name="connsiteX70" fmla="*/ 1589314 w 7830476"/>
              <a:gd name="connsiteY70" fmla="*/ 313838 h 756523"/>
              <a:gd name="connsiteX71" fmla="*/ 1634301 w 7830476"/>
              <a:gd name="connsiteY71" fmla="*/ 404214 h 756523"/>
              <a:gd name="connsiteX72" fmla="*/ 1669143 w 7830476"/>
              <a:gd name="connsiteY72" fmla="*/ 328352 h 756523"/>
              <a:gd name="connsiteX73" fmla="*/ 1698171 w 7830476"/>
              <a:gd name="connsiteY73" fmla="*/ 350123 h 756523"/>
              <a:gd name="connsiteX74" fmla="*/ 1719943 w 7830476"/>
              <a:gd name="connsiteY74" fmla="*/ 328352 h 756523"/>
              <a:gd name="connsiteX75" fmla="*/ 1741714 w 7830476"/>
              <a:gd name="connsiteY75" fmla="*/ 342866 h 756523"/>
              <a:gd name="connsiteX76" fmla="*/ 1770743 w 7830476"/>
              <a:gd name="connsiteY76" fmla="*/ 299323 h 756523"/>
              <a:gd name="connsiteX77" fmla="*/ 1814285 w 7830476"/>
              <a:gd name="connsiteY77" fmla="*/ 284809 h 756523"/>
              <a:gd name="connsiteX78" fmla="*/ 1836057 w 7830476"/>
              <a:gd name="connsiteY78" fmla="*/ 277552 h 756523"/>
              <a:gd name="connsiteX79" fmla="*/ 1865085 w 7830476"/>
              <a:gd name="connsiteY79" fmla="*/ 284809 h 756523"/>
              <a:gd name="connsiteX80" fmla="*/ 1886857 w 7830476"/>
              <a:gd name="connsiteY80" fmla="*/ 234009 h 756523"/>
              <a:gd name="connsiteX81" fmla="*/ 1894114 w 7830476"/>
              <a:gd name="connsiteY81" fmla="*/ 255781 h 756523"/>
              <a:gd name="connsiteX82" fmla="*/ 1908628 w 7830476"/>
              <a:gd name="connsiteY82" fmla="*/ 241266 h 756523"/>
              <a:gd name="connsiteX83" fmla="*/ 1923143 w 7830476"/>
              <a:gd name="connsiteY83" fmla="*/ 212238 h 756523"/>
              <a:gd name="connsiteX84" fmla="*/ 1944914 w 7830476"/>
              <a:gd name="connsiteY84" fmla="*/ 248523 h 756523"/>
              <a:gd name="connsiteX85" fmla="*/ 1952171 w 7830476"/>
              <a:gd name="connsiteY85" fmla="*/ 277552 h 756523"/>
              <a:gd name="connsiteX86" fmla="*/ 1988457 w 7830476"/>
              <a:gd name="connsiteY86" fmla="*/ 335609 h 756523"/>
              <a:gd name="connsiteX87" fmla="*/ 2017485 w 7830476"/>
              <a:gd name="connsiteY87" fmla="*/ 408181 h 756523"/>
              <a:gd name="connsiteX88" fmla="*/ 2039257 w 7830476"/>
              <a:gd name="connsiteY88" fmla="*/ 415438 h 756523"/>
              <a:gd name="connsiteX89" fmla="*/ 2061028 w 7830476"/>
              <a:gd name="connsiteY89" fmla="*/ 364638 h 756523"/>
              <a:gd name="connsiteX90" fmla="*/ 2075543 w 7830476"/>
              <a:gd name="connsiteY90" fmla="*/ 342866 h 756523"/>
              <a:gd name="connsiteX91" fmla="*/ 2097314 w 7830476"/>
              <a:gd name="connsiteY91" fmla="*/ 357381 h 756523"/>
              <a:gd name="connsiteX92" fmla="*/ 2111828 w 7830476"/>
              <a:gd name="connsiteY92" fmla="*/ 321095 h 756523"/>
              <a:gd name="connsiteX93" fmla="*/ 2133600 w 7830476"/>
              <a:gd name="connsiteY93" fmla="*/ 342866 h 756523"/>
              <a:gd name="connsiteX94" fmla="*/ 2155371 w 7830476"/>
              <a:gd name="connsiteY94" fmla="*/ 350123 h 756523"/>
              <a:gd name="connsiteX95" fmla="*/ 2184400 w 7830476"/>
              <a:gd name="connsiteY95" fmla="*/ 364638 h 756523"/>
              <a:gd name="connsiteX96" fmla="*/ 2213428 w 7830476"/>
              <a:gd name="connsiteY96" fmla="*/ 335609 h 756523"/>
              <a:gd name="connsiteX97" fmla="*/ 2220685 w 7830476"/>
              <a:gd name="connsiteY97" fmla="*/ 357381 h 756523"/>
              <a:gd name="connsiteX98" fmla="*/ 2256971 w 7830476"/>
              <a:gd name="connsiteY98" fmla="*/ 350123 h 756523"/>
              <a:gd name="connsiteX99" fmla="*/ 2271485 w 7830476"/>
              <a:gd name="connsiteY99" fmla="*/ 328352 h 756523"/>
              <a:gd name="connsiteX100" fmla="*/ 2307771 w 7830476"/>
              <a:gd name="connsiteY100" fmla="*/ 321095 h 756523"/>
              <a:gd name="connsiteX101" fmla="*/ 2322285 w 7830476"/>
              <a:gd name="connsiteY101" fmla="*/ 342866 h 756523"/>
              <a:gd name="connsiteX102" fmla="*/ 2358571 w 7830476"/>
              <a:gd name="connsiteY102" fmla="*/ 342866 h 756523"/>
              <a:gd name="connsiteX103" fmla="*/ 2380343 w 7830476"/>
              <a:gd name="connsiteY103" fmla="*/ 321095 h 756523"/>
              <a:gd name="connsiteX104" fmla="*/ 2402114 w 7830476"/>
              <a:gd name="connsiteY104" fmla="*/ 342866 h 756523"/>
              <a:gd name="connsiteX105" fmla="*/ 2423885 w 7830476"/>
              <a:gd name="connsiteY105" fmla="*/ 350123 h 756523"/>
              <a:gd name="connsiteX106" fmla="*/ 2452914 w 7830476"/>
              <a:gd name="connsiteY106" fmla="*/ 350123 h 756523"/>
              <a:gd name="connsiteX107" fmla="*/ 2474685 w 7830476"/>
              <a:gd name="connsiteY107" fmla="*/ 299323 h 756523"/>
              <a:gd name="connsiteX108" fmla="*/ 2481943 w 7830476"/>
              <a:gd name="connsiteY108" fmla="*/ 321095 h 756523"/>
              <a:gd name="connsiteX109" fmla="*/ 2496457 w 7830476"/>
              <a:gd name="connsiteY109" fmla="*/ 292066 h 756523"/>
              <a:gd name="connsiteX110" fmla="*/ 2503714 w 7830476"/>
              <a:gd name="connsiteY110" fmla="*/ 321095 h 756523"/>
              <a:gd name="connsiteX111" fmla="*/ 2518228 w 7830476"/>
              <a:gd name="connsiteY111" fmla="*/ 292066 h 756523"/>
              <a:gd name="connsiteX112" fmla="*/ 2532743 w 7830476"/>
              <a:gd name="connsiteY112" fmla="*/ 277552 h 756523"/>
              <a:gd name="connsiteX113" fmla="*/ 2540000 w 7830476"/>
              <a:gd name="connsiteY113" fmla="*/ 306581 h 756523"/>
              <a:gd name="connsiteX114" fmla="*/ 2547257 w 7830476"/>
              <a:gd name="connsiteY114" fmla="*/ 328352 h 756523"/>
              <a:gd name="connsiteX115" fmla="*/ 2554514 w 7830476"/>
              <a:gd name="connsiteY115" fmla="*/ 364638 h 756523"/>
              <a:gd name="connsiteX116" fmla="*/ 2561771 w 7830476"/>
              <a:gd name="connsiteY116" fmla="*/ 335609 h 756523"/>
              <a:gd name="connsiteX117" fmla="*/ 2576285 w 7830476"/>
              <a:gd name="connsiteY117" fmla="*/ 313838 h 756523"/>
              <a:gd name="connsiteX118" fmla="*/ 2583543 w 7830476"/>
              <a:gd name="connsiteY118" fmla="*/ 277552 h 756523"/>
              <a:gd name="connsiteX119" fmla="*/ 2605314 w 7830476"/>
              <a:gd name="connsiteY119" fmla="*/ 415438 h 756523"/>
              <a:gd name="connsiteX120" fmla="*/ 2641600 w 7830476"/>
              <a:gd name="connsiteY120" fmla="*/ 350123 h 756523"/>
              <a:gd name="connsiteX121" fmla="*/ 2656114 w 7830476"/>
              <a:gd name="connsiteY121" fmla="*/ 306581 h 756523"/>
              <a:gd name="connsiteX122" fmla="*/ 2663371 w 7830476"/>
              <a:gd name="connsiteY122" fmla="*/ 284809 h 756523"/>
              <a:gd name="connsiteX123" fmla="*/ 2670628 w 7830476"/>
              <a:gd name="connsiteY123" fmla="*/ 364638 h 756523"/>
              <a:gd name="connsiteX124" fmla="*/ 2692400 w 7830476"/>
              <a:gd name="connsiteY124" fmla="*/ 451723 h 756523"/>
              <a:gd name="connsiteX125" fmla="*/ 2699657 w 7830476"/>
              <a:gd name="connsiteY125" fmla="*/ 408181 h 756523"/>
              <a:gd name="connsiteX126" fmla="*/ 2706914 w 7830476"/>
              <a:gd name="connsiteY126" fmla="*/ 335609 h 756523"/>
              <a:gd name="connsiteX127" fmla="*/ 2714171 w 7830476"/>
              <a:gd name="connsiteY127" fmla="*/ 284809 h 756523"/>
              <a:gd name="connsiteX128" fmla="*/ 2728685 w 7830476"/>
              <a:gd name="connsiteY128" fmla="*/ 444466 h 756523"/>
              <a:gd name="connsiteX129" fmla="*/ 2735943 w 7830476"/>
              <a:gd name="connsiteY129" fmla="*/ 473495 h 756523"/>
              <a:gd name="connsiteX130" fmla="*/ 2750457 w 7830476"/>
              <a:gd name="connsiteY130" fmla="*/ 393666 h 756523"/>
              <a:gd name="connsiteX131" fmla="*/ 2772228 w 7830476"/>
              <a:gd name="connsiteY131" fmla="*/ 342866 h 756523"/>
              <a:gd name="connsiteX132" fmla="*/ 2779485 w 7830476"/>
              <a:gd name="connsiteY132" fmla="*/ 371895 h 756523"/>
              <a:gd name="connsiteX133" fmla="*/ 2801257 w 7830476"/>
              <a:gd name="connsiteY133" fmla="*/ 473495 h 756523"/>
              <a:gd name="connsiteX134" fmla="*/ 2808514 w 7830476"/>
              <a:gd name="connsiteY134" fmla="*/ 422695 h 756523"/>
              <a:gd name="connsiteX135" fmla="*/ 2815771 w 7830476"/>
              <a:gd name="connsiteY135" fmla="*/ 400923 h 756523"/>
              <a:gd name="connsiteX136" fmla="*/ 2823028 w 7830476"/>
              <a:gd name="connsiteY136" fmla="*/ 429952 h 756523"/>
              <a:gd name="connsiteX137" fmla="*/ 2830285 w 7830476"/>
              <a:gd name="connsiteY137" fmla="*/ 451723 h 756523"/>
              <a:gd name="connsiteX138" fmla="*/ 2837543 w 7830476"/>
              <a:gd name="connsiteY138" fmla="*/ 517038 h 756523"/>
              <a:gd name="connsiteX139" fmla="*/ 2852057 w 7830476"/>
              <a:gd name="connsiteY139" fmla="*/ 495266 h 756523"/>
              <a:gd name="connsiteX140" fmla="*/ 2859314 w 7830476"/>
              <a:gd name="connsiteY140" fmla="*/ 473495 h 756523"/>
              <a:gd name="connsiteX141" fmla="*/ 2873828 w 7830476"/>
              <a:gd name="connsiteY141" fmla="*/ 509781 h 756523"/>
              <a:gd name="connsiteX142" fmla="*/ 2881085 w 7830476"/>
              <a:gd name="connsiteY142" fmla="*/ 538809 h 756523"/>
              <a:gd name="connsiteX143" fmla="*/ 2895600 w 7830476"/>
              <a:gd name="connsiteY143" fmla="*/ 567838 h 756523"/>
              <a:gd name="connsiteX144" fmla="*/ 2910114 w 7830476"/>
              <a:gd name="connsiteY144" fmla="*/ 538809 h 756523"/>
              <a:gd name="connsiteX145" fmla="*/ 2917371 w 7830476"/>
              <a:gd name="connsiteY145" fmla="*/ 480752 h 756523"/>
              <a:gd name="connsiteX146" fmla="*/ 2929710 w 7830476"/>
              <a:gd name="connsiteY146" fmla="*/ 429952 h 756523"/>
              <a:gd name="connsiteX147" fmla="*/ 2939143 w 7830476"/>
              <a:gd name="connsiteY147" fmla="*/ 524295 h 756523"/>
              <a:gd name="connsiteX148" fmla="*/ 2964705 w 7830476"/>
              <a:gd name="connsiteY148" fmla="*/ 482739 h 756523"/>
              <a:gd name="connsiteX149" fmla="*/ 2946400 w 7830476"/>
              <a:gd name="connsiteY149" fmla="*/ 466238 h 756523"/>
              <a:gd name="connsiteX150" fmla="*/ 2962358 w 7830476"/>
              <a:gd name="connsiteY150" fmla="*/ 432327 h 756523"/>
              <a:gd name="connsiteX151" fmla="*/ 2968171 w 7830476"/>
              <a:gd name="connsiteY151" fmla="*/ 386409 h 756523"/>
              <a:gd name="connsiteX152" fmla="*/ 2989943 w 7830476"/>
              <a:gd name="connsiteY152" fmla="*/ 408181 h 756523"/>
              <a:gd name="connsiteX153" fmla="*/ 3004457 w 7830476"/>
              <a:gd name="connsiteY153" fmla="*/ 458981 h 756523"/>
              <a:gd name="connsiteX154" fmla="*/ 3011714 w 7830476"/>
              <a:gd name="connsiteY154" fmla="*/ 422695 h 756523"/>
              <a:gd name="connsiteX155" fmla="*/ 3040743 w 7830476"/>
              <a:gd name="connsiteY155" fmla="*/ 342866 h 756523"/>
              <a:gd name="connsiteX156" fmla="*/ 3048000 w 7830476"/>
              <a:gd name="connsiteY156" fmla="*/ 321095 h 756523"/>
              <a:gd name="connsiteX157" fmla="*/ 3055257 w 7830476"/>
              <a:gd name="connsiteY157" fmla="*/ 371895 h 756523"/>
              <a:gd name="connsiteX158" fmla="*/ 3069771 w 7830476"/>
              <a:gd name="connsiteY158" fmla="*/ 342866 h 756523"/>
              <a:gd name="connsiteX159" fmla="*/ 3077028 w 7830476"/>
              <a:gd name="connsiteY159" fmla="*/ 284809 h 756523"/>
              <a:gd name="connsiteX160" fmla="*/ 3084285 w 7830476"/>
              <a:gd name="connsiteY160" fmla="*/ 263038 h 756523"/>
              <a:gd name="connsiteX161" fmla="*/ 3091543 w 7830476"/>
              <a:gd name="connsiteY161" fmla="*/ 371895 h 756523"/>
              <a:gd name="connsiteX162" fmla="*/ 3098800 w 7830476"/>
              <a:gd name="connsiteY162" fmla="*/ 437209 h 756523"/>
              <a:gd name="connsiteX163" fmla="*/ 3113314 w 7830476"/>
              <a:gd name="connsiteY163" fmla="*/ 364638 h 756523"/>
              <a:gd name="connsiteX164" fmla="*/ 3120571 w 7830476"/>
              <a:gd name="connsiteY164" fmla="*/ 335609 h 756523"/>
              <a:gd name="connsiteX165" fmla="*/ 3135085 w 7830476"/>
              <a:gd name="connsiteY165" fmla="*/ 270295 h 756523"/>
              <a:gd name="connsiteX166" fmla="*/ 3142343 w 7830476"/>
              <a:gd name="connsiteY166" fmla="*/ 248523 h 756523"/>
              <a:gd name="connsiteX167" fmla="*/ 3156857 w 7830476"/>
              <a:gd name="connsiteY167" fmla="*/ 386409 h 756523"/>
              <a:gd name="connsiteX168" fmla="*/ 3164114 w 7830476"/>
              <a:gd name="connsiteY168" fmla="*/ 364638 h 756523"/>
              <a:gd name="connsiteX169" fmla="*/ 3178628 w 7830476"/>
              <a:gd name="connsiteY169" fmla="*/ 350123 h 756523"/>
              <a:gd name="connsiteX170" fmla="*/ 3185885 w 7830476"/>
              <a:gd name="connsiteY170" fmla="*/ 393666 h 756523"/>
              <a:gd name="connsiteX171" fmla="*/ 3214914 w 7830476"/>
              <a:gd name="connsiteY171" fmla="*/ 379152 h 756523"/>
              <a:gd name="connsiteX172" fmla="*/ 3243943 w 7830476"/>
              <a:gd name="connsiteY172" fmla="*/ 364638 h 756523"/>
              <a:gd name="connsiteX173" fmla="*/ 3272971 w 7830476"/>
              <a:gd name="connsiteY173" fmla="*/ 364638 h 756523"/>
              <a:gd name="connsiteX174" fmla="*/ 3309257 w 7830476"/>
              <a:gd name="connsiteY174" fmla="*/ 357381 h 756523"/>
              <a:gd name="connsiteX175" fmla="*/ 3316514 w 7830476"/>
              <a:gd name="connsiteY175" fmla="*/ 386409 h 756523"/>
              <a:gd name="connsiteX176" fmla="*/ 3323771 w 7830476"/>
              <a:gd name="connsiteY176" fmla="*/ 408181 h 756523"/>
              <a:gd name="connsiteX177" fmla="*/ 3360057 w 7830476"/>
              <a:gd name="connsiteY177" fmla="*/ 386409 h 756523"/>
              <a:gd name="connsiteX178" fmla="*/ 3367314 w 7830476"/>
              <a:gd name="connsiteY178" fmla="*/ 364638 h 756523"/>
              <a:gd name="connsiteX179" fmla="*/ 3389085 w 7830476"/>
              <a:gd name="connsiteY179" fmla="*/ 350123 h 756523"/>
              <a:gd name="connsiteX180" fmla="*/ 3396343 w 7830476"/>
              <a:gd name="connsiteY180" fmla="*/ 429952 h 756523"/>
              <a:gd name="connsiteX181" fmla="*/ 3418114 w 7830476"/>
              <a:gd name="connsiteY181" fmla="*/ 393666 h 756523"/>
              <a:gd name="connsiteX182" fmla="*/ 3425371 w 7830476"/>
              <a:gd name="connsiteY182" fmla="*/ 364638 h 756523"/>
              <a:gd name="connsiteX183" fmla="*/ 3447143 w 7830476"/>
              <a:gd name="connsiteY183" fmla="*/ 393666 h 756523"/>
              <a:gd name="connsiteX184" fmla="*/ 3468914 w 7830476"/>
              <a:gd name="connsiteY184" fmla="*/ 371895 h 756523"/>
              <a:gd name="connsiteX185" fmla="*/ 3490685 w 7830476"/>
              <a:gd name="connsiteY185" fmla="*/ 408181 h 756523"/>
              <a:gd name="connsiteX186" fmla="*/ 3512457 w 7830476"/>
              <a:gd name="connsiteY186" fmla="*/ 386409 h 756523"/>
              <a:gd name="connsiteX187" fmla="*/ 3556000 w 7830476"/>
              <a:gd name="connsiteY187" fmla="*/ 379152 h 756523"/>
              <a:gd name="connsiteX188" fmla="*/ 3577771 w 7830476"/>
              <a:gd name="connsiteY188" fmla="*/ 393666 h 756523"/>
              <a:gd name="connsiteX189" fmla="*/ 3585028 w 7830476"/>
              <a:gd name="connsiteY189" fmla="*/ 422695 h 756523"/>
              <a:gd name="connsiteX190" fmla="*/ 3621314 w 7830476"/>
              <a:gd name="connsiteY190" fmla="*/ 342866 h 756523"/>
              <a:gd name="connsiteX191" fmla="*/ 3635828 w 7830476"/>
              <a:gd name="connsiteY191" fmla="*/ 371895 h 756523"/>
              <a:gd name="connsiteX192" fmla="*/ 3657600 w 7830476"/>
              <a:gd name="connsiteY192" fmla="*/ 393666 h 756523"/>
              <a:gd name="connsiteX193" fmla="*/ 3679371 w 7830476"/>
              <a:gd name="connsiteY193" fmla="*/ 408181 h 756523"/>
              <a:gd name="connsiteX194" fmla="*/ 3722914 w 7830476"/>
              <a:gd name="connsiteY194" fmla="*/ 422695 h 756523"/>
              <a:gd name="connsiteX195" fmla="*/ 3759200 w 7830476"/>
              <a:gd name="connsiteY195" fmla="*/ 386409 h 756523"/>
              <a:gd name="connsiteX196" fmla="*/ 3780971 w 7830476"/>
              <a:gd name="connsiteY196" fmla="*/ 393666 h 756523"/>
              <a:gd name="connsiteX197" fmla="*/ 3810000 w 7830476"/>
              <a:gd name="connsiteY197" fmla="*/ 321095 h 756523"/>
              <a:gd name="connsiteX198" fmla="*/ 3831771 w 7830476"/>
              <a:gd name="connsiteY198" fmla="*/ 342866 h 756523"/>
              <a:gd name="connsiteX199" fmla="*/ 3846285 w 7830476"/>
              <a:gd name="connsiteY199" fmla="*/ 321095 h 756523"/>
              <a:gd name="connsiteX200" fmla="*/ 3853543 w 7830476"/>
              <a:gd name="connsiteY200" fmla="*/ 364638 h 756523"/>
              <a:gd name="connsiteX201" fmla="*/ 3875314 w 7830476"/>
              <a:gd name="connsiteY201" fmla="*/ 386409 h 756523"/>
              <a:gd name="connsiteX202" fmla="*/ 3904343 w 7830476"/>
              <a:gd name="connsiteY202" fmla="*/ 350123 h 756523"/>
              <a:gd name="connsiteX203" fmla="*/ 3940628 w 7830476"/>
              <a:gd name="connsiteY203" fmla="*/ 357381 h 756523"/>
              <a:gd name="connsiteX204" fmla="*/ 3976914 w 7830476"/>
              <a:gd name="connsiteY204" fmla="*/ 386409 h 756523"/>
              <a:gd name="connsiteX205" fmla="*/ 3998685 w 7830476"/>
              <a:gd name="connsiteY205" fmla="*/ 393666 h 756523"/>
              <a:gd name="connsiteX206" fmla="*/ 4013200 w 7830476"/>
              <a:gd name="connsiteY206" fmla="*/ 408181 h 756523"/>
              <a:gd name="connsiteX207" fmla="*/ 4071257 w 7830476"/>
              <a:gd name="connsiteY207" fmla="*/ 364638 h 756523"/>
              <a:gd name="connsiteX208" fmla="*/ 4085771 w 7830476"/>
              <a:gd name="connsiteY208" fmla="*/ 342866 h 756523"/>
              <a:gd name="connsiteX209" fmla="*/ 4093028 w 7830476"/>
              <a:gd name="connsiteY209" fmla="*/ 364638 h 756523"/>
              <a:gd name="connsiteX210" fmla="*/ 4107543 w 7830476"/>
              <a:gd name="connsiteY210" fmla="*/ 335609 h 756523"/>
              <a:gd name="connsiteX211" fmla="*/ 4114800 w 7830476"/>
              <a:gd name="connsiteY211" fmla="*/ 364638 h 756523"/>
              <a:gd name="connsiteX212" fmla="*/ 4129314 w 7830476"/>
              <a:gd name="connsiteY212" fmla="*/ 350123 h 756523"/>
              <a:gd name="connsiteX213" fmla="*/ 4136571 w 7830476"/>
              <a:gd name="connsiteY213" fmla="*/ 371895 h 756523"/>
              <a:gd name="connsiteX214" fmla="*/ 4158343 w 7830476"/>
              <a:gd name="connsiteY214" fmla="*/ 364638 h 756523"/>
              <a:gd name="connsiteX215" fmla="*/ 4165600 w 7830476"/>
              <a:gd name="connsiteY215" fmla="*/ 342866 h 756523"/>
              <a:gd name="connsiteX216" fmla="*/ 4187371 w 7830476"/>
              <a:gd name="connsiteY216" fmla="*/ 313838 h 756523"/>
              <a:gd name="connsiteX217" fmla="*/ 4194628 w 7830476"/>
              <a:gd name="connsiteY217" fmla="*/ 342866 h 756523"/>
              <a:gd name="connsiteX218" fmla="*/ 4209143 w 7830476"/>
              <a:gd name="connsiteY218" fmla="*/ 328352 h 756523"/>
              <a:gd name="connsiteX219" fmla="*/ 4223657 w 7830476"/>
              <a:gd name="connsiteY219" fmla="*/ 306581 h 756523"/>
              <a:gd name="connsiteX220" fmla="*/ 4252685 w 7830476"/>
              <a:gd name="connsiteY220" fmla="*/ 241266 h 756523"/>
              <a:gd name="connsiteX221" fmla="*/ 4259943 w 7830476"/>
              <a:gd name="connsiteY221" fmla="*/ 212238 h 756523"/>
              <a:gd name="connsiteX222" fmla="*/ 4274457 w 7830476"/>
              <a:gd name="connsiteY222" fmla="*/ 190466 h 756523"/>
              <a:gd name="connsiteX223" fmla="*/ 4274457 w 7830476"/>
              <a:gd name="connsiteY223" fmla="*/ 306581 h 756523"/>
              <a:gd name="connsiteX224" fmla="*/ 4281714 w 7830476"/>
              <a:gd name="connsiteY224" fmla="*/ 328352 h 756523"/>
              <a:gd name="connsiteX225" fmla="*/ 4296228 w 7830476"/>
              <a:gd name="connsiteY225" fmla="*/ 357381 h 756523"/>
              <a:gd name="connsiteX226" fmla="*/ 4310743 w 7830476"/>
              <a:gd name="connsiteY226" fmla="*/ 371895 h 756523"/>
              <a:gd name="connsiteX227" fmla="*/ 4332514 w 7830476"/>
              <a:gd name="connsiteY227" fmla="*/ 400923 h 756523"/>
              <a:gd name="connsiteX228" fmla="*/ 4339771 w 7830476"/>
              <a:gd name="connsiteY228" fmla="*/ 437209 h 756523"/>
              <a:gd name="connsiteX229" fmla="*/ 4354285 w 7830476"/>
              <a:gd name="connsiteY229" fmla="*/ 458981 h 756523"/>
              <a:gd name="connsiteX230" fmla="*/ 4368800 w 7830476"/>
              <a:gd name="connsiteY230" fmla="*/ 429952 h 756523"/>
              <a:gd name="connsiteX231" fmla="*/ 4376057 w 7830476"/>
              <a:gd name="connsiteY231" fmla="*/ 618638 h 756523"/>
              <a:gd name="connsiteX232" fmla="*/ 4405085 w 7830476"/>
              <a:gd name="connsiteY232" fmla="*/ 640409 h 756523"/>
              <a:gd name="connsiteX233" fmla="*/ 4412343 w 7830476"/>
              <a:gd name="connsiteY233" fmla="*/ 669438 h 756523"/>
              <a:gd name="connsiteX234" fmla="*/ 4419600 w 7830476"/>
              <a:gd name="connsiteY234" fmla="*/ 705723 h 756523"/>
              <a:gd name="connsiteX235" fmla="*/ 4426857 w 7830476"/>
              <a:gd name="connsiteY235" fmla="*/ 727495 h 756523"/>
              <a:gd name="connsiteX236" fmla="*/ 4434114 w 7830476"/>
              <a:gd name="connsiteY236" fmla="*/ 756523 h 756523"/>
              <a:gd name="connsiteX237" fmla="*/ 4441371 w 7830476"/>
              <a:gd name="connsiteY237" fmla="*/ 720238 h 756523"/>
              <a:gd name="connsiteX238" fmla="*/ 4455885 w 7830476"/>
              <a:gd name="connsiteY238" fmla="*/ 683952 h 756523"/>
              <a:gd name="connsiteX239" fmla="*/ 4463143 w 7830476"/>
              <a:gd name="connsiteY239" fmla="*/ 654923 h 756523"/>
              <a:gd name="connsiteX240" fmla="*/ 4470400 w 7830476"/>
              <a:gd name="connsiteY240" fmla="*/ 633152 h 756523"/>
              <a:gd name="connsiteX241" fmla="*/ 4477657 w 7830476"/>
              <a:gd name="connsiteY241" fmla="*/ 604123 h 756523"/>
              <a:gd name="connsiteX242" fmla="*/ 4492171 w 7830476"/>
              <a:gd name="connsiteY242" fmla="*/ 560581 h 756523"/>
              <a:gd name="connsiteX243" fmla="*/ 4499428 w 7830476"/>
              <a:gd name="connsiteY243" fmla="*/ 364638 h 756523"/>
              <a:gd name="connsiteX244" fmla="*/ 4513943 w 7830476"/>
              <a:gd name="connsiteY244" fmla="*/ 335609 h 756523"/>
              <a:gd name="connsiteX245" fmla="*/ 4521200 w 7830476"/>
              <a:gd name="connsiteY245" fmla="*/ 306581 h 756523"/>
              <a:gd name="connsiteX246" fmla="*/ 4535714 w 7830476"/>
              <a:gd name="connsiteY246" fmla="*/ 226752 h 756523"/>
              <a:gd name="connsiteX247" fmla="*/ 4542971 w 7830476"/>
              <a:gd name="connsiteY247" fmla="*/ 197723 h 756523"/>
              <a:gd name="connsiteX248" fmla="*/ 4550228 w 7830476"/>
              <a:gd name="connsiteY248" fmla="*/ 161438 h 756523"/>
              <a:gd name="connsiteX249" fmla="*/ 4557485 w 7830476"/>
              <a:gd name="connsiteY249" fmla="*/ 1781 h 756523"/>
              <a:gd name="connsiteX250" fmla="*/ 4564743 w 7830476"/>
              <a:gd name="connsiteY250" fmla="*/ 30809 h 756523"/>
              <a:gd name="connsiteX251" fmla="*/ 4572000 w 7830476"/>
              <a:gd name="connsiteY251" fmla="*/ 9038 h 756523"/>
              <a:gd name="connsiteX252" fmla="*/ 4601028 w 7830476"/>
              <a:gd name="connsiteY252" fmla="*/ 226752 h 756523"/>
              <a:gd name="connsiteX253" fmla="*/ 4608285 w 7830476"/>
              <a:gd name="connsiteY253" fmla="*/ 197723 h 756523"/>
              <a:gd name="connsiteX254" fmla="*/ 4622800 w 7830476"/>
              <a:gd name="connsiteY254" fmla="*/ 183209 h 756523"/>
              <a:gd name="connsiteX255" fmla="*/ 4637314 w 7830476"/>
              <a:gd name="connsiteY255" fmla="*/ 241266 h 756523"/>
              <a:gd name="connsiteX256" fmla="*/ 4644571 w 7830476"/>
              <a:gd name="connsiteY256" fmla="*/ 270295 h 756523"/>
              <a:gd name="connsiteX257" fmla="*/ 4659085 w 7830476"/>
              <a:gd name="connsiteY257" fmla="*/ 292066 h 756523"/>
              <a:gd name="connsiteX258" fmla="*/ 4680857 w 7830476"/>
              <a:gd name="connsiteY258" fmla="*/ 270295 h 756523"/>
              <a:gd name="connsiteX259" fmla="*/ 4695371 w 7830476"/>
              <a:gd name="connsiteY259" fmla="*/ 248523 h 756523"/>
              <a:gd name="connsiteX260" fmla="*/ 4709885 w 7830476"/>
              <a:gd name="connsiteY260" fmla="*/ 292066 h 756523"/>
              <a:gd name="connsiteX261" fmla="*/ 4724400 w 7830476"/>
              <a:gd name="connsiteY261" fmla="*/ 321095 h 756523"/>
              <a:gd name="connsiteX262" fmla="*/ 4753428 w 7830476"/>
              <a:gd name="connsiteY262" fmla="*/ 292066 h 756523"/>
              <a:gd name="connsiteX263" fmla="*/ 4760685 w 7830476"/>
              <a:gd name="connsiteY263" fmla="*/ 321095 h 756523"/>
              <a:gd name="connsiteX264" fmla="*/ 4782457 w 7830476"/>
              <a:gd name="connsiteY264" fmla="*/ 299323 h 756523"/>
              <a:gd name="connsiteX265" fmla="*/ 4804228 w 7830476"/>
              <a:gd name="connsiteY265" fmla="*/ 321095 h 756523"/>
              <a:gd name="connsiteX266" fmla="*/ 4826000 w 7830476"/>
              <a:gd name="connsiteY266" fmla="*/ 328352 h 756523"/>
              <a:gd name="connsiteX267" fmla="*/ 4855028 w 7830476"/>
              <a:gd name="connsiteY267" fmla="*/ 328352 h 756523"/>
              <a:gd name="connsiteX268" fmla="*/ 4884057 w 7830476"/>
              <a:gd name="connsiteY268" fmla="*/ 321095 h 756523"/>
              <a:gd name="connsiteX269" fmla="*/ 4891314 w 7830476"/>
              <a:gd name="connsiteY269" fmla="*/ 299323 h 756523"/>
              <a:gd name="connsiteX270" fmla="*/ 4927600 w 7830476"/>
              <a:gd name="connsiteY270" fmla="*/ 328352 h 756523"/>
              <a:gd name="connsiteX271" fmla="*/ 4949371 w 7830476"/>
              <a:gd name="connsiteY271" fmla="*/ 342866 h 756523"/>
              <a:gd name="connsiteX272" fmla="*/ 4963885 w 7830476"/>
              <a:gd name="connsiteY272" fmla="*/ 313838 h 756523"/>
              <a:gd name="connsiteX273" fmla="*/ 4985657 w 7830476"/>
              <a:gd name="connsiteY273" fmla="*/ 335609 h 756523"/>
              <a:gd name="connsiteX274" fmla="*/ 5000171 w 7830476"/>
              <a:gd name="connsiteY274" fmla="*/ 292066 h 756523"/>
              <a:gd name="connsiteX275" fmla="*/ 5036457 w 7830476"/>
              <a:gd name="connsiteY275" fmla="*/ 263038 h 756523"/>
              <a:gd name="connsiteX276" fmla="*/ 5043714 w 7830476"/>
              <a:gd name="connsiteY276" fmla="*/ 299323 h 756523"/>
              <a:gd name="connsiteX277" fmla="*/ 5065485 w 7830476"/>
              <a:gd name="connsiteY277" fmla="*/ 328352 h 756523"/>
              <a:gd name="connsiteX278" fmla="*/ 5087257 w 7830476"/>
              <a:gd name="connsiteY278" fmla="*/ 321095 h 756523"/>
              <a:gd name="connsiteX279" fmla="*/ 5101771 w 7830476"/>
              <a:gd name="connsiteY279" fmla="*/ 342866 h 756523"/>
              <a:gd name="connsiteX280" fmla="*/ 5130800 w 7830476"/>
              <a:gd name="connsiteY280" fmla="*/ 321095 h 756523"/>
              <a:gd name="connsiteX281" fmla="*/ 5167085 w 7830476"/>
              <a:gd name="connsiteY281" fmla="*/ 364638 h 756523"/>
              <a:gd name="connsiteX282" fmla="*/ 5196114 w 7830476"/>
              <a:gd name="connsiteY282" fmla="*/ 350123 h 756523"/>
              <a:gd name="connsiteX283" fmla="*/ 5225143 w 7830476"/>
              <a:gd name="connsiteY283" fmla="*/ 299323 h 756523"/>
              <a:gd name="connsiteX284" fmla="*/ 5246914 w 7830476"/>
              <a:gd name="connsiteY284" fmla="*/ 306581 h 756523"/>
              <a:gd name="connsiteX285" fmla="*/ 5254171 w 7830476"/>
              <a:gd name="connsiteY285" fmla="*/ 342866 h 756523"/>
              <a:gd name="connsiteX286" fmla="*/ 5283200 w 7830476"/>
              <a:gd name="connsiteY286" fmla="*/ 335609 h 756523"/>
              <a:gd name="connsiteX287" fmla="*/ 5312228 w 7830476"/>
              <a:gd name="connsiteY287" fmla="*/ 313838 h 756523"/>
              <a:gd name="connsiteX288" fmla="*/ 5326743 w 7830476"/>
              <a:gd name="connsiteY288" fmla="*/ 270295 h 756523"/>
              <a:gd name="connsiteX289" fmla="*/ 5334000 w 7830476"/>
              <a:gd name="connsiteY289" fmla="*/ 241266 h 756523"/>
              <a:gd name="connsiteX290" fmla="*/ 5348514 w 7830476"/>
              <a:gd name="connsiteY290" fmla="*/ 263038 h 756523"/>
              <a:gd name="connsiteX291" fmla="*/ 5370285 w 7830476"/>
              <a:gd name="connsiteY291" fmla="*/ 255781 h 756523"/>
              <a:gd name="connsiteX292" fmla="*/ 5392057 w 7830476"/>
              <a:gd name="connsiteY292" fmla="*/ 255781 h 756523"/>
              <a:gd name="connsiteX293" fmla="*/ 5399314 w 7830476"/>
              <a:gd name="connsiteY293" fmla="*/ 197723 h 756523"/>
              <a:gd name="connsiteX294" fmla="*/ 5428343 w 7830476"/>
              <a:gd name="connsiteY294" fmla="*/ 219495 h 756523"/>
              <a:gd name="connsiteX295" fmla="*/ 5457371 w 7830476"/>
              <a:gd name="connsiteY295" fmla="*/ 197723 h 756523"/>
              <a:gd name="connsiteX296" fmla="*/ 5464628 w 7830476"/>
              <a:gd name="connsiteY296" fmla="*/ 161438 h 756523"/>
              <a:gd name="connsiteX297" fmla="*/ 5479143 w 7830476"/>
              <a:gd name="connsiteY297" fmla="*/ 96123 h 756523"/>
              <a:gd name="connsiteX298" fmla="*/ 5493657 w 7830476"/>
              <a:gd name="connsiteY298" fmla="*/ 125152 h 756523"/>
              <a:gd name="connsiteX299" fmla="*/ 5515428 w 7830476"/>
              <a:gd name="connsiteY299" fmla="*/ 139666 h 756523"/>
              <a:gd name="connsiteX300" fmla="*/ 5522685 w 7830476"/>
              <a:gd name="connsiteY300" fmla="*/ 168695 h 756523"/>
              <a:gd name="connsiteX301" fmla="*/ 5551714 w 7830476"/>
              <a:gd name="connsiteY301" fmla="*/ 255781 h 756523"/>
              <a:gd name="connsiteX302" fmla="*/ 5573485 w 7830476"/>
              <a:gd name="connsiteY302" fmla="*/ 263038 h 756523"/>
              <a:gd name="connsiteX303" fmla="*/ 5588000 w 7830476"/>
              <a:gd name="connsiteY303" fmla="*/ 248523 h 756523"/>
              <a:gd name="connsiteX304" fmla="*/ 5602514 w 7830476"/>
              <a:gd name="connsiteY304" fmla="*/ 263038 h 756523"/>
              <a:gd name="connsiteX305" fmla="*/ 5624285 w 7830476"/>
              <a:gd name="connsiteY305" fmla="*/ 277552 h 756523"/>
              <a:gd name="connsiteX306" fmla="*/ 5638800 w 7830476"/>
              <a:gd name="connsiteY306" fmla="*/ 248523 h 756523"/>
              <a:gd name="connsiteX307" fmla="*/ 5675085 w 7830476"/>
              <a:gd name="connsiteY307" fmla="*/ 328352 h 756523"/>
              <a:gd name="connsiteX308" fmla="*/ 5696857 w 7830476"/>
              <a:gd name="connsiteY308" fmla="*/ 364638 h 756523"/>
              <a:gd name="connsiteX309" fmla="*/ 5704114 w 7830476"/>
              <a:gd name="connsiteY309" fmla="*/ 408181 h 756523"/>
              <a:gd name="connsiteX310" fmla="*/ 5754914 w 7830476"/>
              <a:gd name="connsiteY310" fmla="*/ 451723 h 756523"/>
              <a:gd name="connsiteX311" fmla="*/ 5776685 w 7830476"/>
              <a:gd name="connsiteY311" fmla="*/ 437209 h 756523"/>
              <a:gd name="connsiteX312" fmla="*/ 5783943 w 7830476"/>
              <a:gd name="connsiteY312" fmla="*/ 393666 h 756523"/>
              <a:gd name="connsiteX313" fmla="*/ 5798457 w 7830476"/>
              <a:gd name="connsiteY313" fmla="*/ 328352 h 756523"/>
              <a:gd name="connsiteX314" fmla="*/ 5820228 w 7830476"/>
              <a:gd name="connsiteY314" fmla="*/ 299323 h 756523"/>
              <a:gd name="connsiteX315" fmla="*/ 5827485 w 7830476"/>
              <a:gd name="connsiteY315" fmla="*/ 277552 h 756523"/>
              <a:gd name="connsiteX316" fmla="*/ 5842000 w 7830476"/>
              <a:gd name="connsiteY316" fmla="*/ 255781 h 756523"/>
              <a:gd name="connsiteX317" fmla="*/ 5849257 w 7830476"/>
              <a:gd name="connsiteY317" fmla="*/ 212238 h 756523"/>
              <a:gd name="connsiteX318" fmla="*/ 5863771 w 7830476"/>
              <a:gd name="connsiteY318" fmla="*/ 197723 h 756523"/>
              <a:gd name="connsiteX319" fmla="*/ 5878285 w 7830476"/>
              <a:gd name="connsiteY319" fmla="*/ 168695 h 756523"/>
              <a:gd name="connsiteX320" fmla="*/ 5900057 w 7830476"/>
              <a:gd name="connsiteY320" fmla="*/ 212238 h 756523"/>
              <a:gd name="connsiteX321" fmla="*/ 5921828 w 7830476"/>
              <a:gd name="connsiteY321" fmla="*/ 219495 h 756523"/>
              <a:gd name="connsiteX322" fmla="*/ 5958114 w 7830476"/>
              <a:gd name="connsiteY322" fmla="*/ 371895 h 756523"/>
              <a:gd name="connsiteX323" fmla="*/ 5979885 w 7830476"/>
              <a:gd name="connsiteY323" fmla="*/ 364638 h 756523"/>
              <a:gd name="connsiteX324" fmla="*/ 5994400 w 7830476"/>
              <a:gd name="connsiteY324" fmla="*/ 408181 h 756523"/>
              <a:gd name="connsiteX325" fmla="*/ 6008914 w 7830476"/>
              <a:gd name="connsiteY325" fmla="*/ 488009 h 756523"/>
              <a:gd name="connsiteX326" fmla="*/ 6016171 w 7830476"/>
              <a:gd name="connsiteY326" fmla="*/ 509781 h 756523"/>
              <a:gd name="connsiteX327" fmla="*/ 6066971 w 7830476"/>
              <a:gd name="connsiteY327" fmla="*/ 524295 h 756523"/>
              <a:gd name="connsiteX328" fmla="*/ 6096000 w 7830476"/>
              <a:gd name="connsiteY328" fmla="*/ 517038 h 756523"/>
              <a:gd name="connsiteX329" fmla="*/ 6125028 w 7830476"/>
              <a:gd name="connsiteY329" fmla="*/ 466238 h 756523"/>
              <a:gd name="connsiteX330" fmla="*/ 6139543 w 7830476"/>
              <a:gd name="connsiteY330" fmla="*/ 429952 h 756523"/>
              <a:gd name="connsiteX331" fmla="*/ 6168571 w 7830476"/>
              <a:gd name="connsiteY331" fmla="*/ 364638 h 756523"/>
              <a:gd name="connsiteX332" fmla="*/ 6183085 w 7830476"/>
              <a:gd name="connsiteY332" fmla="*/ 299323 h 756523"/>
              <a:gd name="connsiteX333" fmla="*/ 6190343 w 7830476"/>
              <a:gd name="connsiteY333" fmla="*/ 234009 h 756523"/>
              <a:gd name="connsiteX334" fmla="*/ 6241143 w 7830476"/>
              <a:gd name="connsiteY334" fmla="*/ 183209 h 756523"/>
              <a:gd name="connsiteX335" fmla="*/ 6248400 w 7830476"/>
              <a:gd name="connsiteY335" fmla="*/ 212238 h 756523"/>
              <a:gd name="connsiteX336" fmla="*/ 6262914 w 7830476"/>
              <a:gd name="connsiteY336" fmla="*/ 248523 h 756523"/>
              <a:gd name="connsiteX337" fmla="*/ 6284685 w 7830476"/>
              <a:gd name="connsiteY337" fmla="*/ 313838 h 756523"/>
              <a:gd name="connsiteX338" fmla="*/ 6299200 w 7830476"/>
              <a:gd name="connsiteY338" fmla="*/ 386409 h 756523"/>
              <a:gd name="connsiteX339" fmla="*/ 6335485 w 7830476"/>
              <a:gd name="connsiteY339" fmla="*/ 451723 h 756523"/>
              <a:gd name="connsiteX340" fmla="*/ 6350000 w 7830476"/>
              <a:gd name="connsiteY340" fmla="*/ 480752 h 756523"/>
              <a:gd name="connsiteX341" fmla="*/ 6386285 w 7830476"/>
              <a:gd name="connsiteY341" fmla="*/ 473495 h 756523"/>
              <a:gd name="connsiteX342" fmla="*/ 6400800 w 7830476"/>
              <a:gd name="connsiteY342" fmla="*/ 444466 h 756523"/>
              <a:gd name="connsiteX343" fmla="*/ 6422571 w 7830476"/>
              <a:gd name="connsiteY343" fmla="*/ 393666 h 756523"/>
              <a:gd name="connsiteX344" fmla="*/ 6466114 w 7830476"/>
              <a:gd name="connsiteY344" fmla="*/ 429952 h 756523"/>
              <a:gd name="connsiteX345" fmla="*/ 6480628 w 7830476"/>
              <a:gd name="connsiteY345" fmla="*/ 386409 h 756523"/>
              <a:gd name="connsiteX346" fmla="*/ 6516914 w 7830476"/>
              <a:gd name="connsiteY346" fmla="*/ 335609 h 756523"/>
              <a:gd name="connsiteX347" fmla="*/ 6531428 w 7830476"/>
              <a:gd name="connsiteY347" fmla="*/ 357381 h 756523"/>
              <a:gd name="connsiteX348" fmla="*/ 6574971 w 7830476"/>
              <a:gd name="connsiteY348" fmla="*/ 371895 h 756523"/>
              <a:gd name="connsiteX349" fmla="*/ 6582228 w 7830476"/>
              <a:gd name="connsiteY349" fmla="*/ 422695 h 756523"/>
              <a:gd name="connsiteX350" fmla="*/ 6640285 w 7830476"/>
              <a:gd name="connsiteY350" fmla="*/ 400923 h 756523"/>
              <a:gd name="connsiteX351" fmla="*/ 6662057 w 7830476"/>
              <a:gd name="connsiteY351" fmla="*/ 415438 h 756523"/>
              <a:gd name="connsiteX352" fmla="*/ 6676571 w 7830476"/>
              <a:gd name="connsiteY352" fmla="*/ 364638 h 756523"/>
              <a:gd name="connsiteX353" fmla="*/ 6741885 w 7830476"/>
              <a:gd name="connsiteY353" fmla="*/ 364638 h 756523"/>
              <a:gd name="connsiteX354" fmla="*/ 6763657 w 7830476"/>
              <a:gd name="connsiteY354" fmla="*/ 379152 h 756523"/>
              <a:gd name="connsiteX355" fmla="*/ 6770914 w 7830476"/>
              <a:gd name="connsiteY355" fmla="*/ 357381 h 756523"/>
              <a:gd name="connsiteX356" fmla="*/ 6785428 w 7830476"/>
              <a:gd name="connsiteY356" fmla="*/ 386409 h 756523"/>
              <a:gd name="connsiteX357" fmla="*/ 6807200 w 7830476"/>
              <a:gd name="connsiteY357" fmla="*/ 357381 h 756523"/>
              <a:gd name="connsiteX358" fmla="*/ 6828971 w 7830476"/>
              <a:gd name="connsiteY358" fmla="*/ 371895 h 756523"/>
              <a:gd name="connsiteX359" fmla="*/ 6858000 w 7830476"/>
              <a:gd name="connsiteY359" fmla="*/ 342866 h 756523"/>
              <a:gd name="connsiteX360" fmla="*/ 6865257 w 7830476"/>
              <a:gd name="connsiteY360" fmla="*/ 371895 h 756523"/>
              <a:gd name="connsiteX361" fmla="*/ 6872514 w 7830476"/>
              <a:gd name="connsiteY361" fmla="*/ 393666 h 756523"/>
              <a:gd name="connsiteX362" fmla="*/ 6887028 w 7830476"/>
              <a:gd name="connsiteY362" fmla="*/ 364638 h 756523"/>
              <a:gd name="connsiteX363" fmla="*/ 6916057 w 7830476"/>
              <a:gd name="connsiteY363" fmla="*/ 357381 h 756523"/>
              <a:gd name="connsiteX364" fmla="*/ 6945085 w 7830476"/>
              <a:gd name="connsiteY364" fmla="*/ 364638 h 756523"/>
              <a:gd name="connsiteX365" fmla="*/ 6959600 w 7830476"/>
              <a:gd name="connsiteY365" fmla="*/ 371895 h 756523"/>
              <a:gd name="connsiteX366" fmla="*/ 6981371 w 7830476"/>
              <a:gd name="connsiteY366" fmla="*/ 357381 h 756523"/>
              <a:gd name="connsiteX367" fmla="*/ 7010400 w 7830476"/>
              <a:gd name="connsiteY367" fmla="*/ 364638 h 756523"/>
              <a:gd name="connsiteX368" fmla="*/ 7032171 w 7830476"/>
              <a:gd name="connsiteY368" fmla="*/ 350123 h 756523"/>
              <a:gd name="connsiteX369" fmla="*/ 7053943 w 7830476"/>
              <a:gd name="connsiteY369" fmla="*/ 357381 h 756523"/>
              <a:gd name="connsiteX370" fmla="*/ 7061200 w 7830476"/>
              <a:gd name="connsiteY370" fmla="*/ 335609 h 756523"/>
              <a:gd name="connsiteX371" fmla="*/ 7090228 w 7830476"/>
              <a:gd name="connsiteY371" fmla="*/ 371895 h 756523"/>
              <a:gd name="connsiteX372" fmla="*/ 7104743 w 7830476"/>
              <a:gd name="connsiteY372" fmla="*/ 350123 h 756523"/>
              <a:gd name="connsiteX373" fmla="*/ 7126514 w 7830476"/>
              <a:gd name="connsiteY373" fmla="*/ 357381 h 756523"/>
              <a:gd name="connsiteX374" fmla="*/ 7133771 w 7830476"/>
              <a:gd name="connsiteY374" fmla="*/ 335609 h 756523"/>
              <a:gd name="connsiteX375" fmla="*/ 7155543 w 7830476"/>
              <a:gd name="connsiteY375" fmla="*/ 328352 h 756523"/>
              <a:gd name="connsiteX376" fmla="*/ 7184571 w 7830476"/>
              <a:gd name="connsiteY376" fmla="*/ 350123 h 756523"/>
              <a:gd name="connsiteX377" fmla="*/ 7206343 w 7830476"/>
              <a:gd name="connsiteY377" fmla="*/ 342866 h 756523"/>
              <a:gd name="connsiteX378" fmla="*/ 7228114 w 7830476"/>
              <a:gd name="connsiteY378" fmla="*/ 335609 h 756523"/>
              <a:gd name="connsiteX379" fmla="*/ 7249885 w 7830476"/>
              <a:gd name="connsiteY379" fmla="*/ 328352 h 756523"/>
              <a:gd name="connsiteX380" fmla="*/ 7264400 w 7830476"/>
              <a:gd name="connsiteY380" fmla="*/ 342866 h 756523"/>
              <a:gd name="connsiteX381" fmla="*/ 7286171 w 7830476"/>
              <a:gd name="connsiteY381" fmla="*/ 313838 h 756523"/>
              <a:gd name="connsiteX382" fmla="*/ 7307943 w 7830476"/>
              <a:gd name="connsiteY382" fmla="*/ 386409 h 756523"/>
              <a:gd name="connsiteX383" fmla="*/ 7322457 w 7830476"/>
              <a:gd name="connsiteY383" fmla="*/ 357381 h 756523"/>
              <a:gd name="connsiteX384" fmla="*/ 7358743 w 7830476"/>
              <a:gd name="connsiteY384" fmla="*/ 371895 h 756523"/>
              <a:gd name="connsiteX385" fmla="*/ 7366000 w 7830476"/>
              <a:gd name="connsiteY385" fmla="*/ 350123 h 756523"/>
              <a:gd name="connsiteX386" fmla="*/ 7380514 w 7830476"/>
              <a:gd name="connsiteY386" fmla="*/ 371895 h 756523"/>
              <a:gd name="connsiteX387" fmla="*/ 7395028 w 7830476"/>
              <a:gd name="connsiteY387" fmla="*/ 408181 h 756523"/>
              <a:gd name="connsiteX388" fmla="*/ 7409543 w 7830476"/>
              <a:gd name="connsiteY388" fmla="*/ 393666 h 756523"/>
              <a:gd name="connsiteX389" fmla="*/ 7431314 w 7830476"/>
              <a:gd name="connsiteY389" fmla="*/ 451723 h 756523"/>
              <a:gd name="connsiteX390" fmla="*/ 7453085 w 7830476"/>
              <a:gd name="connsiteY390" fmla="*/ 429952 h 756523"/>
              <a:gd name="connsiteX391" fmla="*/ 7474857 w 7830476"/>
              <a:gd name="connsiteY391" fmla="*/ 473495 h 756523"/>
              <a:gd name="connsiteX392" fmla="*/ 7503885 w 7830476"/>
              <a:gd name="connsiteY392" fmla="*/ 451723 h 756523"/>
              <a:gd name="connsiteX393" fmla="*/ 7554685 w 7830476"/>
              <a:gd name="connsiteY393" fmla="*/ 466238 h 756523"/>
              <a:gd name="connsiteX394" fmla="*/ 7569200 w 7830476"/>
              <a:gd name="connsiteY394" fmla="*/ 480752 h 756523"/>
              <a:gd name="connsiteX395" fmla="*/ 7612743 w 7830476"/>
              <a:gd name="connsiteY395" fmla="*/ 473495 h 756523"/>
              <a:gd name="connsiteX396" fmla="*/ 7634514 w 7830476"/>
              <a:gd name="connsiteY396" fmla="*/ 458981 h 756523"/>
              <a:gd name="connsiteX397" fmla="*/ 7656285 w 7830476"/>
              <a:gd name="connsiteY397" fmla="*/ 444466 h 756523"/>
              <a:gd name="connsiteX398" fmla="*/ 7692571 w 7830476"/>
              <a:gd name="connsiteY398" fmla="*/ 393666 h 756523"/>
              <a:gd name="connsiteX399" fmla="*/ 7707085 w 7830476"/>
              <a:gd name="connsiteY399" fmla="*/ 415438 h 756523"/>
              <a:gd name="connsiteX400" fmla="*/ 7765143 w 7830476"/>
              <a:gd name="connsiteY400" fmla="*/ 393666 h 756523"/>
              <a:gd name="connsiteX401" fmla="*/ 7786914 w 7830476"/>
              <a:gd name="connsiteY401" fmla="*/ 371895 h 756523"/>
              <a:gd name="connsiteX402" fmla="*/ 7823200 w 7830476"/>
              <a:gd name="connsiteY402" fmla="*/ 371895 h 756523"/>
              <a:gd name="connsiteX403" fmla="*/ 7830457 w 7830476"/>
              <a:gd name="connsiteY403" fmla="*/ 342866 h 756523"/>
              <a:gd name="connsiteX0" fmla="*/ 0 w 7830476"/>
              <a:gd name="connsiteY0" fmla="*/ 284809 h 756523"/>
              <a:gd name="connsiteX1" fmla="*/ 36285 w 7830476"/>
              <a:gd name="connsiteY1" fmla="*/ 277552 h 756523"/>
              <a:gd name="connsiteX2" fmla="*/ 58057 w 7830476"/>
              <a:gd name="connsiteY2" fmla="*/ 313838 h 756523"/>
              <a:gd name="connsiteX3" fmla="*/ 72571 w 7830476"/>
              <a:gd name="connsiteY3" fmla="*/ 263038 h 756523"/>
              <a:gd name="connsiteX4" fmla="*/ 87085 w 7830476"/>
              <a:gd name="connsiteY4" fmla="*/ 248523 h 756523"/>
              <a:gd name="connsiteX5" fmla="*/ 94343 w 7830476"/>
              <a:gd name="connsiteY5" fmla="*/ 284809 h 756523"/>
              <a:gd name="connsiteX6" fmla="*/ 101600 w 7830476"/>
              <a:gd name="connsiteY6" fmla="*/ 306581 h 756523"/>
              <a:gd name="connsiteX7" fmla="*/ 130628 w 7830476"/>
              <a:gd name="connsiteY7" fmla="*/ 270295 h 756523"/>
              <a:gd name="connsiteX8" fmla="*/ 145143 w 7830476"/>
              <a:gd name="connsiteY8" fmla="*/ 255781 h 756523"/>
              <a:gd name="connsiteX9" fmla="*/ 152400 w 7830476"/>
              <a:gd name="connsiteY9" fmla="*/ 299323 h 756523"/>
              <a:gd name="connsiteX10" fmla="*/ 159657 w 7830476"/>
              <a:gd name="connsiteY10" fmla="*/ 328352 h 756523"/>
              <a:gd name="connsiteX11" fmla="*/ 166914 w 7830476"/>
              <a:gd name="connsiteY11" fmla="*/ 299323 h 756523"/>
              <a:gd name="connsiteX12" fmla="*/ 203200 w 7830476"/>
              <a:gd name="connsiteY12" fmla="*/ 328352 h 756523"/>
              <a:gd name="connsiteX13" fmla="*/ 239485 w 7830476"/>
              <a:gd name="connsiteY13" fmla="*/ 284809 h 756523"/>
              <a:gd name="connsiteX14" fmla="*/ 261257 w 7830476"/>
              <a:gd name="connsiteY14" fmla="*/ 313838 h 756523"/>
              <a:gd name="connsiteX15" fmla="*/ 283028 w 7830476"/>
              <a:gd name="connsiteY15" fmla="*/ 284809 h 756523"/>
              <a:gd name="connsiteX16" fmla="*/ 304800 w 7830476"/>
              <a:gd name="connsiteY16" fmla="*/ 342866 h 756523"/>
              <a:gd name="connsiteX17" fmla="*/ 326571 w 7830476"/>
              <a:gd name="connsiteY17" fmla="*/ 299323 h 756523"/>
              <a:gd name="connsiteX18" fmla="*/ 333828 w 7830476"/>
              <a:gd name="connsiteY18" fmla="*/ 321095 h 756523"/>
              <a:gd name="connsiteX19" fmla="*/ 370114 w 7830476"/>
              <a:gd name="connsiteY19" fmla="*/ 292066 h 756523"/>
              <a:gd name="connsiteX20" fmla="*/ 406400 w 7830476"/>
              <a:gd name="connsiteY20" fmla="*/ 313838 h 756523"/>
              <a:gd name="connsiteX21" fmla="*/ 428171 w 7830476"/>
              <a:gd name="connsiteY21" fmla="*/ 277552 h 756523"/>
              <a:gd name="connsiteX22" fmla="*/ 442685 w 7830476"/>
              <a:gd name="connsiteY22" fmla="*/ 255781 h 756523"/>
              <a:gd name="connsiteX23" fmla="*/ 464457 w 7830476"/>
              <a:gd name="connsiteY23" fmla="*/ 270295 h 756523"/>
              <a:gd name="connsiteX24" fmla="*/ 486228 w 7830476"/>
              <a:gd name="connsiteY24" fmla="*/ 263038 h 756523"/>
              <a:gd name="connsiteX25" fmla="*/ 493485 w 7830476"/>
              <a:gd name="connsiteY25" fmla="*/ 284809 h 756523"/>
              <a:gd name="connsiteX26" fmla="*/ 515257 w 7830476"/>
              <a:gd name="connsiteY26" fmla="*/ 270295 h 756523"/>
              <a:gd name="connsiteX27" fmla="*/ 522514 w 7830476"/>
              <a:gd name="connsiteY27" fmla="*/ 299323 h 756523"/>
              <a:gd name="connsiteX28" fmla="*/ 544285 w 7830476"/>
              <a:gd name="connsiteY28" fmla="*/ 270295 h 756523"/>
              <a:gd name="connsiteX29" fmla="*/ 566057 w 7830476"/>
              <a:gd name="connsiteY29" fmla="*/ 284809 h 756523"/>
              <a:gd name="connsiteX30" fmla="*/ 587828 w 7830476"/>
              <a:gd name="connsiteY30" fmla="*/ 306581 h 756523"/>
              <a:gd name="connsiteX31" fmla="*/ 631371 w 7830476"/>
              <a:gd name="connsiteY31" fmla="*/ 299323 h 756523"/>
              <a:gd name="connsiteX32" fmla="*/ 667657 w 7830476"/>
              <a:gd name="connsiteY32" fmla="*/ 306581 h 756523"/>
              <a:gd name="connsiteX33" fmla="*/ 703943 w 7830476"/>
              <a:gd name="connsiteY33" fmla="*/ 284809 h 756523"/>
              <a:gd name="connsiteX34" fmla="*/ 725714 w 7830476"/>
              <a:gd name="connsiteY34" fmla="*/ 306581 h 756523"/>
              <a:gd name="connsiteX35" fmla="*/ 740228 w 7830476"/>
              <a:gd name="connsiteY35" fmla="*/ 292066 h 756523"/>
              <a:gd name="connsiteX36" fmla="*/ 762000 w 7830476"/>
              <a:gd name="connsiteY36" fmla="*/ 321095 h 756523"/>
              <a:gd name="connsiteX37" fmla="*/ 798285 w 7830476"/>
              <a:gd name="connsiteY37" fmla="*/ 284809 h 756523"/>
              <a:gd name="connsiteX38" fmla="*/ 805543 w 7830476"/>
              <a:gd name="connsiteY38" fmla="*/ 313838 h 756523"/>
              <a:gd name="connsiteX39" fmla="*/ 827314 w 7830476"/>
              <a:gd name="connsiteY39" fmla="*/ 292066 h 756523"/>
              <a:gd name="connsiteX40" fmla="*/ 841828 w 7830476"/>
              <a:gd name="connsiteY40" fmla="*/ 284809 h 756523"/>
              <a:gd name="connsiteX41" fmla="*/ 856343 w 7830476"/>
              <a:gd name="connsiteY41" fmla="*/ 313838 h 756523"/>
              <a:gd name="connsiteX42" fmla="*/ 878114 w 7830476"/>
              <a:gd name="connsiteY42" fmla="*/ 277552 h 756523"/>
              <a:gd name="connsiteX43" fmla="*/ 921657 w 7830476"/>
              <a:gd name="connsiteY43" fmla="*/ 277552 h 756523"/>
              <a:gd name="connsiteX44" fmla="*/ 943428 w 7830476"/>
              <a:gd name="connsiteY44" fmla="*/ 277552 h 756523"/>
              <a:gd name="connsiteX45" fmla="*/ 957943 w 7830476"/>
              <a:gd name="connsiteY45" fmla="*/ 306581 h 756523"/>
              <a:gd name="connsiteX46" fmla="*/ 979714 w 7830476"/>
              <a:gd name="connsiteY46" fmla="*/ 284809 h 756523"/>
              <a:gd name="connsiteX47" fmla="*/ 1008743 w 7830476"/>
              <a:gd name="connsiteY47" fmla="*/ 292066 h 756523"/>
              <a:gd name="connsiteX48" fmla="*/ 1023257 w 7830476"/>
              <a:gd name="connsiteY48" fmla="*/ 328352 h 756523"/>
              <a:gd name="connsiteX49" fmla="*/ 1066800 w 7830476"/>
              <a:gd name="connsiteY49" fmla="*/ 321095 h 756523"/>
              <a:gd name="connsiteX50" fmla="*/ 1103085 w 7830476"/>
              <a:gd name="connsiteY50" fmla="*/ 284809 h 756523"/>
              <a:gd name="connsiteX51" fmla="*/ 1132114 w 7830476"/>
              <a:gd name="connsiteY51" fmla="*/ 284809 h 756523"/>
              <a:gd name="connsiteX52" fmla="*/ 1161143 w 7830476"/>
              <a:gd name="connsiteY52" fmla="*/ 284809 h 756523"/>
              <a:gd name="connsiteX53" fmla="*/ 1182914 w 7830476"/>
              <a:gd name="connsiteY53" fmla="*/ 313838 h 756523"/>
              <a:gd name="connsiteX54" fmla="*/ 1197428 w 7830476"/>
              <a:gd name="connsiteY54" fmla="*/ 284809 h 756523"/>
              <a:gd name="connsiteX55" fmla="*/ 1240971 w 7830476"/>
              <a:gd name="connsiteY55" fmla="*/ 255781 h 756523"/>
              <a:gd name="connsiteX56" fmla="*/ 1255485 w 7830476"/>
              <a:gd name="connsiteY56" fmla="*/ 284809 h 756523"/>
              <a:gd name="connsiteX57" fmla="*/ 1284514 w 7830476"/>
              <a:gd name="connsiteY57" fmla="*/ 270295 h 756523"/>
              <a:gd name="connsiteX58" fmla="*/ 1299028 w 7830476"/>
              <a:gd name="connsiteY58" fmla="*/ 219495 h 756523"/>
              <a:gd name="connsiteX59" fmla="*/ 1313543 w 7830476"/>
              <a:gd name="connsiteY59" fmla="*/ 248523 h 756523"/>
              <a:gd name="connsiteX60" fmla="*/ 1342571 w 7830476"/>
              <a:gd name="connsiteY60" fmla="*/ 226752 h 756523"/>
              <a:gd name="connsiteX61" fmla="*/ 1357085 w 7830476"/>
              <a:gd name="connsiteY61" fmla="*/ 248523 h 756523"/>
              <a:gd name="connsiteX62" fmla="*/ 1378857 w 7830476"/>
              <a:gd name="connsiteY62" fmla="*/ 248523 h 756523"/>
              <a:gd name="connsiteX63" fmla="*/ 1407885 w 7830476"/>
              <a:gd name="connsiteY63" fmla="*/ 248523 h 756523"/>
              <a:gd name="connsiteX64" fmla="*/ 1429657 w 7830476"/>
              <a:gd name="connsiteY64" fmla="*/ 234009 h 756523"/>
              <a:gd name="connsiteX65" fmla="*/ 1451428 w 7830476"/>
              <a:gd name="connsiteY65" fmla="*/ 299323 h 756523"/>
              <a:gd name="connsiteX66" fmla="*/ 1465943 w 7830476"/>
              <a:gd name="connsiteY66" fmla="*/ 313838 h 756523"/>
              <a:gd name="connsiteX67" fmla="*/ 1480457 w 7830476"/>
              <a:gd name="connsiteY67" fmla="*/ 375982 h 756523"/>
              <a:gd name="connsiteX68" fmla="*/ 1531257 w 7830476"/>
              <a:gd name="connsiteY68" fmla="*/ 328352 h 756523"/>
              <a:gd name="connsiteX69" fmla="*/ 1566810 w 7830476"/>
              <a:gd name="connsiteY69" fmla="*/ 402105 h 756523"/>
              <a:gd name="connsiteX70" fmla="*/ 1589314 w 7830476"/>
              <a:gd name="connsiteY70" fmla="*/ 313838 h 756523"/>
              <a:gd name="connsiteX71" fmla="*/ 1634301 w 7830476"/>
              <a:gd name="connsiteY71" fmla="*/ 404214 h 756523"/>
              <a:gd name="connsiteX72" fmla="*/ 1669143 w 7830476"/>
              <a:gd name="connsiteY72" fmla="*/ 328352 h 756523"/>
              <a:gd name="connsiteX73" fmla="*/ 1698171 w 7830476"/>
              <a:gd name="connsiteY73" fmla="*/ 423743 h 756523"/>
              <a:gd name="connsiteX74" fmla="*/ 1719943 w 7830476"/>
              <a:gd name="connsiteY74" fmla="*/ 328352 h 756523"/>
              <a:gd name="connsiteX75" fmla="*/ 1741714 w 7830476"/>
              <a:gd name="connsiteY75" fmla="*/ 342866 h 756523"/>
              <a:gd name="connsiteX76" fmla="*/ 1770743 w 7830476"/>
              <a:gd name="connsiteY76" fmla="*/ 299323 h 756523"/>
              <a:gd name="connsiteX77" fmla="*/ 1814285 w 7830476"/>
              <a:gd name="connsiteY77" fmla="*/ 284809 h 756523"/>
              <a:gd name="connsiteX78" fmla="*/ 1836057 w 7830476"/>
              <a:gd name="connsiteY78" fmla="*/ 277552 h 756523"/>
              <a:gd name="connsiteX79" fmla="*/ 1865085 w 7830476"/>
              <a:gd name="connsiteY79" fmla="*/ 284809 h 756523"/>
              <a:gd name="connsiteX80" fmla="*/ 1886857 w 7830476"/>
              <a:gd name="connsiteY80" fmla="*/ 234009 h 756523"/>
              <a:gd name="connsiteX81" fmla="*/ 1894114 w 7830476"/>
              <a:gd name="connsiteY81" fmla="*/ 255781 h 756523"/>
              <a:gd name="connsiteX82" fmla="*/ 1908628 w 7830476"/>
              <a:gd name="connsiteY82" fmla="*/ 241266 h 756523"/>
              <a:gd name="connsiteX83" fmla="*/ 1923143 w 7830476"/>
              <a:gd name="connsiteY83" fmla="*/ 212238 h 756523"/>
              <a:gd name="connsiteX84" fmla="*/ 1944914 w 7830476"/>
              <a:gd name="connsiteY84" fmla="*/ 248523 h 756523"/>
              <a:gd name="connsiteX85" fmla="*/ 1952171 w 7830476"/>
              <a:gd name="connsiteY85" fmla="*/ 277552 h 756523"/>
              <a:gd name="connsiteX86" fmla="*/ 1988457 w 7830476"/>
              <a:gd name="connsiteY86" fmla="*/ 335609 h 756523"/>
              <a:gd name="connsiteX87" fmla="*/ 2017485 w 7830476"/>
              <a:gd name="connsiteY87" fmla="*/ 408181 h 756523"/>
              <a:gd name="connsiteX88" fmla="*/ 2039257 w 7830476"/>
              <a:gd name="connsiteY88" fmla="*/ 415438 h 756523"/>
              <a:gd name="connsiteX89" fmla="*/ 2061028 w 7830476"/>
              <a:gd name="connsiteY89" fmla="*/ 364638 h 756523"/>
              <a:gd name="connsiteX90" fmla="*/ 2075543 w 7830476"/>
              <a:gd name="connsiteY90" fmla="*/ 342866 h 756523"/>
              <a:gd name="connsiteX91" fmla="*/ 2097314 w 7830476"/>
              <a:gd name="connsiteY91" fmla="*/ 357381 h 756523"/>
              <a:gd name="connsiteX92" fmla="*/ 2111828 w 7830476"/>
              <a:gd name="connsiteY92" fmla="*/ 321095 h 756523"/>
              <a:gd name="connsiteX93" fmla="*/ 2133600 w 7830476"/>
              <a:gd name="connsiteY93" fmla="*/ 342866 h 756523"/>
              <a:gd name="connsiteX94" fmla="*/ 2155371 w 7830476"/>
              <a:gd name="connsiteY94" fmla="*/ 350123 h 756523"/>
              <a:gd name="connsiteX95" fmla="*/ 2184400 w 7830476"/>
              <a:gd name="connsiteY95" fmla="*/ 364638 h 756523"/>
              <a:gd name="connsiteX96" fmla="*/ 2213428 w 7830476"/>
              <a:gd name="connsiteY96" fmla="*/ 335609 h 756523"/>
              <a:gd name="connsiteX97" fmla="*/ 2220685 w 7830476"/>
              <a:gd name="connsiteY97" fmla="*/ 357381 h 756523"/>
              <a:gd name="connsiteX98" fmla="*/ 2256971 w 7830476"/>
              <a:gd name="connsiteY98" fmla="*/ 350123 h 756523"/>
              <a:gd name="connsiteX99" fmla="*/ 2271485 w 7830476"/>
              <a:gd name="connsiteY99" fmla="*/ 328352 h 756523"/>
              <a:gd name="connsiteX100" fmla="*/ 2307771 w 7830476"/>
              <a:gd name="connsiteY100" fmla="*/ 321095 h 756523"/>
              <a:gd name="connsiteX101" fmla="*/ 2322285 w 7830476"/>
              <a:gd name="connsiteY101" fmla="*/ 342866 h 756523"/>
              <a:gd name="connsiteX102" fmla="*/ 2358571 w 7830476"/>
              <a:gd name="connsiteY102" fmla="*/ 342866 h 756523"/>
              <a:gd name="connsiteX103" fmla="*/ 2380343 w 7830476"/>
              <a:gd name="connsiteY103" fmla="*/ 321095 h 756523"/>
              <a:gd name="connsiteX104" fmla="*/ 2402114 w 7830476"/>
              <a:gd name="connsiteY104" fmla="*/ 342866 h 756523"/>
              <a:gd name="connsiteX105" fmla="*/ 2423885 w 7830476"/>
              <a:gd name="connsiteY105" fmla="*/ 350123 h 756523"/>
              <a:gd name="connsiteX106" fmla="*/ 2452914 w 7830476"/>
              <a:gd name="connsiteY106" fmla="*/ 350123 h 756523"/>
              <a:gd name="connsiteX107" fmla="*/ 2474685 w 7830476"/>
              <a:gd name="connsiteY107" fmla="*/ 299323 h 756523"/>
              <a:gd name="connsiteX108" fmla="*/ 2481943 w 7830476"/>
              <a:gd name="connsiteY108" fmla="*/ 321095 h 756523"/>
              <a:gd name="connsiteX109" fmla="*/ 2496457 w 7830476"/>
              <a:gd name="connsiteY109" fmla="*/ 292066 h 756523"/>
              <a:gd name="connsiteX110" fmla="*/ 2503714 w 7830476"/>
              <a:gd name="connsiteY110" fmla="*/ 321095 h 756523"/>
              <a:gd name="connsiteX111" fmla="*/ 2518228 w 7830476"/>
              <a:gd name="connsiteY111" fmla="*/ 292066 h 756523"/>
              <a:gd name="connsiteX112" fmla="*/ 2532743 w 7830476"/>
              <a:gd name="connsiteY112" fmla="*/ 277552 h 756523"/>
              <a:gd name="connsiteX113" fmla="*/ 2540000 w 7830476"/>
              <a:gd name="connsiteY113" fmla="*/ 306581 h 756523"/>
              <a:gd name="connsiteX114" fmla="*/ 2547257 w 7830476"/>
              <a:gd name="connsiteY114" fmla="*/ 328352 h 756523"/>
              <a:gd name="connsiteX115" fmla="*/ 2554514 w 7830476"/>
              <a:gd name="connsiteY115" fmla="*/ 364638 h 756523"/>
              <a:gd name="connsiteX116" fmla="*/ 2561771 w 7830476"/>
              <a:gd name="connsiteY116" fmla="*/ 335609 h 756523"/>
              <a:gd name="connsiteX117" fmla="*/ 2576285 w 7830476"/>
              <a:gd name="connsiteY117" fmla="*/ 313838 h 756523"/>
              <a:gd name="connsiteX118" fmla="*/ 2583543 w 7830476"/>
              <a:gd name="connsiteY118" fmla="*/ 277552 h 756523"/>
              <a:gd name="connsiteX119" fmla="*/ 2605314 w 7830476"/>
              <a:gd name="connsiteY119" fmla="*/ 415438 h 756523"/>
              <a:gd name="connsiteX120" fmla="*/ 2641600 w 7830476"/>
              <a:gd name="connsiteY120" fmla="*/ 350123 h 756523"/>
              <a:gd name="connsiteX121" fmla="*/ 2656114 w 7830476"/>
              <a:gd name="connsiteY121" fmla="*/ 306581 h 756523"/>
              <a:gd name="connsiteX122" fmla="*/ 2663371 w 7830476"/>
              <a:gd name="connsiteY122" fmla="*/ 284809 h 756523"/>
              <a:gd name="connsiteX123" fmla="*/ 2670628 w 7830476"/>
              <a:gd name="connsiteY123" fmla="*/ 364638 h 756523"/>
              <a:gd name="connsiteX124" fmla="*/ 2692400 w 7830476"/>
              <a:gd name="connsiteY124" fmla="*/ 451723 h 756523"/>
              <a:gd name="connsiteX125" fmla="*/ 2699657 w 7830476"/>
              <a:gd name="connsiteY125" fmla="*/ 408181 h 756523"/>
              <a:gd name="connsiteX126" fmla="*/ 2706914 w 7830476"/>
              <a:gd name="connsiteY126" fmla="*/ 335609 h 756523"/>
              <a:gd name="connsiteX127" fmla="*/ 2714171 w 7830476"/>
              <a:gd name="connsiteY127" fmla="*/ 284809 h 756523"/>
              <a:gd name="connsiteX128" fmla="*/ 2728685 w 7830476"/>
              <a:gd name="connsiteY128" fmla="*/ 444466 h 756523"/>
              <a:gd name="connsiteX129" fmla="*/ 2735943 w 7830476"/>
              <a:gd name="connsiteY129" fmla="*/ 473495 h 756523"/>
              <a:gd name="connsiteX130" fmla="*/ 2750457 w 7830476"/>
              <a:gd name="connsiteY130" fmla="*/ 393666 h 756523"/>
              <a:gd name="connsiteX131" fmla="*/ 2772228 w 7830476"/>
              <a:gd name="connsiteY131" fmla="*/ 342866 h 756523"/>
              <a:gd name="connsiteX132" fmla="*/ 2779485 w 7830476"/>
              <a:gd name="connsiteY132" fmla="*/ 371895 h 756523"/>
              <a:gd name="connsiteX133" fmla="*/ 2801257 w 7830476"/>
              <a:gd name="connsiteY133" fmla="*/ 473495 h 756523"/>
              <a:gd name="connsiteX134" fmla="*/ 2808514 w 7830476"/>
              <a:gd name="connsiteY134" fmla="*/ 422695 h 756523"/>
              <a:gd name="connsiteX135" fmla="*/ 2815771 w 7830476"/>
              <a:gd name="connsiteY135" fmla="*/ 400923 h 756523"/>
              <a:gd name="connsiteX136" fmla="*/ 2823028 w 7830476"/>
              <a:gd name="connsiteY136" fmla="*/ 429952 h 756523"/>
              <a:gd name="connsiteX137" fmla="*/ 2830285 w 7830476"/>
              <a:gd name="connsiteY137" fmla="*/ 451723 h 756523"/>
              <a:gd name="connsiteX138" fmla="*/ 2837543 w 7830476"/>
              <a:gd name="connsiteY138" fmla="*/ 517038 h 756523"/>
              <a:gd name="connsiteX139" fmla="*/ 2852057 w 7830476"/>
              <a:gd name="connsiteY139" fmla="*/ 495266 h 756523"/>
              <a:gd name="connsiteX140" fmla="*/ 2859314 w 7830476"/>
              <a:gd name="connsiteY140" fmla="*/ 473495 h 756523"/>
              <a:gd name="connsiteX141" fmla="*/ 2873828 w 7830476"/>
              <a:gd name="connsiteY141" fmla="*/ 509781 h 756523"/>
              <a:gd name="connsiteX142" fmla="*/ 2881085 w 7830476"/>
              <a:gd name="connsiteY142" fmla="*/ 538809 h 756523"/>
              <a:gd name="connsiteX143" fmla="*/ 2895600 w 7830476"/>
              <a:gd name="connsiteY143" fmla="*/ 567838 h 756523"/>
              <a:gd name="connsiteX144" fmla="*/ 2910114 w 7830476"/>
              <a:gd name="connsiteY144" fmla="*/ 538809 h 756523"/>
              <a:gd name="connsiteX145" fmla="*/ 2917371 w 7830476"/>
              <a:gd name="connsiteY145" fmla="*/ 480752 h 756523"/>
              <a:gd name="connsiteX146" fmla="*/ 2929710 w 7830476"/>
              <a:gd name="connsiteY146" fmla="*/ 429952 h 756523"/>
              <a:gd name="connsiteX147" fmla="*/ 2939143 w 7830476"/>
              <a:gd name="connsiteY147" fmla="*/ 524295 h 756523"/>
              <a:gd name="connsiteX148" fmla="*/ 2964705 w 7830476"/>
              <a:gd name="connsiteY148" fmla="*/ 482739 h 756523"/>
              <a:gd name="connsiteX149" fmla="*/ 2946400 w 7830476"/>
              <a:gd name="connsiteY149" fmla="*/ 466238 h 756523"/>
              <a:gd name="connsiteX150" fmla="*/ 2962358 w 7830476"/>
              <a:gd name="connsiteY150" fmla="*/ 432327 h 756523"/>
              <a:gd name="connsiteX151" fmla="*/ 2968171 w 7830476"/>
              <a:gd name="connsiteY151" fmla="*/ 386409 h 756523"/>
              <a:gd name="connsiteX152" fmla="*/ 2989943 w 7830476"/>
              <a:gd name="connsiteY152" fmla="*/ 408181 h 756523"/>
              <a:gd name="connsiteX153" fmla="*/ 3004457 w 7830476"/>
              <a:gd name="connsiteY153" fmla="*/ 458981 h 756523"/>
              <a:gd name="connsiteX154" fmla="*/ 3011714 w 7830476"/>
              <a:gd name="connsiteY154" fmla="*/ 422695 h 756523"/>
              <a:gd name="connsiteX155" fmla="*/ 3040743 w 7830476"/>
              <a:gd name="connsiteY155" fmla="*/ 342866 h 756523"/>
              <a:gd name="connsiteX156" fmla="*/ 3048000 w 7830476"/>
              <a:gd name="connsiteY156" fmla="*/ 321095 h 756523"/>
              <a:gd name="connsiteX157" fmla="*/ 3055257 w 7830476"/>
              <a:gd name="connsiteY157" fmla="*/ 371895 h 756523"/>
              <a:gd name="connsiteX158" fmla="*/ 3069771 w 7830476"/>
              <a:gd name="connsiteY158" fmla="*/ 342866 h 756523"/>
              <a:gd name="connsiteX159" fmla="*/ 3077028 w 7830476"/>
              <a:gd name="connsiteY159" fmla="*/ 284809 h 756523"/>
              <a:gd name="connsiteX160" fmla="*/ 3084285 w 7830476"/>
              <a:gd name="connsiteY160" fmla="*/ 263038 h 756523"/>
              <a:gd name="connsiteX161" fmla="*/ 3091543 w 7830476"/>
              <a:gd name="connsiteY161" fmla="*/ 371895 h 756523"/>
              <a:gd name="connsiteX162" fmla="*/ 3098800 w 7830476"/>
              <a:gd name="connsiteY162" fmla="*/ 437209 h 756523"/>
              <a:gd name="connsiteX163" fmla="*/ 3113314 w 7830476"/>
              <a:gd name="connsiteY163" fmla="*/ 364638 h 756523"/>
              <a:gd name="connsiteX164" fmla="*/ 3120571 w 7830476"/>
              <a:gd name="connsiteY164" fmla="*/ 335609 h 756523"/>
              <a:gd name="connsiteX165" fmla="*/ 3135085 w 7830476"/>
              <a:gd name="connsiteY165" fmla="*/ 270295 h 756523"/>
              <a:gd name="connsiteX166" fmla="*/ 3142343 w 7830476"/>
              <a:gd name="connsiteY166" fmla="*/ 248523 h 756523"/>
              <a:gd name="connsiteX167" fmla="*/ 3156857 w 7830476"/>
              <a:gd name="connsiteY167" fmla="*/ 386409 h 756523"/>
              <a:gd name="connsiteX168" fmla="*/ 3164114 w 7830476"/>
              <a:gd name="connsiteY168" fmla="*/ 364638 h 756523"/>
              <a:gd name="connsiteX169" fmla="*/ 3178628 w 7830476"/>
              <a:gd name="connsiteY169" fmla="*/ 350123 h 756523"/>
              <a:gd name="connsiteX170" fmla="*/ 3185885 w 7830476"/>
              <a:gd name="connsiteY170" fmla="*/ 393666 h 756523"/>
              <a:gd name="connsiteX171" fmla="*/ 3214914 w 7830476"/>
              <a:gd name="connsiteY171" fmla="*/ 379152 h 756523"/>
              <a:gd name="connsiteX172" fmla="*/ 3243943 w 7830476"/>
              <a:gd name="connsiteY172" fmla="*/ 364638 h 756523"/>
              <a:gd name="connsiteX173" fmla="*/ 3272971 w 7830476"/>
              <a:gd name="connsiteY173" fmla="*/ 364638 h 756523"/>
              <a:gd name="connsiteX174" fmla="*/ 3309257 w 7830476"/>
              <a:gd name="connsiteY174" fmla="*/ 357381 h 756523"/>
              <a:gd name="connsiteX175" fmla="*/ 3316514 w 7830476"/>
              <a:gd name="connsiteY175" fmla="*/ 386409 h 756523"/>
              <a:gd name="connsiteX176" fmla="*/ 3323771 w 7830476"/>
              <a:gd name="connsiteY176" fmla="*/ 408181 h 756523"/>
              <a:gd name="connsiteX177" fmla="*/ 3360057 w 7830476"/>
              <a:gd name="connsiteY177" fmla="*/ 386409 h 756523"/>
              <a:gd name="connsiteX178" fmla="*/ 3367314 w 7830476"/>
              <a:gd name="connsiteY178" fmla="*/ 364638 h 756523"/>
              <a:gd name="connsiteX179" fmla="*/ 3389085 w 7830476"/>
              <a:gd name="connsiteY179" fmla="*/ 350123 h 756523"/>
              <a:gd name="connsiteX180" fmla="*/ 3396343 w 7830476"/>
              <a:gd name="connsiteY180" fmla="*/ 429952 h 756523"/>
              <a:gd name="connsiteX181" fmla="*/ 3418114 w 7830476"/>
              <a:gd name="connsiteY181" fmla="*/ 393666 h 756523"/>
              <a:gd name="connsiteX182" fmla="*/ 3425371 w 7830476"/>
              <a:gd name="connsiteY182" fmla="*/ 364638 h 756523"/>
              <a:gd name="connsiteX183" fmla="*/ 3447143 w 7830476"/>
              <a:gd name="connsiteY183" fmla="*/ 393666 h 756523"/>
              <a:gd name="connsiteX184" fmla="*/ 3468914 w 7830476"/>
              <a:gd name="connsiteY184" fmla="*/ 371895 h 756523"/>
              <a:gd name="connsiteX185" fmla="*/ 3490685 w 7830476"/>
              <a:gd name="connsiteY185" fmla="*/ 408181 h 756523"/>
              <a:gd name="connsiteX186" fmla="*/ 3512457 w 7830476"/>
              <a:gd name="connsiteY186" fmla="*/ 386409 h 756523"/>
              <a:gd name="connsiteX187" fmla="*/ 3556000 w 7830476"/>
              <a:gd name="connsiteY187" fmla="*/ 379152 h 756523"/>
              <a:gd name="connsiteX188" fmla="*/ 3577771 w 7830476"/>
              <a:gd name="connsiteY188" fmla="*/ 393666 h 756523"/>
              <a:gd name="connsiteX189" fmla="*/ 3585028 w 7830476"/>
              <a:gd name="connsiteY189" fmla="*/ 422695 h 756523"/>
              <a:gd name="connsiteX190" fmla="*/ 3621314 w 7830476"/>
              <a:gd name="connsiteY190" fmla="*/ 342866 h 756523"/>
              <a:gd name="connsiteX191" fmla="*/ 3635828 w 7830476"/>
              <a:gd name="connsiteY191" fmla="*/ 371895 h 756523"/>
              <a:gd name="connsiteX192" fmla="*/ 3657600 w 7830476"/>
              <a:gd name="connsiteY192" fmla="*/ 393666 h 756523"/>
              <a:gd name="connsiteX193" fmla="*/ 3679371 w 7830476"/>
              <a:gd name="connsiteY193" fmla="*/ 408181 h 756523"/>
              <a:gd name="connsiteX194" fmla="*/ 3722914 w 7830476"/>
              <a:gd name="connsiteY194" fmla="*/ 422695 h 756523"/>
              <a:gd name="connsiteX195" fmla="*/ 3759200 w 7830476"/>
              <a:gd name="connsiteY195" fmla="*/ 386409 h 756523"/>
              <a:gd name="connsiteX196" fmla="*/ 3780971 w 7830476"/>
              <a:gd name="connsiteY196" fmla="*/ 393666 h 756523"/>
              <a:gd name="connsiteX197" fmla="*/ 3810000 w 7830476"/>
              <a:gd name="connsiteY197" fmla="*/ 321095 h 756523"/>
              <a:gd name="connsiteX198" fmla="*/ 3831771 w 7830476"/>
              <a:gd name="connsiteY198" fmla="*/ 342866 h 756523"/>
              <a:gd name="connsiteX199" fmla="*/ 3846285 w 7830476"/>
              <a:gd name="connsiteY199" fmla="*/ 321095 h 756523"/>
              <a:gd name="connsiteX200" fmla="*/ 3853543 w 7830476"/>
              <a:gd name="connsiteY200" fmla="*/ 364638 h 756523"/>
              <a:gd name="connsiteX201" fmla="*/ 3875314 w 7830476"/>
              <a:gd name="connsiteY201" fmla="*/ 386409 h 756523"/>
              <a:gd name="connsiteX202" fmla="*/ 3904343 w 7830476"/>
              <a:gd name="connsiteY202" fmla="*/ 350123 h 756523"/>
              <a:gd name="connsiteX203" fmla="*/ 3940628 w 7830476"/>
              <a:gd name="connsiteY203" fmla="*/ 357381 h 756523"/>
              <a:gd name="connsiteX204" fmla="*/ 3976914 w 7830476"/>
              <a:gd name="connsiteY204" fmla="*/ 386409 h 756523"/>
              <a:gd name="connsiteX205" fmla="*/ 3998685 w 7830476"/>
              <a:gd name="connsiteY205" fmla="*/ 393666 h 756523"/>
              <a:gd name="connsiteX206" fmla="*/ 4013200 w 7830476"/>
              <a:gd name="connsiteY206" fmla="*/ 408181 h 756523"/>
              <a:gd name="connsiteX207" fmla="*/ 4071257 w 7830476"/>
              <a:gd name="connsiteY207" fmla="*/ 364638 h 756523"/>
              <a:gd name="connsiteX208" fmla="*/ 4085771 w 7830476"/>
              <a:gd name="connsiteY208" fmla="*/ 342866 h 756523"/>
              <a:gd name="connsiteX209" fmla="*/ 4093028 w 7830476"/>
              <a:gd name="connsiteY209" fmla="*/ 364638 h 756523"/>
              <a:gd name="connsiteX210" fmla="*/ 4107543 w 7830476"/>
              <a:gd name="connsiteY210" fmla="*/ 335609 h 756523"/>
              <a:gd name="connsiteX211" fmla="*/ 4114800 w 7830476"/>
              <a:gd name="connsiteY211" fmla="*/ 364638 h 756523"/>
              <a:gd name="connsiteX212" fmla="*/ 4129314 w 7830476"/>
              <a:gd name="connsiteY212" fmla="*/ 350123 h 756523"/>
              <a:gd name="connsiteX213" fmla="*/ 4136571 w 7830476"/>
              <a:gd name="connsiteY213" fmla="*/ 371895 h 756523"/>
              <a:gd name="connsiteX214" fmla="*/ 4158343 w 7830476"/>
              <a:gd name="connsiteY214" fmla="*/ 364638 h 756523"/>
              <a:gd name="connsiteX215" fmla="*/ 4165600 w 7830476"/>
              <a:gd name="connsiteY215" fmla="*/ 342866 h 756523"/>
              <a:gd name="connsiteX216" fmla="*/ 4187371 w 7830476"/>
              <a:gd name="connsiteY216" fmla="*/ 313838 h 756523"/>
              <a:gd name="connsiteX217" fmla="*/ 4194628 w 7830476"/>
              <a:gd name="connsiteY217" fmla="*/ 342866 h 756523"/>
              <a:gd name="connsiteX218" fmla="*/ 4209143 w 7830476"/>
              <a:gd name="connsiteY218" fmla="*/ 328352 h 756523"/>
              <a:gd name="connsiteX219" fmla="*/ 4223657 w 7830476"/>
              <a:gd name="connsiteY219" fmla="*/ 306581 h 756523"/>
              <a:gd name="connsiteX220" fmla="*/ 4252685 w 7830476"/>
              <a:gd name="connsiteY220" fmla="*/ 241266 h 756523"/>
              <a:gd name="connsiteX221" fmla="*/ 4259943 w 7830476"/>
              <a:gd name="connsiteY221" fmla="*/ 212238 h 756523"/>
              <a:gd name="connsiteX222" fmla="*/ 4274457 w 7830476"/>
              <a:gd name="connsiteY222" fmla="*/ 190466 h 756523"/>
              <a:gd name="connsiteX223" fmla="*/ 4274457 w 7830476"/>
              <a:gd name="connsiteY223" fmla="*/ 306581 h 756523"/>
              <a:gd name="connsiteX224" fmla="*/ 4281714 w 7830476"/>
              <a:gd name="connsiteY224" fmla="*/ 328352 h 756523"/>
              <a:gd name="connsiteX225" fmla="*/ 4296228 w 7830476"/>
              <a:gd name="connsiteY225" fmla="*/ 357381 h 756523"/>
              <a:gd name="connsiteX226" fmla="*/ 4310743 w 7830476"/>
              <a:gd name="connsiteY226" fmla="*/ 371895 h 756523"/>
              <a:gd name="connsiteX227" fmla="*/ 4332514 w 7830476"/>
              <a:gd name="connsiteY227" fmla="*/ 400923 h 756523"/>
              <a:gd name="connsiteX228" fmla="*/ 4339771 w 7830476"/>
              <a:gd name="connsiteY228" fmla="*/ 437209 h 756523"/>
              <a:gd name="connsiteX229" fmla="*/ 4354285 w 7830476"/>
              <a:gd name="connsiteY229" fmla="*/ 458981 h 756523"/>
              <a:gd name="connsiteX230" fmla="*/ 4368800 w 7830476"/>
              <a:gd name="connsiteY230" fmla="*/ 429952 h 756523"/>
              <a:gd name="connsiteX231" fmla="*/ 4376057 w 7830476"/>
              <a:gd name="connsiteY231" fmla="*/ 618638 h 756523"/>
              <a:gd name="connsiteX232" fmla="*/ 4405085 w 7830476"/>
              <a:gd name="connsiteY232" fmla="*/ 640409 h 756523"/>
              <a:gd name="connsiteX233" fmla="*/ 4412343 w 7830476"/>
              <a:gd name="connsiteY233" fmla="*/ 669438 h 756523"/>
              <a:gd name="connsiteX234" fmla="*/ 4419600 w 7830476"/>
              <a:gd name="connsiteY234" fmla="*/ 705723 h 756523"/>
              <a:gd name="connsiteX235" fmla="*/ 4426857 w 7830476"/>
              <a:gd name="connsiteY235" fmla="*/ 727495 h 756523"/>
              <a:gd name="connsiteX236" fmla="*/ 4434114 w 7830476"/>
              <a:gd name="connsiteY236" fmla="*/ 756523 h 756523"/>
              <a:gd name="connsiteX237" fmla="*/ 4441371 w 7830476"/>
              <a:gd name="connsiteY237" fmla="*/ 720238 h 756523"/>
              <a:gd name="connsiteX238" fmla="*/ 4455885 w 7830476"/>
              <a:gd name="connsiteY238" fmla="*/ 683952 h 756523"/>
              <a:gd name="connsiteX239" fmla="*/ 4463143 w 7830476"/>
              <a:gd name="connsiteY239" fmla="*/ 654923 h 756523"/>
              <a:gd name="connsiteX240" fmla="*/ 4470400 w 7830476"/>
              <a:gd name="connsiteY240" fmla="*/ 633152 h 756523"/>
              <a:gd name="connsiteX241" fmla="*/ 4477657 w 7830476"/>
              <a:gd name="connsiteY241" fmla="*/ 604123 h 756523"/>
              <a:gd name="connsiteX242" fmla="*/ 4492171 w 7830476"/>
              <a:gd name="connsiteY242" fmla="*/ 560581 h 756523"/>
              <a:gd name="connsiteX243" fmla="*/ 4499428 w 7830476"/>
              <a:gd name="connsiteY243" fmla="*/ 364638 h 756523"/>
              <a:gd name="connsiteX244" fmla="*/ 4513943 w 7830476"/>
              <a:gd name="connsiteY244" fmla="*/ 335609 h 756523"/>
              <a:gd name="connsiteX245" fmla="*/ 4521200 w 7830476"/>
              <a:gd name="connsiteY245" fmla="*/ 306581 h 756523"/>
              <a:gd name="connsiteX246" fmla="*/ 4535714 w 7830476"/>
              <a:gd name="connsiteY246" fmla="*/ 226752 h 756523"/>
              <a:gd name="connsiteX247" fmla="*/ 4542971 w 7830476"/>
              <a:gd name="connsiteY247" fmla="*/ 197723 h 756523"/>
              <a:gd name="connsiteX248" fmla="*/ 4550228 w 7830476"/>
              <a:gd name="connsiteY248" fmla="*/ 161438 h 756523"/>
              <a:gd name="connsiteX249" fmla="*/ 4557485 w 7830476"/>
              <a:gd name="connsiteY249" fmla="*/ 1781 h 756523"/>
              <a:gd name="connsiteX250" fmla="*/ 4564743 w 7830476"/>
              <a:gd name="connsiteY250" fmla="*/ 30809 h 756523"/>
              <a:gd name="connsiteX251" fmla="*/ 4572000 w 7830476"/>
              <a:gd name="connsiteY251" fmla="*/ 9038 h 756523"/>
              <a:gd name="connsiteX252" fmla="*/ 4601028 w 7830476"/>
              <a:gd name="connsiteY252" fmla="*/ 226752 h 756523"/>
              <a:gd name="connsiteX253" fmla="*/ 4608285 w 7830476"/>
              <a:gd name="connsiteY253" fmla="*/ 197723 h 756523"/>
              <a:gd name="connsiteX254" fmla="*/ 4622800 w 7830476"/>
              <a:gd name="connsiteY254" fmla="*/ 183209 h 756523"/>
              <a:gd name="connsiteX255" fmla="*/ 4637314 w 7830476"/>
              <a:gd name="connsiteY255" fmla="*/ 241266 h 756523"/>
              <a:gd name="connsiteX256" fmla="*/ 4644571 w 7830476"/>
              <a:gd name="connsiteY256" fmla="*/ 270295 h 756523"/>
              <a:gd name="connsiteX257" fmla="*/ 4659085 w 7830476"/>
              <a:gd name="connsiteY257" fmla="*/ 292066 h 756523"/>
              <a:gd name="connsiteX258" fmla="*/ 4680857 w 7830476"/>
              <a:gd name="connsiteY258" fmla="*/ 270295 h 756523"/>
              <a:gd name="connsiteX259" fmla="*/ 4695371 w 7830476"/>
              <a:gd name="connsiteY259" fmla="*/ 248523 h 756523"/>
              <a:gd name="connsiteX260" fmla="*/ 4709885 w 7830476"/>
              <a:gd name="connsiteY260" fmla="*/ 292066 h 756523"/>
              <a:gd name="connsiteX261" fmla="*/ 4724400 w 7830476"/>
              <a:gd name="connsiteY261" fmla="*/ 321095 h 756523"/>
              <a:gd name="connsiteX262" fmla="*/ 4753428 w 7830476"/>
              <a:gd name="connsiteY262" fmla="*/ 292066 h 756523"/>
              <a:gd name="connsiteX263" fmla="*/ 4760685 w 7830476"/>
              <a:gd name="connsiteY263" fmla="*/ 321095 h 756523"/>
              <a:gd name="connsiteX264" fmla="*/ 4782457 w 7830476"/>
              <a:gd name="connsiteY264" fmla="*/ 299323 h 756523"/>
              <a:gd name="connsiteX265" fmla="*/ 4804228 w 7830476"/>
              <a:gd name="connsiteY265" fmla="*/ 321095 h 756523"/>
              <a:gd name="connsiteX266" fmla="*/ 4826000 w 7830476"/>
              <a:gd name="connsiteY266" fmla="*/ 328352 h 756523"/>
              <a:gd name="connsiteX267" fmla="*/ 4855028 w 7830476"/>
              <a:gd name="connsiteY267" fmla="*/ 328352 h 756523"/>
              <a:gd name="connsiteX268" fmla="*/ 4884057 w 7830476"/>
              <a:gd name="connsiteY268" fmla="*/ 321095 h 756523"/>
              <a:gd name="connsiteX269" fmla="*/ 4891314 w 7830476"/>
              <a:gd name="connsiteY269" fmla="*/ 299323 h 756523"/>
              <a:gd name="connsiteX270" fmla="*/ 4927600 w 7830476"/>
              <a:gd name="connsiteY270" fmla="*/ 328352 h 756523"/>
              <a:gd name="connsiteX271" fmla="*/ 4949371 w 7830476"/>
              <a:gd name="connsiteY271" fmla="*/ 342866 h 756523"/>
              <a:gd name="connsiteX272" fmla="*/ 4963885 w 7830476"/>
              <a:gd name="connsiteY272" fmla="*/ 313838 h 756523"/>
              <a:gd name="connsiteX273" fmla="*/ 4985657 w 7830476"/>
              <a:gd name="connsiteY273" fmla="*/ 335609 h 756523"/>
              <a:gd name="connsiteX274" fmla="*/ 5000171 w 7830476"/>
              <a:gd name="connsiteY274" fmla="*/ 292066 h 756523"/>
              <a:gd name="connsiteX275" fmla="*/ 5036457 w 7830476"/>
              <a:gd name="connsiteY275" fmla="*/ 263038 h 756523"/>
              <a:gd name="connsiteX276" fmla="*/ 5043714 w 7830476"/>
              <a:gd name="connsiteY276" fmla="*/ 299323 h 756523"/>
              <a:gd name="connsiteX277" fmla="*/ 5065485 w 7830476"/>
              <a:gd name="connsiteY277" fmla="*/ 328352 h 756523"/>
              <a:gd name="connsiteX278" fmla="*/ 5087257 w 7830476"/>
              <a:gd name="connsiteY278" fmla="*/ 321095 h 756523"/>
              <a:gd name="connsiteX279" fmla="*/ 5101771 w 7830476"/>
              <a:gd name="connsiteY279" fmla="*/ 342866 h 756523"/>
              <a:gd name="connsiteX280" fmla="*/ 5130800 w 7830476"/>
              <a:gd name="connsiteY280" fmla="*/ 321095 h 756523"/>
              <a:gd name="connsiteX281" fmla="*/ 5167085 w 7830476"/>
              <a:gd name="connsiteY281" fmla="*/ 364638 h 756523"/>
              <a:gd name="connsiteX282" fmla="*/ 5196114 w 7830476"/>
              <a:gd name="connsiteY282" fmla="*/ 350123 h 756523"/>
              <a:gd name="connsiteX283" fmla="*/ 5225143 w 7830476"/>
              <a:gd name="connsiteY283" fmla="*/ 299323 h 756523"/>
              <a:gd name="connsiteX284" fmla="*/ 5246914 w 7830476"/>
              <a:gd name="connsiteY284" fmla="*/ 306581 h 756523"/>
              <a:gd name="connsiteX285" fmla="*/ 5254171 w 7830476"/>
              <a:gd name="connsiteY285" fmla="*/ 342866 h 756523"/>
              <a:gd name="connsiteX286" fmla="*/ 5283200 w 7830476"/>
              <a:gd name="connsiteY286" fmla="*/ 335609 h 756523"/>
              <a:gd name="connsiteX287" fmla="*/ 5312228 w 7830476"/>
              <a:gd name="connsiteY287" fmla="*/ 313838 h 756523"/>
              <a:gd name="connsiteX288" fmla="*/ 5326743 w 7830476"/>
              <a:gd name="connsiteY288" fmla="*/ 270295 h 756523"/>
              <a:gd name="connsiteX289" fmla="*/ 5334000 w 7830476"/>
              <a:gd name="connsiteY289" fmla="*/ 241266 h 756523"/>
              <a:gd name="connsiteX290" fmla="*/ 5348514 w 7830476"/>
              <a:gd name="connsiteY290" fmla="*/ 263038 h 756523"/>
              <a:gd name="connsiteX291" fmla="*/ 5370285 w 7830476"/>
              <a:gd name="connsiteY291" fmla="*/ 255781 h 756523"/>
              <a:gd name="connsiteX292" fmla="*/ 5392057 w 7830476"/>
              <a:gd name="connsiteY292" fmla="*/ 255781 h 756523"/>
              <a:gd name="connsiteX293" fmla="*/ 5399314 w 7830476"/>
              <a:gd name="connsiteY293" fmla="*/ 197723 h 756523"/>
              <a:gd name="connsiteX294" fmla="*/ 5428343 w 7830476"/>
              <a:gd name="connsiteY294" fmla="*/ 219495 h 756523"/>
              <a:gd name="connsiteX295" fmla="*/ 5457371 w 7830476"/>
              <a:gd name="connsiteY295" fmla="*/ 197723 h 756523"/>
              <a:gd name="connsiteX296" fmla="*/ 5464628 w 7830476"/>
              <a:gd name="connsiteY296" fmla="*/ 161438 h 756523"/>
              <a:gd name="connsiteX297" fmla="*/ 5479143 w 7830476"/>
              <a:gd name="connsiteY297" fmla="*/ 96123 h 756523"/>
              <a:gd name="connsiteX298" fmla="*/ 5493657 w 7830476"/>
              <a:gd name="connsiteY298" fmla="*/ 125152 h 756523"/>
              <a:gd name="connsiteX299" fmla="*/ 5515428 w 7830476"/>
              <a:gd name="connsiteY299" fmla="*/ 139666 h 756523"/>
              <a:gd name="connsiteX300" fmla="*/ 5522685 w 7830476"/>
              <a:gd name="connsiteY300" fmla="*/ 168695 h 756523"/>
              <a:gd name="connsiteX301" fmla="*/ 5551714 w 7830476"/>
              <a:gd name="connsiteY301" fmla="*/ 255781 h 756523"/>
              <a:gd name="connsiteX302" fmla="*/ 5573485 w 7830476"/>
              <a:gd name="connsiteY302" fmla="*/ 263038 h 756523"/>
              <a:gd name="connsiteX303" fmla="*/ 5588000 w 7830476"/>
              <a:gd name="connsiteY303" fmla="*/ 248523 h 756523"/>
              <a:gd name="connsiteX304" fmla="*/ 5602514 w 7830476"/>
              <a:gd name="connsiteY304" fmla="*/ 263038 h 756523"/>
              <a:gd name="connsiteX305" fmla="*/ 5624285 w 7830476"/>
              <a:gd name="connsiteY305" fmla="*/ 277552 h 756523"/>
              <a:gd name="connsiteX306" fmla="*/ 5638800 w 7830476"/>
              <a:gd name="connsiteY306" fmla="*/ 248523 h 756523"/>
              <a:gd name="connsiteX307" fmla="*/ 5675085 w 7830476"/>
              <a:gd name="connsiteY307" fmla="*/ 328352 h 756523"/>
              <a:gd name="connsiteX308" fmla="*/ 5696857 w 7830476"/>
              <a:gd name="connsiteY308" fmla="*/ 364638 h 756523"/>
              <a:gd name="connsiteX309" fmla="*/ 5704114 w 7830476"/>
              <a:gd name="connsiteY309" fmla="*/ 408181 h 756523"/>
              <a:gd name="connsiteX310" fmla="*/ 5754914 w 7830476"/>
              <a:gd name="connsiteY310" fmla="*/ 451723 h 756523"/>
              <a:gd name="connsiteX311" fmla="*/ 5776685 w 7830476"/>
              <a:gd name="connsiteY311" fmla="*/ 437209 h 756523"/>
              <a:gd name="connsiteX312" fmla="*/ 5783943 w 7830476"/>
              <a:gd name="connsiteY312" fmla="*/ 393666 h 756523"/>
              <a:gd name="connsiteX313" fmla="*/ 5798457 w 7830476"/>
              <a:gd name="connsiteY313" fmla="*/ 328352 h 756523"/>
              <a:gd name="connsiteX314" fmla="*/ 5820228 w 7830476"/>
              <a:gd name="connsiteY314" fmla="*/ 299323 h 756523"/>
              <a:gd name="connsiteX315" fmla="*/ 5827485 w 7830476"/>
              <a:gd name="connsiteY315" fmla="*/ 277552 h 756523"/>
              <a:gd name="connsiteX316" fmla="*/ 5842000 w 7830476"/>
              <a:gd name="connsiteY316" fmla="*/ 255781 h 756523"/>
              <a:gd name="connsiteX317" fmla="*/ 5849257 w 7830476"/>
              <a:gd name="connsiteY317" fmla="*/ 212238 h 756523"/>
              <a:gd name="connsiteX318" fmla="*/ 5863771 w 7830476"/>
              <a:gd name="connsiteY318" fmla="*/ 197723 h 756523"/>
              <a:gd name="connsiteX319" fmla="*/ 5878285 w 7830476"/>
              <a:gd name="connsiteY319" fmla="*/ 168695 h 756523"/>
              <a:gd name="connsiteX320" fmla="*/ 5900057 w 7830476"/>
              <a:gd name="connsiteY320" fmla="*/ 212238 h 756523"/>
              <a:gd name="connsiteX321" fmla="*/ 5921828 w 7830476"/>
              <a:gd name="connsiteY321" fmla="*/ 219495 h 756523"/>
              <a:gd name="connsiteX322" fmla="*/ 5958114 w 7830476"/>
              <a:gd name="connsiteY322" fmla="*/ 371895 h 756523"/>
              <a:gd name="connsiteX323" fmla="*/ 5979885 w 7830476"/>
              <a:gd name="connsiteY323" fmla="*/ 364638 h 756523"/>
              <a:gd name="connsiteX324" fmla="*/ 5994400 w 7830476"/>
              <a:gd name="connsiteY324" fmla="*/ 408181 h 756523"/>
              <a:gd name="connsiteX325" fmla="*/ 6008914 w 7830476"/>
              <a:gd name="connsiteY325" fmla="*/ 488009 h 756523"/>
              <a:gd name="connsiteX326" fmla="*/ 6016171 w 7830476"/>
              <a:gd name="connsiteY326" fmla="*/ 509781 h 756523"/>
              <a:gd name="connsiteX327" fmla="*/ 6066971 w 7830476"/>
              <a:gd name="connsiteY327" fmla="*/ 524295 h 756523"/>
              <a:gd name="connsiteX328" fmla="*/ 6096000 w 7830476"/>
              <a:gd name="connsiteY328" fmla="*/ 517038 h 756523"/>
              <a:gd name="connsiteX329" fmla="*/ 6125028 w 7830476"/>
              <a:gd name="connsiteY329" fmla="*/ 466238 h 756523"/>
              <a:gd name="connsiteX330" fmla="*/ 6139543 w 7830476"/>
              <a:gd name="connsiteY330" fmla="*/ 429952 h 756523"/>
              <a:gd name="connsiteX331" fmla="*/ 6168571 w 7830476"/>
              <a:gd name="connsiteY331" fmla="*/ 364638 h 756523"/>
              <a:gd name="connsiteX332" fmla="*/ 6183085 w 7830476"/>
              <a:gd name="connsiteY332" fmla="*/ 299323 h 756523"/>
              <a:gd name="connsiteX333" fmla="*/ 6190343 w 7830476"/>
              <a:gd name="connsiteY333" fmla="*/ 234009 h 756523"/>
              <a:gd name="connsiteX334" fmla="*/ 6241143 w 7830476"/>
              <a:gd name="connsiteY334" fmla="*/ 183209 h 756523"/>
              <a:gd name="connsiteX335" fmla="*/ 6248400 w 7830476"/>
              <a:gd name="connsiteY335" fmla="*/ 212238 h 756523"/>
              <a:gd name="connsiteX336" fmla="*/ 6262914 w 7830476"/>
              <a:gd name="connsiteY336" fmla="*/ 248523 h 756523"/>
              <a:gd name="connsiteX337" fmla="*/ 6284685 w 7830476"/>
              <a:gd name="connsiteY337" fmla="*/ 313838 h 756523"/>
              <a:gd name="connsiteX338" fmla="*/ 6299200 w 7830476"/>
              <a:gd name="connsiteY338" fmla="*/ 386409 h 756523"/>
              <a:gd name="connsiteX339" fmla="*/ 6335485 w 7830476"/>
              <a:gd name="connsiteY339" fmla="*/ 451723 h 756523"/>
              <a:gd name="connsiteX340" fmla="*/ 6350000 w 7830476"/>
              <a:gd name="connsiteY340" fmla="*/ 480752 h 756523"/>
              <a:gd name="connsiteX341" fmla="*/ 6386285 w 7830476"/>
              <a:gd name="connsiteY341" fmla="*/ 473495 h 756523"/>
              <a:gd name="connsiteX342" fmla="*/ 6400800 w 7830476"/>
              <a:gd name="connsiteY342" fmla="*/ 444466 h 756523"/>
              <a:gd name="connsiteX343" fmla="*/ 6422571 w 7830476"/>
              <a:gd name="connsiteY343" fmla="*/ 393666 h 756523"/>
              <a:gd name="connsiteX344" fmla="*/ 6466114 w 7830476"/>
              <a:gd name="connsiteY344" fmla="*/ 429952 h 756523"/>
              <a:gd name="connsiteX345" fmla="*/ 6480628 w 7830476"/>
              <a:gd name="connsiteY345" fmla="*/ 386409 h 756523"/>
              <a:gd name="connsiteX346" fmla="*/ 6516914 w 7830476"/>
              <a:gd name="connsiteY346" fmla="*/ 335609 h 756523"/>
              <a:gd name="connsiteX347" fmla="*/ 6531428 w 7830476"/>
              <a:gd name="connsiteY347" fmla="*/ 357381 h 756523"/>
              <a:gd name="connsiteX348" fmla="*/ 6574971 w 7830476"/>
              <a:gd name="connsiteY348" fmla="*/ 371895 h 756523"/>
              <a:gd name="connsiteX349" fmla="*/ 6582228 w 7830476"/>
              <a:gd name="connsiteY349" fmla="*/ 422695 h 756523"/>
              <a:gd name="connsiteX350" fmla="*/ 6640285 w 7830476"/>
              <a:gd name="connsiteY350" fmla="*/ 400923 h 756523"/>
              <a:gd name="connsiteX351" fmla="*/ 6662057 w 7830476"/>
              <a:gd name="connsiteY351" fmla="*/ 415438 h 756523"/>
              <a:gd name="connsiteX352" fmla="*/ 6676571 w 7830476"/>
              <a:gd name="connsiteY352" fmla="*/ 364638 h 756523"/>
              <a:gd name="connsiteX353" fmla="*/ 6741885 w 7830476"/>
              <a:gd name="connsiteY353" fmla="*/ 364638 h 756523"/>
              <a:gd name="connsiteX354" fmla="*/ 6763657 w 7830476"/>
              <a:gd name="connsiteY354" fmla="*/ 379152 h 756523"/>
              <a:gd name="connsiteX355" fmla="*/ 6770914 w 7830476"/>
              <a:gd name="connsiteY355" fmla="*/ 357381 h 756523"/>
              <a:gd name="connsiteX356" fmla="*/ 6785428 w 7830476"/>
              <a:gd name="connsiteY356" fmla="*/ 386409 h 756523"/>
              <a:gd name="connsiteX357" fmla="*/ 6807200 w 7830476"/>
              <a:gd name="connsiteY357" fmla="*/ 357381 h 756523"/>
              <a:gd name="connsiteX358" fmla="*/ 6828971 w 7830476"/>
              <a:gd name="connsiteY358" fmla="*/ 371895 h 756523"/>
              <a:gd name="connsiteX359" fmla="*/ 6858000 w 7830476"/>
              <a:gd name="connsiteY359" fmla="*/ 342866 h 756523"/>
              <a:gd name="connsiteX360" fmla="*/ 6865257 w 7830476"/>
              <a:gd name="connsiteY360" fmla="*/ 371895 h 756523"/>
              <a:gd name="connsiteX361" fmla="*/ 6872514 w 7830476"/>
              <a:gd name="connsiteY361" fmla="*/ 393666 h 756523"/>
              <a:gd name="connsiteX362" fmla="*/ 6887028 w 7830476"/>
              <a:gd name="connsiteY362" fmla="*/ 364638 h 756523"/>
              <a:gd name="connsiteX363" fmla="*/ 6916057 w 7830476"/>
              <a:gd name="connsiteY363" fmla="*/ 357381 h 756523"/>
              <a:gd name="connsiteX364" fmla="*/ 6945085 w 7830476"/>
              <a:gd name="connsiteY364" fmla="*/ 364638 h 756523"/>
              <a:gd name="connsiteX365" fmla="*/ 6959600 w 7830476"/>
              <a:gd name="connsiteY365" fmla="*/ 371895 h 756523"/>
              <a:gd name="connsiteX366" fmla="*/ 6981371 w 7830476"/>
              <a:gd name="connsiteY366" fmla="*/ 357381 h 756523"/>
              <a:gd name="connsiteX367" fmla="*/ 7010400 w 7830476"/>
              <a:gd name="connsiteY367" fmla="*/ 364638 h 756523"/>
              <a:gd name="connsiteX368" fmla="*/ 7032171 w 7830476"/>
              <a:gd name="connsiteY368" fmla="*/ 350123 h 756523"/>
              <a:gd name="connsiteX369" fmla="*/ 7053943 w 7830476"/>
              <a:gd name="connsiteY369" fmla="*/ 357381 h 756523"/>
              <a:gd name="connsiteX370" fmla="*/ 7061200 w 7830476"/>
              <a:gd name="connsiteY370" fmla="*/ 335609 h 756523"/>
              <a:gd name="connsiteX371" fmla="*/ 7090228 w 7830476"/>
              <a:gd name="connsiteY371" fmla="*/ 371895 h 756523"/>
              <a:gd name="connsiteX372" fmla="*/ 7104743 w 7830476"/>
              <a:gd name="connsiteY372" fmla="*/ 350123 h 756523"/>
              <a:gd name="connsiteX373" fmla="*/ 7126514 w 7830476"/>
              <a:gd name="connsiteY373" fmla="*/ 357381 h 756523"/>
              <a:gd name="connsiteX374" fmla="*/ 7133771 w 7830476"/>
              <a:gd name="connsiteY374" fmla="*/ 335609 h 756523"/>
              <a:gd name="connsiteX375" fmla="*/ 7155543 w 7830476"/>
              <a:gd name="connsiteY375" fmla="*/ 328352 h 756523"/>
              <a:gd name="connsiteX376" fmla="*/ 7184571 w 7830476"/>
              <a:gd name="connsiteY376" fmla="*/ 350123 h 756523"/>
              <a:gd name="connsiteX377" fmla="*/ 7206343 w 7830476"/>
              <a:gd name="connsiteY377" fmla="*/ 342866 h 756523"/>
              <a:gd name="connsiteX378" fmla="*/ 7228114 w 7830476"/>
              <a:gd name="connsiteY378" fmla="*/ 335609 h 756523"/>
              <a:gd name="connsiteX379" fmla="*/ 7249885 w 7830476"/>
              <a:gd name="connsiteY379" fmla="*/ 328352 h 756523"/>
              <a:gd name="connsiteX380" fmla="*/ 7264400 w 7830476"/>
              <a:gd name="connsiteY380" fmla="*/ 342866 h 756523"/>
              <a:gd name="connsiteX381" fmla="*/ 7286171 w 7830476"/>
              <a:gd name="connsiteY381" fmla="*/ 313838 h 756523"/>
              <a:gd name="connsiteX382" fmla="*/ 7307943 w 7830476"/>
              <a:gd name="connsiteY382" fmla="*/ 386409 h 756523"/>
              <a:gd name="connsiteX383" fmla="*/ 7322457 w 7830476"/>
              <a:gd name="connsiteY383" fmla="*/ 357381 h 756523"/>
              <a:gd name="connsiteX384" fmla="*/ 7358743 w 7830476"/>
              <a:gd name="connsiteY384" fmla="*/ 371895 h 756523"/>
              <a:gd name="connsiteX385" fmla="*/ 7366000 w 7830476"/>
              <a:gd name="connsiteY385" fmla="*/ 350123 h 756523"/>
              <a:gd name="connsiteX386" fmla="*/ 7380514 w 7830476"/>
              <a:gd name="connsiteY386" fmla="*/ 371895 h 756523"/>
              <a:gd name="connsiteX387" fmla="*/ 7395028 w 7830476"/>
              <a:gd name="connsiteY387" fmla="*/ 408181 h 756523"/>
              <a:gd name="connsiteX388" fmla="*/ 7409543 w 7830476"/>
              <a:gd name="connsiteY388" fmla="*/ 393666 h 756523"/>
              <a:gd name="connsiteX389" fmla="*/ 7431314 w 7830476"/>
              <a:gd name="connsiteY389" fmla="*/ 451723 h 756523"/>
              <a:gd name="connsiteX390" fmla="*/ 7453085 w 7830476"/>
              <a:gd name="connsiteY390" fmla="*/ 429952 h 756523"/>
              <a:gd name="connsiteX391" fmla="*/ 7474857 w 7830476"/>
              <a:gd name="connsiteY391" fmla="*/ 473495 h 756523"/>
              <a:gd name="connsiteX392" fmla="*/ 7503885 w 7830476"/>
              <a:gd name="connsiteY392" fmla="*/ 451723 h 756523"/>
              <a:gd name="connsiteX393" fmla="*/ 7554685 w 7830476"/>
              <a:gd name="connsiteY393" fmla="*/ 466238 h 756523"/>
              <a:gd name="connsiteX394" fmla="*/ 7569200 w 7830476"/>
              <a:gd name="connsiteY394" fmla="*/ 480752 h 756523"/>
              <a:gd name="connsiteX395" fmla="*/ 7612743 w 7830476"/>
              <a:gd name="connsiteY395" fmla="*/ 473495 h 756523"/>
              <a:gd name="connsiteX396" fmla="*/ 7634514 w 7830476"/>
              <a:gd name="connsiteY396" fmla="*/ 458981 h 756523"/>
              <a:gd name="connsiteX397" fmla="*/ 7656285 w 7830476"/>
              <a:gd name="connsiteY397" fmla="*/ 444466 h 756523"/>
              <a:gd name="connsiteX398" fmla="*/ 7692571 w 7830476"/>
              <a:gd name="connsiteY398" fmla="*/ 393666 h 756523"/>
              <a:gd name="connsiteX399" fmla="*/ 7707085 w 7830476"/>
              <a:gd name="connsiteY399" fmla="*/ 415438 h 756523"/>
              <a:gd name="connsiteX400" fmla="*/ 7765143 w 7830476"/>
              <a:gd name="connsiteY400" fmla="*/ 393666 h 756523"/>
              <a:gd name="connsiteX401" fmla="*/ 7786914 w 7830476"/>
              <a:gd name="connsiteY401" fmla="*/ 371895 h 756523"/>
              <a:gd name="connsiteX402" fmla="*/ 7823200 w 7830476"/>
              <a:gd name="connsiteY402" fmla="*/ 371895 h 756523"/>
              <a:gd name="connsiteX403" fmla="*/ 7830457 w 7830476"/>
              <a:gd name="connsiteY403" fmla="*/ 342866 h 756523"/>
              <a:gd name="connsiteX0" fmla="*/ 0 w 7830476"/>
              <a:gd name="connsiteY0" fmla="*/ 284809 h 756523"/>
              <a:gd name="connsiteX1" fmla="*/ 36285 w 7830476"/>
              <a:gd name="connsiteY1" fmla="*/ 277552 h 756523"/>
              <a:gd name="connsiteX2" fmla="*/ 58057 w 7830476"/>
              <a:gd name="connsiteY2" fmla="*/ 313838 h 756523"/>
              <a:gd name="connsiteX3" fmla="*/ 72571 w 7830476"/>
              <a:gd name="connsiteY3" fmla="*/ 263038 h 756523"/>
              <a:gd name="connsiteX4" fmla="*/ 87085 w 7830476"/>
              <a:gd name="connsiteY4" fmla="*/ 248523 h 756523"/>
              <a:gd name="connsiteX5" fmla="*/ 94343 w 7830476"/>
              <a:gd name="connsiteY5" fmla="*/ 284809 h 756523"/>
              <a:gd name="connsiteX6" fmla="*/ 101600 w 7830476"/>
              <a:gd name="connsiteY6" fmla="*/ 306581 h 756523"/>
              <a:gd name="connsiteX7" fmla="*/ 130628 w 7830476"/>
              <a:gd name="connsiteY7" fmla="*/ 270295 h 756523"/>
              <a:gd name="connsiteX8" fmla="*/ 145143 w 7830476"/>
              <a:gd name="connsiteY8" fmla="*/ 255781 h 756523"/>
              <a:gd name="connsiteX9" fmla="*/ 152400 w 7830476"/>
              <a:gd name="connsiteY9" fmla="*/ 299323 h 756523"/>
              <a:gd name="connsiteX10" fmla="*/ 159657 w 7830476"/>
              <a:gd name="connsiteY10" fmla="*/ 328352 h 756523"/>
              <a:gd name="connsiteX11" fmla="*/ 166914 w 7830476"/>
              <a:gd name="connsiteY11" fmla="*/ 299323 h 756523"/>
              <a:gd name="connsiteX12" fmla="*/ 203200 w 7830476"/>
              <a:gd name="connsiteY12" fmla="*/ 328352 h 756523"/>
              <a:gd name="connsiteX13" fmla="*/ 239485 w 7830476"/>
              <a:gd name="connsiteY13" fmla="*/ 284809 h 756523"/>
              <a:gd name="connsiteX14" fmla="*/ 261257 w 7830476"/>
              <a:gd name="connsiteY14" fmla="*/ 313838 h 756523"/>
              <a:gd name="connsiteX15" fmla="*/ 283028 w 7830476"/>
              <a:gd name="connsiteY15" fmla="*/ 284809 h 756523"/>
              <a:gd name="connsiteX16" fmla="*/ 304800 w 7830476"/>
              <a:gd name="connsiteY16" fmla="*/ 342866 h 756523"/>
              <a:gd name="connsiteX17" fmla="*/ 326571 w 7830476"/>
              <a:gd name="connsiteY17" fmla="*/ 299323 h 756523"/>
              <a:gd name="connsiteX18" fmla="*/ 333828 w 7830476"/>
              <a:gd name="connsiteY18" fmla="*/ 321095 h 756523"/>
              <a:gd name="connsiteX19" fmla="*/ 370114 w 7830476"/>
              <a:gd name="connsiteY19" fmla="*/ 292066 h 756523"/>
              <a:gd name="connsiteX20" fmla="*/ 406400 w 7830476"/>
              <a:gd name="connsiteY20" fmla="*/ 313838 h 756523"/>
              <a:gd name="connsiteX21" fmla="*/ 428171 w 7830476"/>
              <a:gd name="connsiteY21" fmla="*/ 277552 h 756523"/>
              <a:gd name="connsiteX22" fmla="*/ 442685 w 7830476"/>
              <a:gd name="connsiteY22" fmla="*/ 255781 h 756523"/>
              <a:gd name="connsiteX23" fmla="*/ 464457 w 7830476"/>
              <a:gd name="connsiteY23" fmla="*/ 270295 h 756523"/>
              <a:gd name="connsiteX24" fmla="*/ 486228 w 7830476"/>
              <a:gd name="connsiteY24" fmla="*/ 263038 h 756523"/>
              <a:gd name="connsiteX25" fmla="*/ 493485 w 7830476"/>
              <a:gd name="connsiteY25" fmla="*/ 284809 h 756523"/>
              <a:gd name="connsiteX26" fmla="*/ 515257 w 7830476"/>
              <a:gd name="connsiteY26" fmla="*/ 270295 h 756523"/>
              <a:gd name="connsiteX27" fmla="*/ 522514 w 7830476"/>
              <a:gd name="connsiteY27" fmla="*/ 299323 h 756523"/>
              <a:gd name="connsiteX28" fmla="*/ 544285 w 7830476"/>
              <a:gd name="connsiteY28" fmla="*/ 270295 h 756523"/>
              <a:gd name="connsiteX29" fmla="*/ 566057 w 7830476"/>
              <a:gd name="connsiteY29" fmla="*/ 284809 h 756523"/>
              <a:gd name="connsiteX30" fmla="*/ 587828 w 7830476"/>
              <a:gd name="connsiteY30" fmla="*/ 306581 h 756523"/>
              <a:gd name="connsiteX31" fmla="*/ 631371 w 7830476"/>
              <a:gd name="connsiteY31" fmla="*/ 299323 h 756523"/>
              <a:gd name="connsiteX32" fmla="*/ 667657 w 7830476"/>
              <a:gd name="connsiteY32" fmla="*/ 306581 h 756523"/>
              <a:gd name="connsiteX33" fmla="*/ 703943 w 7830476"/>
              <a:gd name="connsiteY33" fmla="*/ 284809 h 756523"/>
              <a:gd name="connsiteX34" fmla="*/ 725714 w 7830476"/>
              <a:gd name="connsiteY34" fmla="*/ 306581 h 756523"/>
              <a:gd name="connsiteX35" fmla="*/ 740228 w 7830476"/>
              <a:gd name="connsiteY35" fmla="*/ 292066 h 756523"/>
              <a:gd name="connsiteX36" fmla="*/ 762000 w 7830476"/>
              <a:gd name="connsiteY36" fmla="*/ 321095 h 756523"/>
              <a:gd name="connsiteX37" fmla="*/ 798285 w 7830476"/>
              <a:gd name="connsiteY37" fmla="*/ 284809 h 756523"/>
              <a:gd name="connsiteX38" fmla="*/ 805543 w 7830476"/>
              <a:gd name="connsiteY38" fmla="*/ 313838 h 756523"/>
              <a:gd name="connsiteX39" fmla="*/ 827314 w 7830476"/>
              <a:gd name="connsiteY39" fmla="*/ 292066 h 756523"/>
              <a:gd name="connsiteX40" fmla="*/ 841828 w 7830476"/>
              <a:gd name="connsiteY40" fmla="*/ 284809 h 756523"/>
              <a:gd name="connsiteX41" fmla="*/ 856343 w 7830476"/>
              <a:gd name="connsiteY41" fmla="*/ 313838 h 756523"/>
              <a:gd name="connsiteX42" fmla="*/ 878114 w 7830476"/>
              <a:gd name="connsiteY42" fmla="*/ 277552 h 756523"/>
              <a:gd name="connsiteX43" fmla="*/ 921657 w 7830476"/>
              <a:gd name="connsiteY43" fmla="*/ 277552 h 756523"/>
              <a:gd name="connsiteX44" fmla="*/ 943428 w 7830476"/>
              <a:gd name="connsiteY44" fmla="*/ 277552 h 756523"/>
              <a:gd name="connsiteX45" fmla="*/ 957943 w 7830476"/>
              <a:gd name="connsiteY45" fmla="*/ 306581 h 756523"/>
              <a:gd name="connsiteX46" fmla="*/ 979714 w 7830476"/>
              <a:gd name="connsiteY46" fmla="*/ 284809 h 756523"/>
              <a:gd name="connsiteX47" fmla="*/ 1008743 w 7830476"/>
              <a:gd name="connsiteY47" fmla="*/ 292066 h 756523"/>
              <a:gd name="connsiteX48" fmla="*/ 1023257 w 7830476"/>
              <a:gd name="connsiteY48" fmla="*/ 328352 h 756523"/>
              <a:gd name="connsiteX49" fmla="*/ 1066800 w 7830476"/>
              <a:gd name="connsiteY49" fmla="*/ 321095 h 756523"/>
              <a:gd name="connsiteX50" fmla="*/ 1103085 w 7830476"/>
              <a:gd name="connsiteY50" fmla="*/ 284809 h 756523"/>
              <a:gd name="connsiteX51" fmla="*/ 1132114 w 7830476"/>
              <a:gd name="connsiteY51" fmla="*/ 284809 h 756523"/>
              <a:gd name="connsiteX52" fmla="*/ 1161143 w 7830476"/>
              <a:gd name="connsiteY52" fmla="*/ 284809 h 756523"/>
              <a:gd name="connsiteX53" fmla="*/ 1182914 w 7830476"/>
              <a:gd name="connsiteY53" fmla="*/ 313838 h 756523"/>
              <a:gd name="connsiteX54" fmla="*/ 1197428 w 7830476"/>
              <a:gd name="connsiteY54" fmla="*/ 284809 h 756523"/>
              <a:gd name="connsiteX55" fmla="*/ 1240971 w 7830476"/>
              <a:gd name="connsiteY55" fmla="*/ 255781 h 756523"/>
              <a:gd name="connsiteX56" fmla="*/ 1255485 w 7830476"/>
              <a:gd name="connsiteY56" fmla="*/ 284809 h 756523"/>
              <a:gd name="connsiteX57" fmla="*/ 1284514 w 7830476"/>
              <a:gd name="connsiteY57" fmla="*/ 270295 h 756523"/>
              <a:gd name="connsiteX58" fmla="*/ 1299028 w 7830476"/>
              <a:gd name="connsiteY58" fmla="*/ 219495 h 756523"/>
              <a:gd name="connsiteX59" fmla="*/ 1313543 w 7830476"/>
              <a:gd name="connsiteY59" fmla="*/ 248523 h 756523"/>
              <a:gd name="connsiteX60" fmla="*/ 1342571 w 7830476"/>
              <a:gd name="connsiteY60" fmla="*/ 226752 h 756523"/>
              <a:gd name="connsiteX61" fmla="*/ 1357085 w 7830476"/>
              <a:gd name="connsiteY61" fmla="*/ 248523 h 756523"/>
              <a:gd name="connsiteX62" fmla="*/ 1378857 w 7830476"/>
              <a:gd name="connsiteY62" fmla="*/ 248523 h 756523"/>
              <a:gd name="connsiteX63" fmla="*/ 1407885 w 7830476"/>
              <a:gd name="connsiteY63" fmla="*/ 248523 h 756523"/>
              <a:gd name="connsiteX64" fmla="*/ 1429657 w 7830476"/>
              <a:gd name="connsiteY64" fmla="*/ 234009 h 756523"/>
              <a:gd name="connsiteX65" fmla="*/ 1451428 w 7830476"/>
              <a:gd name="connsiteY65" fmla="*/ 299323 h 756523"/>
              <a:gd name="connsiteX66" fmla="*/ 1465943 w 7830476"/>
              <a:gd name="connsiteY66" fmla="*/ 313838 h 756523"/>
              <a:gd name="connsiteX67" fmla="*/ 1480457 w 7830476"/>
              <a:gd name="connsiteY67" fmla="*/ 375982 h 756523"/>
              <a:gd name="connsiteX68" fmla="*/ 1531257 w 7830476"/>
              <a:gd name="connsiteY68" fmla="*/ 328352 h 756523"/>
              <a:gd name="connsiteX69" fmla="*/ 1566810 w 7830476"/>
              <a:gd name="connsiteY69" fmla="*/ 402105 h 756523"/>
              <a:gd name="connsiteX70" fmla="*/ 1589314 w 7830476"/>
              <a:gd name="connsiteY70" fmla="*/ 313838 h 756523"/>
              <a:gd name="connsiteX71" fmla="*/ 1634301 w 7830476"/>
              <a:gd name="connsiteY71" fmla="*/ 404214 h 756523"/>
              <a:gd name="connsiteX72" fmla="*/ 1669143 w 7830476"/>
              <a:gd name="connsiteY72" fmla="*/ 328352 h 756523"/>
              <a:gd name="connsiteX73" fmla="*/ 1698171 w 7830476"/>
              <a:gd name="connsiteY73" fmla="*/ 423743 h 756523"/>
              <a:gd name="connsiteX74" fmla="*/ 1719943 w 7830476"/>
              <a:gd name="connsiteY74" fmla="*/ 328352 h 756523"/>
              <a:gd name="connsiteX75" fmla="*/ 1756940 w 7830476"/>
              <a:gd name="connsiteY75" fmla="*/ 395112 h 756523"/>
              <a:gd name="connsiteX76" fmla="*/ 1770743 w 7830476"/>
              <a:gd name="connsiteY76" fmla="*/ 299323 h 756523"/>
              <a:gd name="connsiteX77" fmla="*/ 1814285 w 7830476"/>
              <a:gd name="connsiteY77" fmla="*/ 284809 h 756523"/>
              <a:gd name="connsiteX78" fmla="*/ 1836057 w 7830476"/>
              <a:gd name="connsiteY78" fmla="*/ 277552 h 756523"/>
              <a:gd name="connsiteX79" fmla="*/ 1865085 w 7830476"/>
              <a:gd name="connsiteY79" fmla="*/ 284809 h 756523"/>
              <a:gd name="connsiteX80" fmla="*/ 1886857 w 7830476"/>
              <a:gd name="connsiteY80" fmla="*/ 234009 h 756523"/>
              <a:gd name="connsiteX81" fmla="*/ 1894114 w 7830476"/>
              <a:gd name="connsiteY81" fmla="*/ 255781 h 756523"/>
              <a:gd name="connsiteX82" fmla="*/ 1908628 w 7830476"/>
              <a:gd name="connsiteY82" fmla="*/ 241266 h 756523"/>
              <a:gd name="connsiteX83" fmla="*/ 1923143 w 7830476"/>
              <a:gd name="connsiteY83" fmla="*/ 212238 h 756523"/>
              <a:gd name="connsiteX84" fmla="*/ 1944914 w 7830476"/>
              <a:gd name="connsiteY84" fmla="*/ 248523 h 756523"/>
              <a:gd name="connsiteX85" fmla="*/ 1952171 w 7830476"/>
              <a:gd name="connsiteY85" fmla="*/ 277552 h 756523"/>
              <a:gd name="connsiteX86" fmla="*/ 1988457 w 7830476"/>
              <a:gd name="connsiteY86" fmla="*/ 335609 h 756523"/>
              <a:gd name="connsiteX87" fmla="*/ 2017485 w 7830476"/>
              <a:gd name="connsiteY87" fmla="*/ 408181 h 756523"/>
              <a:gd name="connsiteX88" fmla="*/ 2039257 w 7830476"/>
              <a:gd name="connsiteY88" fmla="*/ 415438 h 756523"/>
              <a:gd name="connsiteX89" fmla="*/ 2061028 w 7830476"/>
              <a:gd name="connsiteY89" fmla="*/ 364638 h 756523"/>
              <a:gd name="connsiteX90" fmla="*/ 2075543 w 7830476"/>
              <a:gd name="connsiteY90" fmla="*/ 342866 h 756523"/>
              <a:gd name="connsiteX91" fmla="*/ 2097314 w 7830476"/>
              <a:gd name="connsiteY91" fmla="*/ 357381 h 756523"/>
              <a:gd name="connsiteX92" fmla="*/ 2111828 w 7830476"/>
              <a:gd name="connsiteY92" fmla="*/ 321095 h 756523"/>
              <a:gd name="connsiteX93" fmla="*/ 2133600 w 7830476"/>
              <a:gd name="connsiteY93" fmla="*/ 342866 h 756523"/>
              <a:gd name="connsiteX94" fmla="*/ 2155371 w 7830476"/>
              <a:gd name="connsiteY94" fmla="*/ 350123 h 756523"/>
              <a:gd name="connsiteX95" fmla="*/ 2184400 w 7830476"/>
              <a:gd name="connsiteY95" fmla="*/ 364638 h 756523"/>
              <a:gd name="connsiteX96" fmla="*/ 2213428 w 7830476"/>
              <a:gd name="connsiteY96" fmla="*/ 335609 h 756523"/>
              <a:gd name="connsiteX97" fmla="*/ 2220685 w 7830476"/>
              <a:gd name="connsiteY97" fmla="*/ 357381 h 756523"/>
              <a:gd name="connsiteX98" fmla="*/ 2256971 w 7830476"/>
              <a:gd name="connsiteY98" fmla="*/ 350123 h 756523"/>
              <a:gd name="connsiteX99" fmla="*/ 2271485 w 7830476"/>
              <a:gd name="connsiteY99" fmla="*/ 328352 h 756523"/>
              <a:gd name="connsiteX100" fmla="*/ 2307771 w 7830476"/>
              <a:gd name="connsiteY100" fmla="*/ 321095 h 756523"/>
              <a:gd name="connsiteX101" fmla="*/ 2322285 w 7830476"/>
              <a:gd name="connsiteY101" fmla="*/ 342866 h 756523"/>
              <a:gd name="connsiteX102" fmla="*/ 2358571 w 7830476"/>
              <a:gd name="connsiteY102" fmla="*/ 342866 h 756523"/>
              <a:gd name="connsiteX103" fmla="*/ 2380343 w 7830476"/>
              <a:gd name="connsiteY103" fmla="*/ 321095 h 756523"/>
              <a:gd name="connsiteX104" fmla="*/ 2402114 w 7830476"/>
              <a:gd name="connsiteY104" fmla="*/ 342866 h 756523"/>
              <a:gd name="connsiteX105" fmla="*/ 2423885 w 7830476"/>
              <a:gd name="connsiteY105" fmla="*/ 350123 h 756523"/>
              <a:gd name="connsiteX106" fmla="*/ 2452914 w 7830476"/>
              <a:gd name="connsiteY106" fmla="*/ 350123 h 756523"/>
              <a:gd name="connsiteX107" fmla="*/ 2474685 w 7830476"/>
              <a:gd name="connsiteY107" fmla="*/ 299323 h 756523"/>
              <a:gd name="connsiteX108" fmla="*/ 2481943 w 7830476"/>
              <a:gd name="connsiteY108" fmla="*/ 321095 h 756523"/>
              <a:gd name="connsiteX109" fmla="*/ 2496457 w 7830476"/>
              <a:gd name="connsiteY109" fmla="*/ 292066 h 756523"/>
              <a:gd name="connsiteX110" fmla="*/ 2503714 w 7830476"/>
              <a:gd name="connsiteY110" fmla="*/ 321095 h 756523"/>
              <a:gd name="connsiteX111" fmla="*/ 2518228 w 7830476"/>
              <a:gd name="connsiteY111" fmla="*/ 292066 h 756523"/>
              <a:gd name="connsiteX112" fmla="*/ 2532743 w 7830476"/>
              <a:gd name="connsiteY112" fmla="*/ 277552 h 756523"/>
              <a:gd name="connsiteX113" fmla="*/ 2540000 w 7830476"/>
              <a:gd name="connsiteY113" fmla="*/ 306581 h 756523"/>
              <a:gd name="connsiteX114" fmla="*/ 2547257 w 7830476"/>
              <a:gd name="connsiteY114" fmla="*/ 328352 h 756523"/>
              <a:gd name="connsiteX115" fmla="*/ 2554514 w 7830476"/>
              <a:gd name="connsiteY115" fmla="*/ 364638 h 756523"/>
              <a:gd name="connsiteX116" fmla="*/ 2561771 w 7830476"/>
              <a:gd name="connsiteY116" fmla="*/ 335609 h 756523"/>
              <a:gd name="connsiteX117" fmla="*/ 2576285 w 7830476"/>
              <a:gd name="connsiteY117" fmla="*/ 313838 h 756523"/>
              <a:gd name="connsiteX118" fmla="*/ 2583543 w 7830476"/>
              <a:gd name="connsiteY118" fmla="*/ 277552 h 756523"/>
              <a:gd name="connsiteX119" fmla="*/ 2605314 w 7830476"/>
              <a:gd name="connsiteY119" fmla="*/ 415438 h 756523"/>
              <a:gd name="connsiteX120" fmla="*/ 2641600 w 7830476"/>
              <a:gd name="connsiteY120" fmla="*/ 350123 h 756523"/>
              <a:gd name="connsiteX121" fmla="*/ 2656114 w 7830476"/>
              <a:gd name="connsiteY121" fmla="*/ 306581 h 756523"/>
              <a:gd name="connsiteX122" fmla="*/ 2663371 w 7830476"/>
              <a:gd name="connsiteY122" fmla="*/ 284809 h 756523"/>
              <a:gd name="connsiteX123" fmla="*/ 2670628 w 7830476"/>
              <a:gd name="connsiteY123" fmla="*/ 364638 h 756523"/>
              <a:gd name="connsiteX124" fmla="*/ 2692400 w 7830476"/>
              <a:gd name="connsiteY124" fmla="*/ 451723 h 756523"/>
              <a:gd name="connsiteX125" fmla="*/ 2699657 w 7830476"/>
              <a:gd name="connsiteY125" fmla="*/ 408181 h 756523"/>
              <a:gd name="connsiteX126" fmla="*/ 2706914 w 7830476"/>
              <a:gd name="connsiteY126" fmla="*/ 335609 h 756523"/>
              <a:gd name="connsiteX127" fmla="*/ 2714171 w 7830476"/>
              <a:gd name="connsiteY127" fmla="*/ 284809 h 756523"/>
              <a:gd name="connsiteX128" fmla="*/ 2728685 w 7830476"/>
              <a:gd name="connsiteY128" fmla="*/ 444466 h 756523"/>
              <a:gd name="connsiteX129" fmla="*/ 2735943 w 7830476"/>
              <a:gd name="connsiteY129" fmla="*/ 473495 h 756523"/>
              <a:gd name="connsiteX130" fmla="*/ 2750457 w 7830476"/>
              <a:gd name="connsiteY130" fmla="*/ 393666 h 756523"/>
              <a:gd name="connsiteX131" fmla="*/ 2772228 w 7830476"/>
              <a:gd name="connsiteY131" fmla="*/ 342866 h 756523"/>
              <a:gd name="connsiteX132" fmla="*/ 2779485 w 7830476"/>
              <a:gd name="connsiteY132" fmla="*/ 371895 h 756523"/>
              <a:gd name="connsiteX133" fmla="*/ 2801257 w 7830476"/>
              <a:gd name="connsiteY133" fmla="*/ 473495 h 756523"/>
              <a:gd name="connsiteX134" fmla="*/ 2808514 w 7830476"/>
              <a:gd name="connsiteY134" fmla="*/ 422695 h 756523"/>
              <a:gd name="connsiteX135" fmla="*/ 2815771 w 7830476"/>
              <a:gd name="connsiteY135" fmla="*/ 400923 h 756523"/>
              <a:gd name="connsiteX136" fmla="*/ 2823028 w 7830476"/>
              <a:gd name="connsiteY136" fmla="*/ 429952 h 756523"/>
              <a:gd name="connsiteX137" fmla="*/ 2830285 w 7830476"/>
              <a:gd name="connsiteY137" fmla="*/ 451723 h 756523"/>
              <a:gd name="connsiteX138" fmla="*/ 2837543 w 7830476"/>
              <a:gd name="connsiteY138" fmla="*/ 517038 h 756523"/>
              <a:gd name="connsiteX139" fmla="*/ 2852057 w 7830476"/>
              <a:gd name="connsiteY139" fmla="*/ 495266 h 756523"/>
              <a:gd name="connsiteX140" fmla="*/ 2859314 w 7830476"/>
              <a:gd name="connsiteY140" fmla="*/ 473495 h 756523"/>
              <a:gd name="connsiteX141" fmla="*/ 2873828 w 7830476"/>
              <a:gd name="connsiteY141" fmla="*/ 509781 h 756523"/>
              <a:gd name="connsiteX142" fmla="*/ 2881085 w 7830476"/>
              <a:gd name="connsiteY142" fmla="*/ 538809 h 756523"/>
              <a:gd name="connsiteX143" fmla="*/ 2895600 w 7830476"/>
              <a:gd name="connsiteY143" fmla="*/ 567838 h 756523"/>
              <a:gd name="connsiteX144" fmla="*/ 2910114 w 7830476"/>
              <a:gd name="connsiteY144" fmla="*/ 538809 h 756523"/>
              <a:gd name="connsiteX145" fmla="*/ 2917371 w 7830476"/>
              <a:gd name="connsiteY145" fmla="*/ 480752 h 756523"/>
              <a:gd name="connsiteX146" fmla="*/ 2929710 w 7830476"/>
              <a:gd name="connsiteY146" fmla="*/ 429952 h 756523"/>
              <a:gd name="connsiteX147" fmla="*/ 2939143 w 7830476"/>
              <a:gd name="connsiteY147" fmla="*/ 524295 h 756523"/>
              <a:gd name="connsiteX148" fmla="*/ 2964705 w 7830476"/>
              <a:gd name="connsiteY148" fmla="*/ 482739 h 756523"/>
              <a:gd name="connsiteX149" fmla="*/ 2946400 w 7830476"/>
              <a:gd name="connsiteY149" fmla="*/ 466238 h 756523"/>
              <a:gd name="connsiteX150" fmla="*/ 2962358 w 7830476"/>
              <a:gd name="connsiteY150" fmla="*/ 432327 h 756523"/>
              <a:gd name="connsiteX151" fmla="*/ 2968171 w 7830476"/>
              <a:gd name="connsiteY151" fmla="*/ 386409 h 756523"/>
              <a:gd name="connsiteX152" fmla="*/ 2989943 w 7830476"/>
              <a:gd name="connsiteY152" fmla="*/ 408181 h 756523"/>
              <a:gd name="connsiteX153" fmla="*/ 3004457 w 7830476"/>
              <a:gd name="connsiteY153" fmla="*/ 458981 h 756523"/>
              <a:gd name="connsiteX154" fmla="*/ 3011714 w 7830476"/>
              <a:gd name="connsiteY154" fmla="*/ 422695 h 756523"/>
              <a:gd name="connsiteX155" fmla="*/ 3040743 w 7830476"/>
              <a:gd name="connsiteY155" fmla="*/ 342866 h 756523"/>
              <a:gd name="connsiteX156" fmla="*/ 3048000 w 7830476"/>
              <a:gd name="connsiteY156" fmla="*/ 321095 h 756523"/>
              <a:gd name="connsiteX157" fmla="*/ 3055257 w 7830476"/>
              <a:gd name="connsiteY157" fmla="*/ 371895 h 756523"/>
              <a:gd name="connsiteX158" fmla="*/ 3069771 w 7830476"/>
              <a:gd name="connsiteY158" fmla="*/ 342866 h 756523"/>
              <a:gd name="connsiteX159" fmla="*/ 3077028 w 7830476"/>
              <a:gd name="connsiteY159" fmla="*/ 284809 h 756523"/>
              <a:gd name="connsiteX160" fmla="*/ 3084285 w 7830476"/>
              <a:gd name="connsiteY160" fmla="*/ 263038 h 756523"/>
              <a:gd name="connsiteX161" fmla="*/ 3091543 w 7830476"/>
              <a:gd name="connsiteY161" fmla="*/ 371895 h 756523"/>
              <a:gd name="connsiteX162" fmla="*/ 3098800 w 7830476"/>
              <a:gd name="connsiteY162" fmla="*/ 437209 h 756523"/>
              <a:gd name="connsiteX163" fmla="*/ 3113314 w 7830476"/>
              <a:gd name="connsiteY163" fmla="*/ 364638 h 756523"/>
              <a:gd name="connsiteX164" fmla="*/ 3120571 w 7830476"/>
              <a:gd name="connsiteY164" fmla="*/ 335609 h 756523"/>
              <a:gd name="connsiteX165" fmla="*/ 3135085 w 7830476"/>
              <a:gd name="connsiteY165" fmla="*/ 270295 h 756523"/>
              <a:gd name="connsiteX166" fmla="*/ 3142343 w 7830476"/>
              <a:gd name="connsiteY166" fmla="*/ 248523 h 756523"/>
              <a:gd name="connsiteX167" fmla="*/ 3156857 w 7830476"/>
              <a:gd name="connsiteY167" fmla="*/ 386409 h 756523"/>
              <a:gd name="connsiteX168" fmla="*/ 3164114 w 7830476"/>
              <a:gd name="connsiteY168" fmla="*/ 364638 h 756523"/>
              <a:gd name="connsiteX169" fmla="*/ 3178628 w 7830476"/>
              <a:gd name="connsiteY169" fmla="*/ 350123 h 756523"/>
              <a:gd name="connsiteX170" fmla="*/ 3185885 w 7830476"/>
              <a:gd name="connsiteY170" fmla="*/ 393666 h 756523"/>
              <a:gd name="connsiteX171" fmla="*/ 3214914 w 7830476"/>
              <a:gd name="connsiteY171" fmla="*/ 379152 h 756523"/>
              <a:gd name="connsiteX172" fmla="*/ 3243943 w 7830476"/>
              <a:gd name="connsiteY172" fmla="*/ 364638 h 756523"/>
              <a:gd name="connsiteX173" fmla="*/ 3272971 w 7830476"/>
              <a:gd name="connsiteY173" fmla="*/ 364638 h 756523"/>
              <a:gd name="connsiteX174" fmla="*/ 3309257 w 7830476"/>
              <a:gd name="connsiteY174" fmla="*/ 357381 h 756523"/>
              <a:gd name="connsiteX175" fmla="*/ 3316514 w 7830476"/>
              <a:gd name="connsiteY175" fmla="*/ 386409 h 756523"/>
              <a:gd name="connsiteX176" fmla="*/ 3323771 w 7830476"/>
              <a:gd name="connsiteY176" fmla="*/ 408181 h 756523"/>
              <a:gd name="connsiteX177" fmla="*/ 3360057 w 7830476"/>
              <a:gd name="connsiteY177" fmla="*/ 386409 h 756523"/>
              <a:gd name="connsiteX178" fmla="*/ 3367314 w 7830476"/>
              <a:gd name="connsiteY178" fmla="*/ 364638 h 756523"/>
              <a:gd name="connsiteX179" fmla="*/ 3389085 w 7830476"/>
              <a:gd name="connsiteY179" fmla="*/ 350123 h 756523"/>
              <a:gd name="connsiteX180" fmla="*/ 3396343 w 7830476"/>
              <a:gd name="connsiteY180" fmla="*/ 429952 h 756523"/>
              <a:gd name="connsiteX181" fmla="*/ 3418114 w 7830476"/>
              <a:gd name="connsiteY181" fmla="*/ 393666 h 756523"/>
              <a:gd name="connsiteX182" fmla="*/ 3425371 w 7830476"/>
              <a:gd name="connsiteY182" fmla="*/ 364638 h 756523"/>
              <a:gd name="connsiteX183" fmla="*/ 3447143 w 7830476"/>
              <a:gd name="connsiteY183" fmla="*/ 393666 h 756523"/>
              <a:gd name="connsiteX184" fmla="*/ 3468914 w 7830476"/>
              <a:gd name="connsiteY184" fmla="*/ 371895 h 756523"/>
              <a:gd name="connsiteX185" fmla="*/ 3490685 w 7830476"/>
              <a:gd name="connsiteY185" fmla="*/ 408181 h 756523"/>
              <a:gd name="connsiteX186" fmla="*/ 3512457 w 7830476"/>
              <a:gd name="connsiteY186" fmla="*/ 386409 h 756523"/>
              <a:gd name="connsiteX187" fmla="*/ 3556000 w 7830476"/>
              <a:gd name="connsiteY187" fmla="*/ 379152 h 756523"/>
              <a:gd name="connsiteX188" fmla="*/ 3577771 w 7830476"/>
              <a:gd name="connsiteY188" fmla="*/ 393666 h 756523"/>
              <a:gd name="connsiteX189" fmla="*/ 3585028 w 7830476"/>
              <a:gd name="connsiteY189" fmla="*/ 422695 h 756523"/>
              <a:gd name="connsiteX190" fmla="*/ 3621314 w 7830476"/>
              <a:gd name="connsiteY190" fmla="*/ 342866 h 756523"/>
              <a:gd name="connsiteX191" fmla="*/ 3635828 w 7830476"/>
              <a:gd name="connsiteY191" fmla="*/ 371895 h 756523"/>
              <a:gd name="connsiteX192" fmla="*/ 3657600 w 7830476"/>
              <a:gd name="connsiteY192" fmla="*/ 393666 h 756523"/>
              <a:gd name="connsiteX193" fmla="*/ 3679371 w 7830476"/>
              <a:gd name="connsiteY193" fmla="*/ 408181 h 756523"/>
              <a:gd name="connsiteX194" fmla="*/ 3722914 w 7830476"/>
              <a:gd name="connsiteY194" fmla="*/ 422695 h 756523"/>
              <a:gd name="connsiteX195" fmla="*/ 3759200 w 7830476"/>
              <a:gd name="connsiteY195" fmla="*/ 386409 h 756523"/>
              <a:gd name="connsiteX196" fmla="*/ 3780971 w 7830476"/>
              <a:gd name="connsiteY196" fmla="*/ 393666 h 756523"/>
              <a:gd name="connsiteX197" fmla="*/ 3810000 w 7830476"/>
              <a:gd name="connsiteY197" fmla="*/ 321095 h 756523"/>
              <a:gd name="connsiteX198" fmla="*/ 3831771 w 7830476"/>
              <a:gd name="connsiteY198" fmla="*/ 342866 h 756523"/>
              <a:gd name="connsiteX199" fmla="*/ 3846285 w 7830476"/>
              <a:gd name="connsiteY199" fmla="*/ 321095 h 756523"/>
              <a:gd name="connsiteX200" fmla="*/ 3853543 w 7830476"/>
              <a:gd name="connsiteY200" fmla="*/ 364638 h 756523"/>
              <a:gd name="connsiteX201" fmla="*/ 3875314 w 7830476"/>
              <a:gd name="connsiteY201" fmla="*/ 386409 h 756523"/>
              <a:gd name="connsiteX202" fmla="*/ 3904343 w 7830476"/>
              <a:gd name="connsiteY202" fmla="*/ 350123 h 756523"/>
              <a:gd name="connsiteX203" fmla="*/ 3940628 w 7830476"/>
              <a:gd name="connsiteY203" fmla="*/ 357381 h 756523"/>
              <a:gd name="connsiteX204" fmla="*/ 3976914 w 7830476"/>
              <a:gd name="connsiteY204" fmla="*/ 386409 h 756523"/>
              <a:gd name="connsiteX205" fmla="*/ 3998685 w 7830476"/>
              <a:gd name="connsiteY205" fmla="*/ 393666 h 756523"/>
              <a:gd name="connsiteX206" fmla="*/ 4013200 w 7830476"/>
              <a:gd name="connsiteY206" fmla="*/ 408181 h 756523"/>
              <a:gd name="connsiteX207" fmla="*/ 4071257 w 7830476"/>
              <a:gd name="connsiteY207" fmla="*/ 364638 h 756523"/>
              <a:gd name="connsiteX208" fmla="*/ 4085771 w 7830476"/>
              <a:gd name="connsiteY208" fmla="*/ 342866 h 756523"/>
              <a:gd name="connsiteX209" fmla="*/ 4093028 w 7830476"/>
              <a:gd name="connsiteY209" fmla="*/ 364638 h 756523"/>
              <a:gd name="connsiteX210" fmla="*/ 4107543 w 7830476"/>
              <a:gd name="connsiteY210" fmla="*/ 335609 h 756523"/>
              <a:gd name="connsiteX211" fmla="*/ 4114800 w 7830476"/>
              <a:gd name="connsiteY211" fmla="*/ 364638 h 756523"/>
              <a:gd name="connsiteX212" fmla="*/ 4129314 w 7830476"/>
              <a:gd name="connsiteY212" fmla="*/ 350123 h 756523"/>
              <a:gd name="connsiteX213" fmla="*/ 4136571 w 7830476"/>
              <a:gd name="connsiteY213" fmla="*/ 371895 h 756523"/>
              <a:gd name="connsiteX214" fmla="*/ 4158343 w 7830476"/>
              <a:gd name="connsiteY214" fmla="*/ 364638 h 756523"/>
              <a:gd name="connsiteX215" fmla="*/ 4165600 w 7830476"/>
              <a:gd name="connsiteY215" fmla="*/ 342866 h 756523"/>
              <a:gd name="connsiteX216" fmla="*/ 4187371 w 7830476"/>
              <a:gd name="connsiteY216" fmla="*/ 313838 h 756523"/>
              <a:gd name="connsiteX217" fmla="*/ 4194628 w 7830476"/>
              <a:gd name="connsiteY217" fmla="*/ 342866 h 756523"/>
              <a:gd name="connsiteX218" fmla="*/ 4209143 w 7830476"/>
              <a:gd name="connsiteY218" fmla="*/ 328352 h 756523"/>
              <a:gd name="connsiteX219" fmla="*/ 4223657 w 7830476"/>
              <a:gd name="connsiteY219" fmla="*/ 306581 h 756523"/>
              <a:gd name="connsiteX220" fmla="*/ 4252685 w 7830476"/>
              <a:gd name="connsiteY220" fmla="*/ 241266 h 756523"/>
              <a:gd name="connsiteX221" fmla="*/ 4259943 w 7830476"/>
              <a:gd name="connsiteY221" fmla="*/ 212238 h 756523"/>
              <a:gd name="connsiteX222" fmla="*/ 4274457 w 7830476"/>
              <a:gd name="connsiteY222" fmla="*/ 190466 h 756523"/>
              <a:gd name="connsiteX223" fmla="*/ 4274457 w 7830476"/>
              <a:gd name="connsiteY223" fmla="*/ 306581 h 756523"/>
              <a:gd name="connsiteX224" fmla="*/ 4281714 w 7830476"/>
              <a:gd name="connsiteY224" fmla="*/ 328352 h 756523"/>
              <a:gd name="connsiteX225" fmla="*/ 4296228 w 7830476"/>
              <a:gd name="connsiteY225" fmla="*/ 357381 h 756523"/>
              <a:gd name="connsiteX226" fmla="*/ 4310743 w 7830476"/>
              <a:gd name="connsiteY226" fmla="*/ 371895 h 756523"/>
              <a:gd name="connsiteX227" fmla="*/ 4332514 w 7830476"/>
              <a:gd name="connsiteY227" fmla="*/ 400923 h 756523"/>
              <a:gd name="connsiteX228" fmla="*/ 4339771 w 7830476"/>
              <a:gd name="connsiteY228" fmla="*/ 437209 h 756523"/>
              <a:gd name="connsiteX229" fmla="*/ 4354285 w 7830476"/>
              <a:gd name="connsiteY229" fmla="*/ 458981 h 756523"/>
              <a:gd name="connsiteX230" fmla="*/ 4368800 w 7830476"/>
              <a:gd name="connsiteY230" fmla="*/ 429952 h 756523"/>
              <a:gd name="connsiteX231" fmla="*/ 4376057 w 7830476"/>
              <a:gd name="connsiteY231" fmla="*/ 618638 h 756523"/>
              <a:gd name="connsiteX232" fmla="*/ 4405085 w 7830476"/>
              <a:gd name="connsiteY232" fmla="*/ 640409 h 756523"/>
              <a:gd name="connsiteX233" fmla="*/ 4412343 w 7830476"/>
              <a:gd name="connsiteY233" fmla="*/ 669438 h 756523"/>
              <a:gd name="connsiteX234" fmla="*/ 4419600 w 7830476"/>
              <a:gd name="connsiteY234" fmla="*/ 705723 h 756523"/>
              <a:gd name="connsiteX235" fmla="*/ 4426857 w 7830476"/>
              <a:gd name="connsiteY235" fmla="*/ 727495 h 756523"/>
              <a:gd name="connsiteX236" fmla="*/ 4434114 w 7830476"/>
              <a:gd name="connsiteY236" fmla="*/ 756523 h 756523"/>
              <a:gd name="connsiteX237" fmla="*/ 4441371 w 7830476"/>
              <a:gd name="connsiteY237" fmla="*/ 720238 h 756523"/>
              <a:gd name="connsiteX238" fmla="*/ 4455885 w 7830476"/>
              <a:gd name="connsiteY238" fmla="*/ 683952 h 756523"/>
              <a:gd name="connsiteX239" fmla="*/ 4463143 w 7830476"/>
              <a:gd name="connsiteY239" fmla="*/ 654923 h 756523"/>
              <a:gd name="connsiteX240" fmla="*/ 4470400 w 7830476"/>
              <a:gd name="connsiteY240" fmla="*/ 633152 h 756523"/>
              <a:gd name="connsiteX241" fmla="*/ 4477657 w 7830476"/>
              <a:gd name="connsiteY241" fmla="*/ 604123 h 756523"/>
              <a:gd name="connsiteX242" fmla="*/ 4492171 w 7830476"/>
              <a:gd name="connsiteY242" fmla="*/ 560581 h 756523"/>
              <a:gd name="connsiteX243" fmla="*/ 4499428 w 7830476"/>
              <a:gd name="connsiteY243" fmla="*/ 364638 h 756523"/>
              <a:gd name="connsiteX244" fmla="*/ 4513943 w 7830476"/>
              <a:gd name="connsiteY244" fmla="*/ 335609 h 756523"/>
              <a:gd name="connsiteX245" fmla="*/ 4521200 w 7830476"/>
              <a:gd name="connsiteY245" fmla="*/ 306581 h 756523"/>
              <a:gd name="connsiteX246" fmla="*/ 4535714 w 7830476"/>
              <a:gd name="connsiteY246" fmla="*/ 226752 h 756523"/>
              <a:gd name="connsiteX247" fmla="*/ 4542971 w 7830476"/>
              <a:gd name="connsiteY247" fmla="*/ 197723 h 756523"/>
              <a:gd name="connsiteX248" fmla="*/ 4550228 w 7830476"/>
              <a:gd name="connsiteY248" fmla="*/ 161438 h 756523"/>
              <a:gd name="connsiteX249" fmla="*/ 4557485 w 7830476"/>
              <a:gd name="connsiteY249" fmla="*/ 1781 h 756523"/>
              <a:gd name="connsiteX250" fmla="*/ 4564743 w 7830476"/>
              <a:gd name="connsiteY250" fmla="*/ 30809 h 756523"/>
              <a:gd name="connsiteX251" fmla="*/ 4572000 w 7830476"/>
              <a:gd name="connsiteY251" fmla="*/ 9038 h 756523"/>
              <a:gd name="connsiteX252" fmla="*/ 4601028 w 7830476"/>
              <a:gd name="connsiteY252" fmla="*/ 226752 h 756523"/>
              <a:gd name="connsiteX253" fmla="*/ 4608285 w 7830476"/>
              <a:gd name="connsiteY253" fmla="*/ 197723 h 756523"/>
              <a:gd name="connsiteX254" fmla="*/ 4622800 w 7830476"/>
              <a:gd name="connsiteY254" fmla="*/ 183209 h 756523"/>
              <a:gd name="connsiteX255" fmla="*/ 4637314 w 7830476"/>
              <a:gd name="connsiteY255" fmla="*/ 241266 h 756523"/>
              <a:gd name="connsiteX256" fmla="*/ 4644571 w 7830476"/>
              <a:gd name="connsiteY256" fmla="*/ 270295 h 756523"/>
              <a:gd name="connsiteX257" fmla="*/ 4659085 w 7830476"/>
              <a:gd name="connsiteY257" fmla="*/ 292066 h 756523"/>
              <a:gd name="connsiteX258" fmla="*/ 4680857 w 7830476"/>
              <a:gd name="connsiteY258" fmla="*/ 270295 h 756523"/>
              <a:gd name="connsiteX259" fmla="*/ 4695371 w 7830476"/>
              <a:gd name="connsiteY259" fmla="*/ 248523 h 756523"/>
              <a:gd name="connsiteX260" fmla="*/ 4709885 w 7830476"/>
              <a:gd name="connsiteY260" fmla="*/ 292066 h 756523"/>
              <a:gd name="connsiteX261" fmla="*/ 4724400 w 7830476"/>
              <a:gd name="connsiteY261" fmla="*/ 321095 h 756523"/>
              <a:gd name="connsiteX262" fmla="*/ 4753428 w 7830476"/>
              <a:gd name="connsiteY262" fmla="*/ 292066 h 756523"/>
              <a:gd name="connsiteX263" fmla="*/ 4760685 w 7830476"/>
              <a:gd name="connsiteY263" fmla="*/ 321095 h 756523"/>
              <a:gd name="connsiteX264" fmla="*/ 4782457 w 7830476"/>
              <a:gd name="connsiteY264" fmla="*/ 299323 h 756523"/>
              <a:gd name="connsiteX265" fmla="*/ 4804228 w 7830476"/>
              <a:gd name="connsiteY265" fmla="*/ 321095 h 756523"/>
              <a:gd name="connsiteX266" fmla="*/ 4826000 w 7830476"/>
              <a:gd name="connsiteY266" fmla="*/ 328352 h 756523"/>
              <a:gd name="connsiteX267" fmla="*/ 4855028 w 7830476"/>
              <a:gd name="connsiteY267" fmla="*/ 328352 h 756523"/>
              <a:gd name="connsiteX268" fmla="*/ 4884057 w 7830476"/>
              <a:gd name="connsiteY268" fmla="*/ 321095 h 756523"/>
              <a:gd name="connsiteX269" fmla="*/ 4891314 w 7830476"/>
              <a:gd name="connsiteY269" fmla="*/ 299323 h 756523"/>
              <a:gd name="connsiteX270" fmla="*/ 4927600 w 7830476"/>
              <a:gd name="connsiteY270" fmla="*/ 328352 h 756523"/>
              <a:gd name="connsiteX271" fmla="*/ 4949371 w 7830476"/>
              <a:gd name="connsiteY271" fmla="*/ 342866 h 756523"/>
              <a:gd name="connsiteX272" fmla="*/ 4963885 w 7830476"/>
              <a:gd name="connsiteY272" fmla="*/ 313838 h 756523"/>
              <a:gd name="connsiteX273" fmla="*/ 4985657 w 7830476"/>
              <a:gd name="connsiteY273" fmla="*/ 335609 h 756523"/>
              <a:gd name="connsiteX274" fmla="*/ 5000171 w 7830476"/>
              <a:gd name="connsiteY274" fmla="*/ 292066 h 756523"/>
              <a:gd name="connsiteX275" fmla="*/ 5036457 w 7830476"/>
              <a:gd name="connsiteY275" fmla="*/ 263038 h 756523"/>
              <a:gd name="connsiteX276" fmla="*/ 5043714 w 7830476"/>
              <a:gd name="connsiteY276" fmla="*/ 299323 h 756523"/>
              <a:gd name="connsiteX277" fmla="*/ 5065485 w 7830476"/>
              <a:gd name="connsiteY277" fmla="*/ 328352 h 756523"/>
              <a:gd name="connsiteX278" fmla="*/ 5087257 w 7830476"/>
              <a:gd name="connsiteY278" fmla="*/ 321095 h 756523"/>
              <a:gd name="connsiteX279" fmla="*/ 5101771 w 7830476"/>
              <a:gd name="connsiteY279" fmla="*/ 342866 h 756523"/>
              <a:gd name="connsiteX280" fmla="*/ 5130800 w 7830476"/>
              <a:gd name="connsiteY280" fmla="*/ 321095 h 756523"/>
              <a:gd name="connsiteX281" fmla="*/ 5167085 w 7830476"/>
              <a:gd name="connsiteY281" fmla="*/ 364638 h 756523"/>
              <a:gd name="connsiteX282" fmla="*/ 5196114 w 7830476"/>
              <a:gd name="connsiteY282" fmla="*/ 350123 h 756523"/>
              <a:gd name="connsiteX283" fmla="*/ 5225143 w 7830476"/>
              <a:gd name="connsiteY283" fmla="*/ 299323 h 756523"/>
              <a:gd name="connsiteX284" fmla="*/ 5246914 w 7830476"/>
              <a:gd name="connsiteY284" fmla="*/ 306581 h 756523"/>
              <a:gd name="connsiteX285" fmla="*/ 5254171 w 7830476"/>
              <a:gd name="connsiteY285" fmla="*/ 342866 h 756523"/>
              <a:gd name="connsiteX286" fmla="*/ 5283200 w 7830476"/>
              <a:gd name="connsiteY286" fmla="*/ 335609 h 756523"/>
              <a:gd name="connsiteX287" fmla="*/ 5312228 w 7830476"/>
              <a:gd name="connsiteY287" fmla="*/ 313838 h 756523"/>
              <a:gd name="connsiteX288" fmla="*/ 5326743 w 7830476"/>
              <a:gd name="connsiteY288" fmla="*/ 270295 h 756523"/>
              <a:gd name="connsiteX289" fmla="*/ 5334000 w 7830476"/>
              <a:gd name="connsiteY289" fmla="*/ 241266 h 756523"/>
              <a:gd name="connsiteX290" fmla="*/ 5348514 w 7830476"/>
              <a:gd name="connsiteY290" fmla="*/ 263038 h 756523"/>
              <a:gd name="connsiteX291" fmla="*/ 5370285 w 7830476"/>
              <a:gd name="connsiteY291" fmla="*/ 255781 h 756523"/>
              <a:gd name="connsiteX292" fmla="*/ 5392057 w 7830476"/>
              <a:gd name="connsiteY292" fmla="*/ 255781 h 756523"/>
              <a:gd name="connsiteX293" fmla="*/ 5399314 w 7830476"/>
              <a:gd name="connsiteY293" fmla="*/ 197723 h 756523"/>
              <a:gd name="connsiteX294" fmla="*/ 5428343 w 7830476"/>
              <a:gd name="connsiteY294" fmla="*/ 219495 h 756523"/>
              <a:gd name="connsiteX295" fmla="*/ 5457371 w 7830476"/>
              <a:gd name="connsiteY295" fmla="*/ 197723 h 756523"/>
              <a:gd name="connsiteX296" fmla="*/ 5464628 w 7830476"/>
              <a:gd name="connsiteY296" fmla="*/ 161438 h 756523"/>
              <a:gd name="connsiteX297" fmla="*/ 5479143 w 7830476"/>
              <a:gd name="connsiteY297" fmla="*/ 96123 h 756523"/>
              <a:gd name="connsiteX298" fmla="*/ 5493657 w 7830476"/>
              <a:gd name="connsiteY298" fmla="*/ 125152 h 756523"/>
              <a:gd name="connsiteX299" fmla="*/ 5515428 w 7830476"/>
              <a:gd name="connsiteY299" fmla="*/ 139666 h 756523"/>
              <a:gd name="connsiteX300" fmla="*/ 5522685 w 7830476"/>
              <a:gd name="connsiteY300" fmla="*/ 168695 h 756523"/>
              <a:gd name="connsiteX301" fmla="*/ 5551714 w 7830476"/>
              <a:gd name="connsiteY301" fmla="*/ 255781 h 756523"/>
              <a:gd name="connsiteX302" fmla="*/ 5573485 w 7830476"/>
              <a:gd name="connsiteY302" fmla="*/ 263038 h 756523"/>
              <a:gd name="connsiteX303" fmla="*/ 5588000 w 7830476"/>
              <a:gd name="connsiteY303" fmla="*/ 248523 h 756523"/>
              <a:gd name="connsiteX304" fmla="*/ 5602514 w 7830476"/>
              <a:gd name="connsiteY304" fmla="*/ 263038 h 756523"/>
              <a:gd name="connsiteX305" fmla="*/ 5624285 w 7830476"/>
              <a:gd name="connsiteY305" fmla="*/ 277552 h 756523"/>
              <a:gd name="connsiteX306" fmla="*/ 5638800 w 7830476"/>
              <a:gd name="connsiteY306" fmla="*/ 248523 h 756523"/>
              <a:gd name="connsiteX307" fmla="*/ 5675085 w 7830476"/>
              <a:gd name="connsiteY307" fmla="*/ 328352 h 756523"/>
              <a:gd name="connsiteX308" fmla="*/ 5696857 w 7830476"/>
              <a:gd name="connsiteY308" fmla="*/ 364638 h 756523"/>
              <a:gd name="connsiteX309" fmla="*/ 5704114 w 7830476"/>
              <a:gd name="connsiteY309" fmla="*/ 408181 h 756523"/>
              <a:gd name="connsiteX310" fmla="*/ 5754914 w 7830476"/>
              <a:gd name="connsiteY310" fmla="*/ 451723 h 756523"/>
              <a:gd name="connsiteX311" fmla="*/ 5776685 w 7830476"/>
              <a:gd name="connsiteY311" fmla="*/ 437209 h 756523"/>
              <a:gd name="connsiteX312" fmla="*/ 5783943 w 7830476"/>
              <a:gd name="connsiteY312" fmla="*/ 393666 h 756523"/>
              <a:gd name="connsiteX313" fmla="*/ 5798457 w 7830476"/>
              <a:gd name="connsiteY313" fmla="*/ 328352 h 756523"/>
              <a:gd name="connsiteX314" fmla="*/ 5820228 w 7830476"/>
              <a:gd name="connsiteY314" fmla="*/ 299323 h 756523"/>
              <a:gd name="connsiteX315" fmla="*/ 5827485 w 7830476"/>
              <a:gd name="connsiteY315" fmla="*/ 277552 h 756523"/>
              <a:gd name="connsiteX316" fmla="*/ 5842000 w 7830476"/>
              <a:gd name="connsiteY316" fmla="*/ 255781 h 756523"/>
              <a:gd name="connsiteX317" fmla="*/ 5849257 w 7830476"/>
              <a:gd name="connsiteY317" fmla="*/ 212238 h 756523"/>
              <a:gd name="connsiteX318" fmla="*/ 5863771 w 7830476"/>
              <a:gd name="connsiteY318" fmla="*/ 197723 h 756523"/>
              <a:gd name="connsiteX319" fmla="*/ 5878285 w 7830476"/>
              <a:gd name="connsiteY319" fmla="*/ 168695 h 756523"/>
              <a:gd name="connsiteX320" fmla="*/ 5900057 w 7830476"/>
              <a:gd name="connsiteY320" fmla="*/ 212238 h 756523"/>
              <a:gd name="connsiteX321" fmla="*/ 5921828 w 7830476"/>
              <a:gd name="connsiteY321" fmla="*/ 219495 h 756523"/>
              <a:gd name="connsiteX322" fmla="*/ 5958114 w 7830476"/>
              <a:gd name="connsiteY322" fmla="*/ 371895 h 756523"/>
              <a:gd name="connsiteX323" fmla="*/ 5979885 w 7830476"/>
              <a:gd name="connsiteY323" fmla="*/ 364638 h 756523"/>
              <a:gd name="connsiteX324" fmla="*/ 5994400 w 7830476"/>
              <a:gd name="connsiteY324" fmla="*/ 408181 h 756523"/>
              <a:gd name="connsiteX325" fmla="*/ 6008914 w 7830476"/>
              <a:gd name="connsiteY325" fmla="*/ 488009 h 756523"/>
              <a:gd name="connsiteX326" fmla="*/ 6016171 w 7830476"/>
              <a:gd name="connsiteY326" fmla="*/ 509781 h 756523"/>
              <a:gd name="connsiteX327" fmla="*/ 6066971 w 7830476"/>
              <a:gd name="connsiteY327" fmla="*/ 524295 h 756523"/>
              <a:gd name="connsiteX328" fmla="*/ 6096000 w 7830476"/>
              <a:gd name="connsiteY328" fmla="*/ 517038 h 756523"/>
              <a:gd name="connsiteX329" fmla="*/ 6125028 w 7830476"/>
              <a:gd name="connsiteY329" fmla="*/ 466238 h 756523"/>
              <a:gd name="connsiteX330" fmla="*/ 6139543 w 7830476"/>
              <a:gd name="connsiteY330" fmla="*/ 429952 h 756523"/>
              <a:gd name="connsiteX331" fmla="*/ 6168571 w 7830476"/>
              <a:gd name="connsiteY331" fmla="*/ 364638 h 756523"/>
              <a:gd name="connsiteX332" fmla="*/ 6183085 w 7830476"/>
              <a:gd name="connsiteY332" fmla="*/ 299323 h 756523"/>
              <a:gd name="connsiteX333" fmla="*/ 6190343 w 7830476"/>
              <a:gd name="connsiteY333" fmla="*/ 234009 h 756523"/>
              <a:gd name="connsiteX334" fmla="*/ 6241143 w 7830476"/>
              <a:gd name="connsiteY334" fmla="*/ 183209 h 756523"/>
              <a:gd name="connsiteX335" fmla="*/ 6248400 w 7830476"/>
              <a:gd name="connsiteY335" fmla="*/ 212238 h 756523"/>
              <a:gd name="connsiteX336" fmla="*/ 6262914 w 7830476"/>
              <a:gd name="connsiteY336" fmla="*/ 248523 h 756523"/>
              <a:gd name="connsiteX337" fmla="*/ 6284685 w 7830476"/>
              <a:gd name="connsiteY337" fmla="*/ 313838 h 756523"/>
              <a:gd name="connsiteX338" fmla="*/ 6299200 w 7830476"/>
              <a:gd name="connsiteY338" fmla="*/ 386409 h 756523"/>
              <a:gd name="connsiteX339" fmla="*/ 6335485 w 7830476"/>
              <a:gd name="connsiteY339" fmla="*/ 451723 h 756523"/>
              <a:gd name="connsiteX340" fmla="*/ 6350000 w 7830476"/>
              <a:gd name="connsiteY340" fmla="*/ 480752 h 756523"/>
              <a:gd name="connsiteX341" fmla="*/ 6386285 w 7830476"/>
              <a:gd name="connsiteY341" fmla="*/ 473495 h 756523"/>
              <a:gd name="connsiteX342" fmla="*/ 6400800 w 7830476"/>
              <a:gd name="connsiteY342" fmla="*/ 444466 h 756523"/>
              <a:gd name="connsiteX343" fmla="*/ 6422571 w 7830476"/>
              <a:gd name="connsiteY343" fmla="*/ 393666 h 756523"/>
              <a:gd name="connsiteX344" fmla="*/ 6466114 w 7830476"/>
              <a:gd name="connsiteY344" fmla="*/ 429952 h 756523"/>
              <a:gd name="connsiteX345" fmla="*/ 6480628 w 7830476"/>
              <a:gd name="connsiteY345" fmla="*/ 386409 h 756523"/>
              <a:gd name="connsiteX346" fmla="*/ 6516914 w 7830476"/>
              <a:gd name="connsiteY346" fmla="*/ 335609 h 756523"/>
              <a:gd name="connsiteX347" fmla="*/ 6531428 w 7830476"/>
              <a:gd name="connsiteY347" fmla="*/ 357381 h 756523"/>
              <a:gd name="connsiteX348" fmla="*/ 6574971 w 7830476"/>
              <a:gd name="connsiteY348" fmla="*/ 371895 h 756523"/>
              <a:gd name="connsiteX349" fmla="*/ 6582228 w 7830476"/>
              <a:gd name="connsiteY349" fmla="*/ 422695 h 756523"/>
              <a:gd name="connsiteX350" fmla="*/ 6640285 w 7830476"/>
              <a:gd name="connsiteY350" fmla="*/ 400923 h 756523"/>
              <a:gd name="connsiteX351" fmla="*/ 6662057 w 7830476"/>
              <a:gd name="connsiteY351" fmla="*/ 415438 h 756523"/>
              <a:gd name="connsiteX352" fmla="*/ 6676571 w 7830476"/>
              <a:gd name="connsiteY352" fmla="*/ 364638 h 756523"/>
              <a:gd name="connsiteX353" fmla="*/ 6741885 w 7830476"/>
              <a:gd name="connsiteY353" fmla="*/ 364638 h 756523"/>
              <a:gd name="connsiteX354" fmla="*/ 6763657 w 7830476"/>
              <a:gd name="connsiteY354" fmla="*/ 379152 h 756523"/>
              <a:gd name="connsiteX355" fmla="*/ 6770914 w 7830476"/>
              <a:gd name="connsiteY355" fmla="*/ 357381 h 756523"/>
              <a:gd name="connsiteX356" fmla="*/ 6785428 w 7830476"/>
              <a:gd name="connsiteY356" fmla="*/ 386409 h 756523"/>
              <a:gd name="connsiteX357" fmla="*/ 6807200 w 7830476"/>
              <a:gd name="connsiteY357" fmla="*/ 357381 h 756523"/>
              <a:gd name="connsiteX358" fmla="*/ 6828971 w 7830476"/>
              <a:gd name="connsiteY358" fmla="*/ 371895 h 756523"/>
              <a:gd name="connsiteX359" fmla="*/ 6858000 w 7830476"/>
              <a:gd name="connsiteY359" fmla="*/ 342866 h 756523"/>
              <a:gd name="connsiteX360" fmla="*/ 6865257 w 7830476"/>
              <a:gd name="connsiteY360" fmla="*/ 371895 h 756523"/>
              <a:gd name="connsiteX361" fmla="*/ 6872514 w 7830476"/>
              <a:gd name="connsiteY361" fmla="*/ 393666 h 756523"/>
              <a:gd name="connsiteX362" fmla="*/ 6887028 w 7830476"/>
              <a:gd name="connsiteY362" fmla="*/ 364638 h 756523"/>
              <a:gd name="connsiteX363" fmla="*/ 6916057 w 7830476"/>
              <a:gd name="connsiteY363" fmla="*/ 357381 h 756523"/>
              <a:gd name="connsiteX364" fmla="*/ 6945085 w 7830476"/>
              <a:gd name="connsiteY364" fmla="*/ 364638 h 756523"/>
              <a:gd name="connsiteX365" fmla="*/ 6959600 w 7830476"/>
              <a:gd name="connsiteY365" fmla="*/ 371895 h 756523"/>
              <a:gd name="connsiteX366" fmla="*/ 6981371 w 7830476"/>
              <a:gd name="connsiteY366" fmla="*/ 357381 h 756523"/>
              <a:gd name="connsiteX367" fmla="*/ 7010400 w 7830476"/>
              <a:gd name="connsiteY367" fmla="*/ 364638 h 756523"/>
              <a:gd name="connsiteX368" fmla="*/ 7032171 w 7830476"/>
              <a:gd name="connsiteY368" fmla="*/ 350123 h 756523"/>
              <a:gd name="connsiteX369" fmla="*/ 7053943 w 7830476"/>
              <a:gd name="connsiteY369" fmla="*/ 357381 h 756523"/>
              <a:gd name="connsiteX370" fmla="*/ 7061200 w 7830476"/>
              <a:gd name="connsiteY370" fmla="*/ 335609 h 756523"/>
              <a:gd name="connsiteX371" fmla="*/ 7090228 w 7830476"/>
              <a:gd name="connsiteY371" fmla="*/ 371895 h 756523"/>
              <a:gd name="connsiteX372" fmla="*/ 7104743 w 7830476"/>
              <a:gd name="connsiteY372" fmla="*/ 350123 h 756523"/>
              <a:gd name="connsiteX373" fmla="*/ 7126514 w 7830476"/>
              <a:gd name="connsiteY373" fmla="*/ 357381 h 756523"/>
              <a:gd name="connsiteX374" fmla="*/ 7133771 w 7830476"/>
              <a:gd name="connsiteY374" fmla="*/ 335609 h 756523"/>
              <a:gd name="connsiteX375" fmla="*/ 7155543 w 7830476"/>
              <a:gd name="connsiteY375" fmla="*/ 328352 h 756523"/>
              <a:gd name="connsiteX376" fmla="*/ 7184571 w 7830476"/>
              <a:gd name="connsiteY376" fmla="*/ 350123 h 756523"/>
              <a:gd name="connsiteX377" fmla="*/ 7206343 w 7830476"/>
              <a:gd name="connsiteY377" fmla="*/ 342866 h 756523"/>
              <a:gd name="connsiteX378" fmla="*/ 7228114 w 7830476"/>
              <a:gd name="connsiteY378" fmla="*/ 335609 h 756523"/>
              <a:gd name="connsiteX379" fmla="*/ 7249885 w 7830476"/>
              <a:gd name="connsiteY379" fmla="*/ 328352 h 756523"/>
              <a:gd name="connsiteX380" fmla="*/ 7264400 w 7830476"/>
              <a:gd name="connsiteY380" fmla="*/ 342866 h 756523"/>
              <a:gd name="connsiteX381" fmla="*/ 7286171 w 7830476"/>
              <a:gd name="connsiteY381" fmla="*/ 313838 h 756523"/>
              <a:gd name="connsiteX382" fmla="*/ 7307943 w 7830476"/>
              <a:gd name="connsiteY382" fmla="*/ 386409 h 756523"/>
              <a:gd name="connsiteX383" fmla="*/ 7322457 w 7830476"/>
              <a:gd name="connsiteY383" fmla="*/ 357381 h 756523"/>
              <a:gd name="connsiteX384" fmla="*/ 7358743 w 7830476"/>
              <a:gd name="connsiteY384" fmla="*/ 371895 h 756523"/>
              <a:gd name="connsiteX385" fmla="*/ 7366000 w 7830476"/>
              <a:gd name="connsiteY385" fmla="*/ 350123 h 756523"/>
              <a:gd name="connsiteX386" fmla="*/ 7380514 w 7830476"/>
              <a:gd name="connsiteY386" fmla="*/ 371895 h 756523"/>
              <a:gd name="connsiteX387" fmla="*/ 7395028 w 7830476"/>
              <a:gd name="connsiteY387" fmla="*/ 408181 h 756523"/>
              <a:gd name="connsiteX388" fmla="*/ 7409543 w 7830476"/>
              <a:gd name="connsiteY388" fmla="*/ 393666 h 756523"/>
              <a:gd name="connsiteX389" fmla="*/ 7431314 w 7830476"/>
              <a:gd name="connsiteY389" fmla="*/ 451723 h 756523"/>
              <a:gd name="connsiteX390" fmla="*/ 7453085 w 7830476"/>
              <a:gd name="connsiteY390" fmla="*/ 429952 h 756523"/>
              <a:gd name="connsiteX391" fmla="*/ 7474857 w 7830476"/>
              <a:gd name="connsiteY391" fmla="*/ 473495 h 756523"/>
              <a:gd name="connsiteX392" fmla="*/ 7503885 w 7830476"/>
              <a:gd name="connsiteY392" fmla="*/ 451723 h 756523"/>
              <a:gd name="connsiteX393" fmla="*/ 7554685 w 7830476"/>
              <a:gd name="connsiteY393" fmla="*/ 466238 h 756523"/>
              <a:gd name="connsiteX394" fmla="*/ 7569200 w 7830476"/>
              <a:gd name="connsiteY394" fmla="*/ 480752 h 756523"/>
              <a:gd name="connsiteX395" fmla="*/ 7612743 w 7830476"/>
              <a:gd name="connsiteY395" fmla="*/ 473495 h 756523"/>
              <a:gd name="connsiteX396" fmla="*/ 7634514 w 7830476"/>
              <a:gd name="connsiteY396" fmla="*/ 458981 h 756523"/>
              <a:gd name="connsiteX397" fmla="*/ 7656285 w 7830476"/>
              <a:gd name="connsiteY397" fmla="*/ 444466 h 756523"/>
              <a:gd name="connsiteX398" fmla="*/ 7692571 w 7830476"/>
              <a:gd name="connsiteY398" fmla="*/ 393666 h 756523"/>
              <a:gd name="connsiteX399" fmla="*/ 7707085 w 7830476"/>
              <a:gd name="connsiteY399" fmla="*/ 415438 h 756523"/>
              <a:gd name="connsiteX400" fmla="*/ 7765143 w 7830476"/>
              <a:gd name="connsiteY400" fmla="*/ 393666 h 756523"/>
              <a:gd name="connsiteX401" fmla="*/ 7786914 w 7830476"/>
              <a:gd name="connsiteY401" fmla="*/ 371895 h 756523"/>
              <a:gd name="connsiteX402" fmla="*/ 7823200 w 7830476"/>
              <a:gd name="connsiteY402" fmla="*/ 371895 h 756523"/>
              <a:gd name="connsiteX403" fmla="*/ 7830457 w 7830476"/>
              <a:gd name="connsiteY403" fmla="*/ 342866 h 756523"/>
              <a:gd name="connsiteX0" fmla="*/ 0 w 7830476"/>
              <a:gd name="connsiteY0" fmla="*/ 284809 h 756523"/>
              <a:gd name="connsiteX1" fmla="*/ 36285 w 7830476"/>
              <a:gd name="connsiteY1" fmla="*/ 277552 h 756523"/>
              <a:gd name="connsiteX2" fmla="*/ 58057 w 7830476"/>
              <a:gd name="connsiteY2" fmla="*/ 313838 h 756523"/>
              <a:gd name="connsiteX3" fmla="*/ 72571 w 7830476"/>
              <a:gd name="connsiteY3" fmla="*/ 263038 h 756523"/>
              <a:gd name="connsiteX4" fmla="*/ 87085 w 7830476"/>
              <a:gd name="connsiteY4" fmla="*/ 248523 h 756523"/>
              <a:gd name="connsiteX5" fmla="*/ 94343 w 7830476"/>
              <a:gd name="connsiteY5" fmla="*/ 284809 h 756523"/>
              <a:gd name="connsiteX6" fmla="*/ 101600 w 7830476"/>
              <a:gd name="connsiteY6" fmla="*/ 306581 h 756523"/>
              <a:gd name="connsiteX7" fmla="*/ 130628 w 7830476"/>
              <a:gd name="connsiteY7" fmla="*/ 270295 h 756523"/>
              <a:gd name="connsiteX8" fmla="*/ 145143 w 7830476"/>
              <a:gd name="connsiteY8" fmla="*/ 255781 h 756523"/>
              <a:gd name="connsiteX9" fmla="*/ 152400 w 7830476"/>
              <a:gd name="connsiteY9" fmla="*/ 299323 h 756523"/>
              <a:gd name="connsiteX10" fmla="*/ 159657 w 7830476"/>
              <a:gd name="connsiteY10" fmla="*/ 328352 h 756523"/>
              <a:gd name="connsiteX11" fmla="*/ 166914 w 7830476"/>
              <a:gd name="connsiteY11" fmla="*/ 299323 h 756523"/>
              <a:gd name="connsiteX12" fmla="*/ 203200 w 7830476"/>
              <a:gd name="connsiteY12" fmla="*/ 328352 h 756523"/>
              <a:gd name="connsiteX13" fmla="*/ 239485 w 7830476"/>
              <a:gd name="connsiteY13" fmla="*/ 284809 h 756523"/>
              <a:gd name="connsiteX14" fmla="*/ 261257 w 7830476"/>
              <a:gd name="connsiteY14" fmla="*/ 313838 h 756523"/>
              <a:gd name="connsiteX15" fmla="*/ 283028 w 7830476"/>
              <a:gd name="connsiteY15" fmla="*/ 284809 h 756523"/>
              <a:gd name="connsiteX16" fmla="*/ 304800 w 7830476"/>
              <a:gd name="connsiteY16" fmla="*/ 342866 h 756523"/>
              <a:gd name="connsiteX17" fmla="*/ 326571 w 7830476"/>
              <a:gd name="connsiteY17" fmla="*/ 299323 h 756523"/>
              <a:gd name="connsiteX18" fmla="*/ 333828 w 7830476"/>
              <a:gd name="connsiteY18" fmla="*/ 321095 h 756523"/>
              <a:gd name="connsiteX19" fmla="*/ 370114 w 7830476"/>
              <a:gd name="connsiteY19" fmla="*/ 292066 h 756523"/>
              <a:gd name="connsiteX20" fmla="*/ 406400 w 7830476"/>
              <a:gd name="connsiteY20" fmla="*/ 313838 h 756523"/>
              <a:gd name="connsiteX21" fmla="*/ 428171 w 7830476"/>
              <a:gd name="connsiteY21" fmla="*/ 277552 h 756523"/>
              <a:gd name="connsiteX22" fmla="*/ 442685 w 7830476"/>
              <a:gd name="connsiteY22" fmla="*/ 255781 h 756523"/>
              <a:gd name="connsiteX23" fmla="*/ 464457 w 7830476"/>
              <a:gd name="connsiteY23" fmla="*/ 270295 h 756523"/>
              <a:gd name="connsiteX24" fmla="*/ 486228 w 7830476"/>
              <a:gd name="connsiteY24" fmla="*/ 263038 h 756523"/>
              <a:gd name="connsiteX25" fmla="*/ 493485 w 7830476"/>
              <a:gd name="connsiteY25" fmla="*/ 284809 h 756523"/>
              <a:gd name="connsiteX26" fmla="*/ 515257 w 7830476"/>
              <a:gd name="connsiteY26" fmla="*/ 270295 h 756523"/>
              <a:gd name="connsiteX27" fmla="*/ 522514 w 7830476"/>
              <a:gd name="connsiteY27" fmla="*/ 299323 h 756523"/>
              <a:gd name="connsiteX28" fmla="*/ 544285 w 7830476"/>
              <a:gd name="connsiteY28" fmla="*/ 270295 h 756523"/>
              <a:gd name="connsiteX29" fmla="*/ 566057 w 7830476"/>
              <a:gd name="connsiteY29" fmla="*/ 284809 h 756523"/>
              <a:gd name="connsiteX30" fmla="*/ 587828 w 7830476"/>
              <a:gd name="connsiteY30" fmla="*/ 306581 h 756523"/>
              <a:gd name="connsiteX31" fmla="*/ 631371 w 7830476"/>
              <a:gd name="connsiteY31" fmla="*/ 299323 h 756523"/>
              <a:gd name="connsiteX32" fmla="*/ 667657 w 7830476"/>
              <a:gd name="connsiteY32" fmla="*/ 306581 h 756523"/>
              <a:gd name="connsiteX33" fmla="*/ 703943 w 7830476"/>
              <a:gd name="connsiteY33" fmla="*/ 284809 h 756523"/>
              <a:gd name="connsiteX34" fmla="*/ 725714 w 7830476"/>
              <a:gd name="connsiteY34" fmla="*/ 306581 h 756523"/>
              <a:gd name="connsiteX35" fmla="*/ 740228 w 7830476"/>
              <a:gd name="connsiteY35" fmla="*/ 292066 h 756523"/>
              <a:gd name="connsiteX36" fmla="*/ 762000 w 7830476"/>
              <a:gd name="connsiteY36" fmla="*/ 321095 h 756523"/>
              <a:gd name="connsiteX37" fmla="*/ 798285 w 7830476"/>
              <a:gd name="connsiteY37" fmla="*/ 284809 h 756523"/>
              <a:gd name="connsiteX38" fmla="*/ 805543 w 7830476"/>
              <a:gd name="connsiteY38" fmla="*/ 313838 h 756523"/>
              <a:gd name="connsiteX39" fmla="*/ 827314 w 7830476"/>
              <a:gd name="connsiteY39" fmla="*/ 292066 h 756523"/>
              <a:gd name="connsiteX40" fmla="*/ 841828 w 7830476"/>
              <a:gd name="connsiteY40" fmla="*/ 284809 h 756523"/>
              <a:gd name="connsiteX41" fmla="*/ 856343 w 7830476"/>
              <a:gd name="connsiteY41" fmla="*/ 313838 h 756523"/>
              <a:gd name="connsiteX42" fmla="*/ 878114 w 7830476"/>
              <a:gd name="connsiteY42" fmla="*/ 277552 h 756523"/>
              <a:gd name="connsiteX43" fmla="*/ 921657 w 7830476"/>
              <a:gd name="connsiteY43" fmla="*/ 277552 h 756523"/>
              <a:gd name="connsiteX44" fmla="*/ 943428 w 7830476"/>
              <a:gd name="connsiteY44" fmla="*/ 277552 h 756523"/>
              <a:gd name="connsiteX45" fmla="*/ 957943 w 7830476"/>
              <a:gd name="connsiteY45" fmla="*/ 306581 h 756523"/>
              <a:gd name="connsiteX46" fmla="*/ 979714 w 7830476"/>
              <a:gd name="connsiteY46" fmla="*/ 284809 h 756523"/>
              <a:gd name="connsiteX47" fmla="*/ 1008743 w 7830476"/>
              <a:gd name="connsiteY47" fmla="*/ 292066 h 756523"/>
              <a:gd name="connsiteX48" fmla="*/ 1023257 w 7830476"/>
              <a:gd name="connsiteY48" fmla="*/ 328352 h 756523"/>
              <a:gd name="connsiteX49" fmla="*/ 1066800 w 7830476"/>
              <a:gd name="connsiteY49" fmla="*/ 321095 h 756523"/>
              <a:gd name="connsiteX50" fmla="*/ 1103085 w 7830476"/>
              <a:gd name="connsiteY50" fmla="*/ 284809 h 756523"/>
              <a:gd name="connsiteX51" fmla="*/ 1132114 w 7830476"/>
              <a:gd name="connsiteY51" fmla="*/ 284809 h 756523"/>
              <a:gd name="connsiteX52" fmla="*/ 1161143 w 7830476"/>
              <a:gd name="connsiteY52" fmla="*/ 284809 h 756523"/>
              <a:gd name="connsiteX53" fmla="*/ 1182914 w 7830476"/>
              <a:gd name="connsiteY53" fmla="*/ 313838 h 756523"/>
              <a:gd name="connsiteX54" fmla="*/ 1197428 w 7830476"/>
              <a:gd name="connsiteY54" fmla="*/ 284809 h 756523"/>
              <a:gd name="connsiteX55" fmla="*/ 1240971 w 7830476"/>
              <a:gd name="connsiteY55" fmla="*/ 255781 h 756523"/>
              <a:gd name="connsiteX56" fmla="*/ 1255485 w 7830476"/>
              <a:gd name="connsiteY56" fmla="*/ 284809 h 756523"/>
              <a:gd name="connsiteX57" fmla="*/ 1284514 w 7830476"/>
              <a:gd name="connsiteY57" fmla="*/ 270295 h 756523"/>
              <a:gd name="connsiteX58" fmla="*/ 1299028 w 7830476"/>
              <a:gd name="connsiteY58" fmla="*/ 219495 h 756523"/>
              <a:gd name="connsiteX59" fmla="*/ 1313543 w 7830476"/>
              <a:gd name="connsiteY59" fmla="*/ 248523 h 756523"/>
              <a:gd name="connsiteX60" fmla="*/ 1342571 w 7830476"/>
              <a:gd name="connsiteY60" fmla="*/ 226752 h 756523"/>
              <a:gd name="connsiteX61" fmla="*/ 1357085 w 7830476"/>
              <a:gd name="connsiteY61" fmla="*/ 248523 h 756523"/>
              <a:gd name="connsiteX62" fmla="*/ 1378857 w 7830476"/>
              <a:gd name="connsiteY62" fmla="*/ 248523 h 756523"/>
              <a:gd name="connsiteX63" fmla="*/ 1407885 w 7830476"/>
              <a:gd name="connsiteY63" fmla="*/ 248523 h 756523"/>
              <a:gd name="connsiteX64" fmla="*/ 1429657 w 7830476"/>
              <a:gd name="connsiteY64" fmla="*/ 234009 h 756523"/>
              <a:gd name="connsiteX65" fmla="*/ 1451428 w 7830476"/>
              <a:gd name="connsiteY65" fmla="*/ 299323 h 756523"/>
              <a:gd name="connsiteX66" fmla="*/ 1465943 w 7830476"/>
              <a:gd name="connsiteY66" fmla="*/ 313838 h 756523"/>
              <a:gd name="connsiteX67" fmla="*/ 1480457 w 7830476"/>
              <a:gd name="connsiteY67" fmla="*/ 375982 h 756523"/>
              <a:gd name="connsiteX68" fmla="*/ 1531257 w 7830476"/>
              <a:gd name="connsiteY68" fmla="*/ 328352 h 756523"/>
              <a:gd name="connsiteX69" fmla="*/ 1566810 w 7830476"/>
              <a:gd name="connsiteY69" fmla="*/ 402105 h 756523"/>
              <a:gd name="connsiteX70" fmla="*/ 1589314 w 7830476"/>
              <a:gd name="connsiteY70" fmla="*/ 313838 h 756523"/>
              <a:gd name="connsiteX71" fmla="*/ 1634301 w 7830476"/>
              <a:gd name="connsiteY71" fmla="*/ 404214 h 756523"/>
              <a:gd name="connsiteX72" fmla="*/ 1669143 w 7830476"/>
              <a:gd name="connsiteY72" fmla="*/ 328352 h 756523"/>
              <a:gd name="connsiteX73" fmla="*/ 1698171 w 7830476"/>
              <a:gd name="connsiteY73" fmla="*/ 423743 h 756523"/>
              <a:gd name="connsiteX74" fmla="*/ 1719943 w 7830476"/>
              <a:gd name="connsiteY74" fmla="*/ 328352 h 756523"/>
              <a:gd name="connsiteX75" fmla="*/ 1756940 w 7830476"/>
              <a:gd name="connsiteY75" fmla="*/ 395112 h 756523"/>
              <a:gd name="connsiteX76" fmla="*/ 1770743 w 7830476"/>
              <a:gd name="connsiteY76" fmla="*/ 299323 h 756523"/>
              <a:gd name="connsiteX77" fmla="*/ 1827336 w 7830476"/>
              <a:gd name="connsiteY77" fmla="*/ 339431 h 756523"/>
              <a:gd name="connsiteX78" fmla="*/ 1836057 w 7830476"/>
              <a:gd name="connsiteY78" fmla="*/ 277552 h 756523"/>
              <a:gd name="connsiteX79" fmla="*/ 1865085 w 7830476"/>
              <a:gd name="connsiteY79" fmla="*/ 284809 h 756523"/>
              <a:gd name="connsiteX80" fmla="*/ 1886857 w 7830476"/>
              <a:gd name="connsiteY80" fmla="*/ 234009 h 756523"/>
              <a:gd name="connsiteX81" fmla="*/ 1894114 w 7830476"/>
              <a:gd name="connsiteY81" fmla="*/ 255781 h 756523"/>
              <a:gd name="connsiteX82" fmla="*/ 1908628 w 7830476"/>
              <a:gd name="connsiteY82" fmla="*/ 241266 h 756523"/>
              <a:gd name="connsiteX83" fmla="*/ 1923143 w 7830476"/>
              <a:gd name="connsiteY83" fmla="*/ 212238 h 756523"/>
              <a:gd name="connsiteX84" fmla="*/ 1944914 w 7830476"/>
              <a:gd name="connsiteY84" fmla="*/ 248523 h 756523"/>
              <a:gd name="connsiteX85" fmla="*/ 1952171 w 7830476"/>
              <a:gd name="connsiteY85" fmla="*/ 277552 h 756523"/>
              <a:gd name="connsiteX86" fmla="*/ 1988457 w 7830476"/>
              <a:gd name="connsiteY86" fmla="*/ 335609 h 756523"/>
              <a:gd name="connsiteX87" fmla="*/ 2017485 w 7830476"/>
              <a:gd name="connsiteY87" fmla="*/ 408181 h 756523"/>
              <a:gd name="connsiteX88" fmla="*/ 2039257 w 7830476"/>
              <a:gd name="connsiteY88" fmla="*/ 415438 h 756523"/>
              <a:gd name="connsiteX89" fmla="*/ 2061028 w 7830476"/>
              <a:gd name="connsiteY89" fmla="*/ 364638 h 756523"/>
              <a:gd name="connsiteX90" fmla="*/ 2075543 w 7830476"/>
              <a:gd name="connsiteY90" fmla="*/ 342866 h 756523"/>
              <a:gd name="connsiteX91" fmla="*/ 2097314 w 7830476"/>
              <a:gd name="connsiteY91" fmla="*/ 357381 h 756523"/>
              <a:gd name="connsiteX92" fmla="*/ 2111828 w 7830476"/>
              <a:gd name="connsiteY92" fmla="*/ 321095 h 756523"/>
              <a:gd name="connsiteX93" fmla="*/ 2133600 w 7830476"/>
              <a:gd name="connsiteY93" fmla="*/ 342866 h 756523"/>
              <a:gd name="connsiteX94" fmla="*/ 2155371 w 7830476"/>
              <a:gd name="connsiteY94" fmla="*/ 350123 h 756523"/>
              <a:gd name="connsiteX95" fmla="*/ 2184400 w 7830476"/>
              <a:gd name="connsiteY95" fmla="*/ 364638 h 756523"/>
              <a:gd name="connsiteX96" fmla="*/ 2213428 w 7830476"/>
              <a:gd name="connsiteY96" fmla="*/ 335609 h 756523"/>
              <a:gd name="connsiteX97" fmla="*/ 2220685 w 7830476"/>
              <a:gd name="connsiteY97" fmla="*/ 357381 h 756523"/>
              <a:gd name="connsiteX98" fmla="*/ 2256971 w 7830476"/>
              <a:gd name="connsiteY98" fmla="*/ 350123 h 756523"/>
              <a:gd name="connsiteX99" fmla="*/ 2271485 w 7830476"/>
              <a:gd name="connsiteY99" fmla="*/ 328352 h 756523"/>
              <a:gd name="connsiteX100" fmla="*/ 2307771 w 7830476"/>
              <a:gd name="connsiteY100" fmla="*/ 321095 h 756523"/>
              <a:gd name="connsiteX101" fmla="*/ 2322285 w 7830476"/>
              <a:gd name="connsiteY101" fmla="*/ 342866 h 756523"/>
              <a:gd name="connsiteX102" fmla="*/ 2358571 w 7830476"/>
              <a:gd name="connsiteY102" fmla="*/ 342866 h 756523"/>
              <a:gd name="connsiteX103" fmla="*/ 2380343 w 7830476"/>
              <a:gd name="connsiteY103" fmla="*/ 321095 h 756523"/>
              <a:gd name="connsiteX104" fmla="*/ 2402114 w 7830476"/>
              <a:gd name="connsiteY104" fmla="*/ 342866 h 756523"/>
              <a:gd name="connsiteX105" fmla="*/ 2423885 w 7830476"/>
              <a:gd name="connsiteY105" fmla="*/ 350123 h 756523"/>
              <a:gd name="connsiteX106" fmla="*/ 2452914 w 7830476"/>
              <a:gd name="connsiteY106" fmla="*/ 350123 h 756523"/>
              <a:gd name="connsiteX107" fmla="*/ 2474685 w 7830476"/>
              <a:gd name="connsiteY107" fmla="*/ 299323 h 756523"/>
              <a:gd name="connsiteX108" fmla="*/ 2481943 w 7830476"/>
              <a:gd name="connsiteY108" fmla="*/ 321095 h 756523"/>
              <a:gd name="connsiteX109" fmla="*/ 2496457 w 7830476"/>
              <a:gd name="connsiteY109" fmla="*/ 292066 h 756523"/>
              <a:gd name="connsiteX110" fmla="*/ 2503714 w 7830476"/>
              <a:gd name="connsiteY110" fmla="*/ 321095 h 756523"/>
              <a:gd name="connsiteX111" fmla="*/ 2518228 w 7830476"/>
              <a:gd name="connsiteY111" fmla="*/ 292066 h 756523"/>
              <a:gd name="connsiteX112" fmla="*/ 2532743 w 7830476"/>
              <a:gd name="connsiteY112" fmla="*/ 277552 h 756523"/>
              <a:gd name="connsiteX113" fmla="*/ 2540000 w 7830476"/>
              <a:gd name="connsiteY113" fmla="*/ 306581 h 756523"/>
              <a:gd name="connsiteX114" fmla="*/ 2547257 w 7830476"/>
              <a:gd name="connsiteY114" fmla="*/ 328352 h 756523"/>
              <a:gd name="connsiteX115" fmla="*/ 2554514 w 7830476"/>
              <a:gd name="connsiteY115" fmla="*/ 364638 h 756523"/>
              <a:gd name="connsiteX116" fmla="*/ 2561771 w 7830476"/>
              <a:gd name="connsiteY116" fmla="*/ 335609 h 756523"/>
              <a:gd name="connsiteX117" fmla="*/ 2576285 w 7830476"/>
              <a:gd name="connsiteY117" fmla="*/ 313838 h 756523"/>
              <a:gd name="connsiteX118" fmla="*/ 2583543 w 7830476"/>
              <a:gd name="connsiteY118" fmla="*/ 277552 h 756523"/>
              <a:gd name="connsiteX119" fmla="*/ 2605314 w 7830476"/>
              <a:gd name="connsiteY119" fmla="*/ 415438 h 756523"/>
              <a:gd name="connsiteX120" fmla="*/ 2641600 w 7830476"/>
              <a:gd name="connsiteY120" fmla="*/ 350123 h 756523"/>
              <a:gd name="connsiteX121" fmla="*/ 2656114 w 7830476"/>
              <a:gd name="connsiteY121" fmla="*/ 306581 h 756523"/>
              <a:gd name="connsiteX122" fmla="*/ 2663371 w 7830476"/>
              <a:gd name="connsiteY122" fmla="*/ 284809 h 756523"/>
              <a:gd name="connsiteX123" fmla="*/ 2670628 w 7830476"/>
              <a:gd name="connsiteY123" fmla="*/ 364638 h 756523"/>
              <a:gd name="connsiteX124" fmla="*/ 2692400 w 7830476"/>
              <a:gd name="connsiteY124" fmla="*/ 451723 h 756523"/>
              <a:gd name="connsiteX125" fmla="*/ 2699657 w 7830476"/>
              <a:gd name="connsiteY125" fmla="*/ 408181 h 756523"/>
              <a:gd name="connsiteX126" fmla="*/ 2706914 w 7830476"/>
              <a:gd name="connsiteY126" fmla="*/ 335609 h 756523"/>
              <a:gd name="connsiteX127" fmla="*/ 2714171 w 7830476"/>
              <a:gd name="connsiteY127" fmla="*/ 284809 h 756523"/>
              <a:gd name="connsiteX128" fmla="*/ 2728685 w 7830476"/>
              <a:gd name="connsiteY128" fmla="*/ 444466 h 756523"/>
              <a:gd name="connsiteX129" fmla="*/ 2735943 w 7830476"/>
              <a:gd name="connsiteY129" fmla="*/ 473495 h 756523"/>
              <a:gd name="connsiteX130" fmla="*/ 2750457 w 7830476"/>
              <a:gd name="connsiteY130" fmla="*/ 393666 h 756523"/>
              <a:gd name="connsiteX131" fmla="*/ 2772228 w 7830476"/>
              <a:gd name="connsiteY131" fmla="*/ 342866 h 756523"/>
              <a:gd name="connsiteX132" fmla="*/ 2779485 w 7830476"/>
              <a:gd name="connsiteY132" fmla="*/ 371895 h 756523"/>
              <a:gd name="connsiteX133" fmla="*/ 2801257 w 7830476"/>
              <a:gd name="connsiteY133" fmla="*/ 473495 h 756523"/>
              <a:gd name="connsiteX134" fmla="*/ 2808514 w 7830476"/>
              <a:gd name="connsiteY134" fmla="*/ 422695 h 756523"/>
              <a:gd name="connsiteX135" fmla="*/ 2815771 w 7830476"/>
              <a:gd name="connsiteY135" fmla="*/ 400923 h 756523"/>
              <a:gd name="connsiteX136" fmla="*/ 2823028 w 7830476"/>
              <a:gd name="connsiteY136" fmla="*/ 429952 h 756523"/>
              <a:gd name="connsiteX137" fmla="*/ 2830285 w 7830476"/>
              <a:gd name="connsiteY137" fmla="*/ 451723 h 756523"/>
              <a:gd name="connsiteX138" fmla="*/ 2837543 w 7830476"/>
              <a:gd name="connsiteY138" fmla="*/ 517038 h 756523"/>
              <a:gd name="connsiteX139" fmla="*/ 2852057 w 7830476"/>
              <a:gd name="connsiteY139" fmla="*/ 495266 h 756523"/>
              <a:gd name="connsiteX140" fmla="*/ 2859314 w 7830476"/>
              <a:gd name="connsiteY140" fmla="*/ 473495 h 756523"/>
              <a:gd name="connsiteX141" fmla="*/ 2873828 w 7830476"/>
              <a:gd name="connsiteY141" fmla="*/ 509781 h 756523"/>
              <a:gd name="connsiteX142" fmla="*/ 2881085 w 7830476"/>
              <a:gd name="connsiteY142" fmla="*/ 538809 h 756523"/>
              <a:gd name="connsiteX143" fmla="*/ 2895600 w 7830476"/>
              <a:gd name="connsiteY143" fmla="*/ 567838 h 756523"/>
              <a:gd name="connsiteX144" fmla="*/ 2910114 w 7830476"/>
              <a:gd name="connsiteY144" fmla="*/ 538809 h 756523"/>
              <a:gd name="connsiteX145" fmla="*/ 2917371 w 7830476"/>
              <a:gd name="connsiteY145" fmla="*/ 480752 h 756523"/>
              <a:gd name="connsiteX146" fmla="*/ 2929710 w 7830476"/>
              <a:gd name="connsiteY146" fmla="*/ 429952 h 756523"/>
              <a:gd name="connsiteX147" fmla="*/ 2939143 w 7830476"/>
              <a:gd name="connsiteY147" fmla="*/ 524295 h 756523"/>
              <a:gd name="connsiteX148" fmla="*/ 2964705 w 7830476"/>
              <a:gd name="connsiteY148" fmla="*/ 482739 h 756523"/>
              <a:gd name="connsiteX149" fmla="*/ 2946400 w 7830476"/>
              <a:gd name="connsiteY149" fmla="*/ 466238 h 756523"/>
              <a:gd name="connsiteX150" fmla="*/ 2962358 w 7830476"/>
              <a:gd name="connsiteY150" fmla="*/ 432327 h 756523"/>
              <a:gd name="connsiteX151" fmla="*/ 2968171 w 7830476"/>
              <a:gd name="connsiteY151" fmla="*/ 386409 h 756523"/>
              <a:gd name="connsiteX152" fmla="*/ 2989943 w 7830476"/>
              <a:gd name="connsiteY152" fmla="*/ 408181 h 756523"/>
              <a:gd name="connsiteX153" fmla="*/ 3004457 w 7830476"/>
              <a:gd name="connsiteY153" fmla="*/ 458981 h 756523"/>
              <a:gd name="connsiteX154" fmla="*/ 3011714 w 7830476"/>
              <a:gd name="connsiteY154" fmla="*/ 422695 h 756523"/>
              <a:gd name="connsiteX155" fmla="*/ 3040743 w 7830476"/>
              <a:gd name="connsiteY155" fmla="*/ 342866 h 756523"/>
              <a:gd name="connsiteX156" fmla="*/ 3048000 w 7830476"/>
              <a:gd name="connsiteY156" fmla="*/ 321095 h 756523"/>
              <a:gd name="connsiteX157" fmla="*/ 3055257 w 7830476"/>
              <a:gd name="connsiteY157" fmla="*/ 371895 h 756523"/>
              <a:gd name="connsiteX158" fmla="*/ 3069771 w 7830476"/>
              <a:gd name="connsiteY158" fmla="*/ 342866 h 756523"/>
              <a:gd name="connsiteX159" fmla="*/ 3077028 w 7830476"/>
              <a:gd name="connsiteY159" fmla="*/ 284809 h 756523"/>
              <a:gd name="connsiteX160" fmla="*/ 3084285 w 7830476"/>
              <a:gd name="connsiteY160" fmla="*/ 263038 h 756523"/>
              <a:gd name="connsiteX161" fmla="*/ 3091543 w 7830476"/>
              <a:gd name="connsiteY161" fmla="*/ 371895 h 756523"/>
              <a:gd name="connsiteX162" fmla="*/ 3098800 w 7830476"/>
              <a:gd name="connsiteY162" fmla="*/ 437209 h 756523"/>
              <a:gd name="connsiteX163" fmla="*/ 3113314 w 7830476"/>
              <a:gd name="connsiteY163" fmla="*/ 364638 h 756523"/>
              <a:gd name="connsiteX164" fmla="*/ 3120571 w 7830476"/>
              <a:gd name="connsiteY164" fmla="*/ 335609 h 756523"/>
              <a:gd name="connsiteX165" fmla="*/ 3135085 w 7830476"/>
              <a:gd name="connsiteY165" fmla="*/ 270295 h 756523"/>
              <a:gd name="connsiteX166" fmla="*/ 3142343 w 7830476"/>
              <a:gd name="connsiteY166" fmla="*/ 248523 h 756523"/>
              <a:gd name="connsiteX167" fmla="*/ 3156857 w 7830476"/>
              <a:gd name="connsiteY167" fmla="*/ 386409 h 756523"/>
              <a:gd name="connsiteX168" fmla="*/ 3164114 w 7830476"/>
              <a:gd name="connsiteY168" fmla="*/ 364638 h 756523"/>
              <a:gd name="connsiteX169" fmla="*/ 3178628 w 7830476"/>
              <a:gd name="connsiteY169" fmla="*/ 350123 h 756523"/>
              <a:gd name="connsiteX170" fmla="*/ 3185885 w 7830476"/>
              <a:gd name="connsiteY170" fmla="*/ 393666 h 756523"/>
              <a:gd name="connsiteX171" fmla="*/ 3214914 w 7830476"/>
              <a:gd name="connsiteY171" fmla="*/ 379152 h 756523"/>
              <a:gd name="connsiteX172" fmla="*/ 3243943 w 7830476"/>
              <a:gd name="connsiteY172" fmla="*/ 364638 h 756523"/>
              <a:gd name="connsiteX173" fmla="*/ 3272971 w 7830476"/>
              <a:gd name="connsiteY173" fmla="*/ 364638 h 756523"/>
              <a:gd name="connsiteX174" fmla="*/ 3309257 w 7830476"/>
              <a:gd name="connsiteY174" fmla="*/ 357381 h 756523"/>
              <a:gd name="connsiteX175" fmla="*/ 3316514 w 7830476"/>
              <a:gd name="connsiteY175" fmla="*/ 386409 h 756523"/>
              <a:gd name="connsiteX176" fmla="*/ 3323771 w 7830476"/>
              <a:gd name="connsiteY176" fmla="*/ 408181 h 756523"/>
              <a:gd name="connsiteX177" fmla="*/ 3360057 w 7830476"/>
              <a:gd name="connsiteY177" fmla="*/ 386409 h 756523"/>
              <a:gd name="connsiteX178" fmla="*/ 3367314 w 7830476"/>
              <a:gd name="connsiteY178" fmla="*/ 364638 h 756523"/>
              <a:gd name="connsiteX179" fmla="*/ 3389085 w 7830476"/>
              <a:gd name="connsiteY179" fmla="*/ 350123 h 756523"/>
              <a:gd name="connsiteX180" fmla="*/ 3396343 w 7830476"/>
              <a:gd name="connsiteY180" fmla="*/ 429952 h 756523"/>
              <a:gd name="connsiteX181" fmla="*/ 3418114 w 7830476"/>
              <a:gd name="connsiteY181" fmla="*/ 393666 h 756523"/>
              <a:gd name="connsiteX182" fmla="*/ 3425371 w 7830476"/>
              <a:gd name="connsiteY182" fmla="*/ 364638 h 756523"/>
              <a:gd name="connsiteX183" fmla="*/ 3447143 w 7830476"/>
              <a:gd name="connsiteY183" fmla="*/ 393666 h 756523"/>
              <a:gd name="connsiteX184" fmla="*/ 3468914 w 7830476"/>
              <a:gd name="connsiteY184" fmla="*/ 371895 h 756523"/>
              <a:gd name="connsiteX185" fmla="*/ 3490685 w 7830476"/>
              <a:gd name="connsiteY185" fmla="*/ 408181 h 756523"/>
              <a:gd name="connsiteX186" fmla="*/ 3512457 w 7830476"/>
              <a:gd name="connsiteY186" fmla="*/ 386409 h 756523"/>
              <a:gd name="connsiteX187" fmla="*/ 3556000 w 7830476"/>
              <a:gd name="connsiteY187" fmla="*/ 379152 h 756523"/>
              <a:gd name="connsiteX188" fmla="*/ 3577771 w 7830476"/>
              <a:gd name="connsiteY188" fmla="*/ 393666 h 756523"/>
              <a:gd name="connsiteX189" fmla="*/ 3585028 w 7830476"/>
              <a:gd name="connsiteY189" fmla="*/ 422695 h 756523"/>
              <a:gd name="connsiteX190" fmla="*/ 3621314 w 7830476"/>
              <a:gd name="connsiteY190" fmla="*/ 342866 h 756523"/>
              <a:gd name="connsiteX191" fmla="*/ 3635828 w 7830476"/>
              <a:gd name="connsiteY191" fmla="*/ 371895 h 756523"/>
              <a:gd name="connsiteX192" fmla="*/ 3657600 w 7830476"/>
              <a:gd name="connsiteY192" fmla="*/ 393666 h 756523"/>
              <a:gd name="connsiteX193" fmla="*/ 3679371 w 7830476"/>
              <a:gd name="connsiteY193" fmla="*/ 408181 h 756523"/>
              <a:gd name="connsiteX194" fmla="*/ 3722914 w 7830476"/>
              <a:gd name="connsiteY194" fmla="*/ 422695 h 756523"/>
              <a:gd name="connsiteX195" fmla="*/ 3759200 w 7830476"/>
              <a:gd name="connsiteY195" fmla="*/ 386409 h 756523"/>
              <a:gd name="connsiteX196" fmla="*/ 3780971 w 7830476"/>
              <a:gd name="connsiteY196" fmla="*/ 393666 h 756523"/>
              <a:gd name="connsiteX197" fmla="*/ 3810000 w 7830476"/>
              <a:gd name="connsiteY197" fmla="*/ 321095 h 756523"/>
              <a:gd name="connsiteX198" fmla="*/ 3831771 w 7830476"/>
              <a:gd name="connsiteY198" fmla="*/ 342866 h 756523"/>
              <a:gd name="connsiteX199" fmla="*/ 3846285 w 7830476"/>
              <a:gd name="connsiteY199" fmla="*/ 321095 h 756523"/>
              <a:gd name="connsiteX200" fmla="*/ 3853543 w 7830476"/>
              <a:gd name="connsiteY200" fmla="*/ 364638 h 756523"/>
              <a:gd name="connsiteX201" fmla="*/ 3875314 w 7830476"/>
              <a:gd name="connsiteY201" fmla="*/ 386409 h 756523"/>
              <a:gd name="connsiteX202" fmla="*/ 3904343 w 7830476"/>
              <a:gd name="connsiteY202" fmla="*/ 350123 h 756523"/>
              <a:gd name="connsiteX203" fmla="*/ 3940628 w 7830476"/>
              <a:gd name="connsiteY203" fmla="*/ 357381 h 756523"/>
              <a:gd name="connsiteX204" fmla="*/ 3976914 w 7830476"/>
              <a:gd name="connsiteY204" fmla="*/ 386409 h 756523"/>
              <a:gd name="connsiteX205" fmla="*/ 3998685 w 7830476"/>
              <a:gd name="connsiteY205" fmla="*/ 393666 h 756523"/>
              <a:gd name="connsiteX206" fmla="*/ 4013200 w 7830476"/>
              <a:gd name="connsiteY206" fmla="*/ 408181 h 756523"/>
              <a:gd name="connsiteX207" fmla="*/ 4071257 w 7830476"/>
              <a:gd name="connsiteY207" fmla="*/ 364638 h 756523"/>
              <a:gd name="connsiteX208" fmla="*/ 4085771 w 7830476"/>
              <a:gd name="connsiteY208" fmla="*/ 342866 h 756523"/>
              <a:gd name="connsiteX209" fmla="*/ 4093028 w 7830476"/>
              <a:gd name="connsiteY209" fmla="*/ 364638 h 756523"/>
              <a:gd name="connsiteX210" fmla="*/ 4107543 w 7830476"/>
              <a:gd name="connsiteY210" fmla="*/ 335609 h 756523"/>
              <a:gd name="connsiteX211" fmla="*/ 4114800 w 7830476"/>
              <a:gd name="connsiteY211" fmla="*/ 364638 h 756523"/>
              <a:gd name="connsiteX212" fmla="*/ 4129314 w 7830476"/>
              <a:gd name="connsiteY212" fmla="*/ 350123 h 756523"/>
              <a:gd name="connsiteX213" fmla="*/ 4136571 w 7830476"/>
              <a:gd name="connsiteY213" fmla="*/ 371895 h 756523"/>
              <a:gd name="connsiteX214" fmla="*/ 4158343 w 7830476"/>
              <a:gd name="connsiteY214" fmla="*/ 364638 h 756523"/>
              <a:gd name="connsiteX215" fmla="*/ 4165600 w 7830476"/>
              <a:gd name="connsiteY215" fmla="*/ 342866 h 756523"/>
              <a:gd name="connsiteX216" fmla="*/ 4187371 w 7830476"/>
              <a:gd name="connsiteY216" fmla="*/ 313838 h 756523"/>
              <a:gd name="connsiteX217" fmla="*/ 4194628 w 7830476"/>
              <a:gd name="connsiteY217" fmla="*/ 342866 h 756523"/>
              <a:gd name="connsiteX218" fmla="*/ 4209143 w 7830476"/>
              <a:gd name="connsiteY218" fmla="*/ 328352 h 756523"/>
              <a:gd name="connsiteX219" fmla="*/ 4223657 w 7830476"/>
              <a:gd name="connsiteY219" fmla="*/ 306581 h 756523"/>
              <a:gd name="connsiteX220" fmla="*/ 4252685 w 7830476"/>
              <a:gd name="connsiteY220" fmla="*/ 241266 h 756523"/>
              <a:gd name="connsiteX221" fmla="*/ 4259943 w 7830476"/>
              <a:gd name="connsiteY221" fmla="*/ 212238 h 756523"/>
              <a:gd name="connsiteX222" fmla="*/ 4274457 w 7830476"/>
              <a:gd name="connsiteY222" fmla="*/ 190466 h 756523"/>
              <a:gd name="connsiteX223" fmla="*/ 4274457 w 7830476"/>
              <a:gd name="connsiteY223" fmla="*/ 306581 h 756523"/>
              <a:gd name="connsiteX224" fmla="*/ 4281714 w 7830476"/>
              <a:gd name="connsiteY224" fmla="*/ 328352 h 756523"/>
              <a:gd name="connsiteX225" fmla="*/ 4296228 w 7830476"/>
              <a:gd name="connsiteY225" fmla="*/ 357381 h 756523"/>
              <a:gd name="connsiteX226" fmla="*/ 4310743 w 7830476"/>
              <a:gd name="connsiteY226" fmla="*/ 371895 h 756523"/>
              <a:gd name="connsiteX227" fmla="*/ 4332514 w 7830476"/>
              <a:gd name="connsiteY227" fmla="*/ 400923 h 756523"/>
              <a:gd name="connsiteX228" fmla="*/ 4339771 w 7830476"/>
              <a:gd name="connsiteY228" fmla="*/ 437209 h 756523"/>
              <a:gd name="connsiteX229" fmla="*/ 4354285 w 7830476"/>
              <a:gd name="connsiteY229" fmla="*/ 458981 h 756523"/>
              <a:gd name="connsiteX230" fmla="*/ 4368800 w 7830476"/>
              <a:gd name="connsiteY230" fmla="*/ 429952 h 756523"/>
              <a:gd name="connsiteX231" fmla="*/ 4376057 w 7830476"/>
              <a:gd name="connsiteY231" fmla="*/ 618638 h 756523"/>
              <a:gd name="connsiteX232" fmla="*/ 4405085 w 7830476"/>
              <a:gd name="connsiteY232" fmla="*/ 640409 h 756523"/>
              <a:gd name="connsiteX233" fmla="*/ 4412343 w 7830476"/>
              <a:gd name="connsiteY233" fmla="*/ 669438 h 756523"/>
              <a:gd name="connsiteX234" fmla="*/ 4419600 w 7830476"/>
              <a:gd name="connsiteY234" fmla="*/ 705723 h 756523"/>
              <a:gd name="connsiteX235" fmla="*/ 4426857 w 7830476"/>
              <a:gd name="connsiteY235" fmla="*/ 727495 h 756523"/>
              <a:gd name="connsiteX236" fmla="*/ 4434114 w 7830476"/>
              <a:gd name="connsiteY236" fmla="*/ 756523 h 756523"/>
              <a:gd name="connsiteX237" fmla="*/ 4441371 w 7830476"/>
              <a:gd name="connsiteY237" fmla="*/ 720238 h 756523"/>
              <a:gd name="connsiteX238" fmla="*/ 4455885 w 7830476"/>
              <a:gd name="connsiteY238" fmla="*/ 683952 h 756523"/>
              <a:gd name="connsiteX239" fmla="*/ 4463143 w 7830476"/>
              <a:gd name="connsiteY239" fmla="*/ 654923 h 756523"/>
              <a:gd name="connsiteX240" fmla="*/ 4470400 w 7830476"/>
              <a:gd name="connsiteY240" fmla="*/ 633152 h 756523"/>
              <a:gd name="connsiteX241" fmla="*/ 4477657 w 7830476"/>
              <a:gd name="connsiteY241" fmla="*/ 604123 h 756523"/>
              <a:gd name="connsiteX242" fmla="*/ 4492171 w 7830476"/>
              <a:gd name="connsiteY242" fmla="*/ 560581 h 756523"/>
              <a:gd name="connsiteX243" fmla="*/ 4499428 w 7830476"/>
              <a:gd name="connsiteY243" fmla="*/ 364638 h 756523"/>
              <a:gd name="connsiteX244" fmla="*/ 4513943 w 7830476"/>
              <a:gd name="connsiteY244" fmla="*/ 335609 h 756523"/>
              <a:gd name="connsiteX245" fmla="*/ 4521200 w 7830476"/>
              <a:gd name="connsiteY245" fmla="*/ 306581 h 756523"/>
              <a:gd name="connsiteX246" fmla="*/ 4535714 w 7830476"/>
              <a:gd name="connsiteY246" fmla="*/ 226752 h 756523"/>
              <a:gd name="connsiteX247" fmla="*/ 4542971 w 7830476"/>
              <a:gd name="connsiteY247" fmla="*/ 197723 h 756523"/>
              <a:gd name="connsiteX248" fmla="*/ 4550228 w 7830476"/>
              <a:gd name="connsiteY248" fmla="*/ 161438 h 756523"/>
              <a:gd name="connsiteX249" fmla="*/ 4557485 w 7830476"/>
              <a:gd name="connsiteY249" fmla="*/ 1781 h 756523"/>
              <a:gd name="connsiteX250" fmla="*/ 4564743 w 7830476"/>
              <a:gd name="connsiteY250" fmla="*/ 30809 h 756523"/>
              <a:gd name="connsiteX251" fmla="*/ 4572000 w 7830476"/>
              <a:gd name="connsiteY251" fmla="*/ 9038 h 756523"/>
              <a:gd name="connsiteX252" fmla="*/ 4601028 w 7830476"/>
              <a:gd name="connsiteY252" fmla="*/ 226752 h 756523"/>
              <a:gd name="connsiteX253" fmla="*/ 4608285 w 7830476"/>
              <a:gd name="connsiteY253" fmla="*/ 197723 h 756523"/>
              <a:gd name="connsiteX254" fmla="*/ 4622800 w 7830476"/>
              <a:gd name="connsiteY254" fmla="*/ 183209 h 756523"/>
              <a:gd name="connsiteX255" fmla="*/ 4637314 w 7830476"/>
              <a:gd name="connsiteY255" fmla="*/ 241266 h 756523"/>
              <a:gd name="connsiteX256" fmla="*/ 4644571 w 7830476"/>
              <a:gd name="connsiteY256" fmla="*/ 270295 h 756523"/>
              <a:gd name="connsiteX257" fmla="*/ 4659085 w 7830476"/>
              <a:gd name="connsiteY257" fmla="*/ 292066 h 756523"/>
              <a:gd name="connsiteX258" fmla="*/ 4680857 w 7830476"/>
              <a:gd name="connsiteY258" fmla="*/ 270295 h 756523"/>
              <a:gd name="connsiteX259" fmla="*/ 4695371 w 7830476"/>
              <a:gd name="connsiteY259" fmla="*/ 248523 h 756523"/>
              <a:gd name="connsiteX260" fmla="*/ 4709885 w 7830476"/>
              <a:gd name="connsiteY260" fmla="*/ 292066 h 756523"/>
              <a:gd name="connsiteX261" fmla="*/ 4724400 w 7830476"/>
              <a:gd name="connsiteY261" fmla="*/ 321095 h 756523"/>
              <a:gd name="connsiteX262" fmla="*/ 4753428 w 7830476"/>
              <a:gd name="connsiteY262" fmla="*/ 292066 h 756523"/>
              <a:gd name="connsiteX263" fmla="*/ 4760685 w 7830476"/>
              <a:gd name="connsiteY263" fmla="*/ 321095 h 756523"/>
              <a:gd name="connsiteX264" fmla="*/ 4782457 w 7830476"/>
              <a:gd name="connsiteY264" fmla="*/ 299323 h 756523"/>
              <a:gd name="connsiteX265" fmla="*/ 4804228 w 7830476"/>
              <a:gd name="connsiteY265" fmla="*/ 321095 h 756523"/>
              <a:gd name="connsiteX266" fmla="*/ 4826000 w 7830476"/>
              <a:gd name="connsiteY266" fmla="*/ 328352 h 756523"/>
              <a:gd name="connsiteX267" fmla="*/ 4855028 w 7830476"/>
              <a:gd name="connsiteY267" fmla="*/ 328352 h 756523"/>
              <a:gd name="connsiteX268" fmla="*/ 4884057 w 7830476"/>
              <a:gd name="connsiteY268" fmla="*/ 321095 h 756523"/>
              <a:gd name="connsiteX269" fmla="*/ 4891314 w 7830476"/>
              <a:gd name="connsiteY269" fmla="*/ 299323 h 756523"/>
              <a:gd name="connsiteX270" fmla="*/ 4927600 w 7830476"/>
              <a:gd name="connsiteY270" fmla="*/ 328352 h 756523"/>
              <a:gd name="connsiteX271" fmla="*/ 4949371 w 7830476"/>
              <a:gd name="connsiteY271" fmla="*/ 342866 h 756523"/>
              <a:gd name="connsiteX272" fmla="*/ 4963885 w 7830476"/>
              <a:gd name="connsiteY272" fmla="*/ 313838 h 756523"/>
              <a:gd name="connsiteX273" fmla="*/ 4985657 w 7830476"/>
              <a:gd name="connsiteY273" fmla="*/ 335609 h 756523"/>
              <a:gd name="connsiteX274" fmla="*/ 5000171 w 7830476"/>
              <a:gd name="connsiteY274" fmla="*/ 292066 h 756523"/>
              <a:gd name="connsiteX275" fmla="*/ 5036457 w 7830476"/>
              <a:gd name="connsiteY275" fmla="*/ 263038 h 756523"/>
              <a:gd name="connsiteX276" fmla="*/ 5043714 w 7830476"/>
              <a:gd name="connsiteY276" fmla="*/ 299323 h 756523"/>
              <a:gd name="connsiteX277" fmla="*/ 5065485 w 7830476"/>
              <a:gd name="connsiteY277" fmla="*/ 328352 h 756523"/>
              <a:gd name="connsiteX278" fmla="*/ 5087257 w 7830476"/>
              <a:gd name="connsiteY278" fmla="*/ 321095 h 756523"/>
              <a:gd name="connsiteX279" fmla="*/ 5101771 w 7830476"/>
              <a:gd name="connsiteY279" fmla="*/ 342866 h 756523"/>
              <a:gd name="connsiteX280" fmla="*/ 5130800 w 7830476"/>
              <a:gd name="connsiteY280" fmla="*/ 321095 h 756523"/>
              <a:gd name="connsiteX281" fmla="*/ 5167085 w 7830476"/>
              <a:gd name="connsiteY281" fmla="*/ 364638 h 756523"/>
              <a:gd name="connsiteX282" fmla="*/ 5196114 w 7830476"/>
              <a:gd name="connsiteY282" fmla="*/ 350123 h 756523"/>
              <a:gd name="connsiteX283" fmla="*/ 5225143 w 7830476"/>
              <a:gd name="connsiteY283" fmla="*/ 299323 h 756523"/>
              <a:gd name="connsiteX284" fmla="*/ 5246914 w 7830476"/>
              <a:gd name="connsiteY284" fmla="*/ 306581 h 756523"/>
              <a:gd name="connsiteX285" fmla="*/ 5254171 w 7830476"/>
              <a:gd name="connsiteY285" fmla="*/ 342866 h 756523"/>
              <a:gd name="connsiteX286" fmla="*/ 5283200 w 7830476"/>
              <a:gd name="connsiteY286" fmla="*/ 335609 h 756523"/>
              <a:gd name="connsiteX287" fmla="*/ 5312228 w 7830476"/>
              <a:gd name="connsiteY287" fmla="*/ 313838 h 756523"/>
              <a:gd name="connsiteX288" fmla="*/ 5326743 w 7830476"/>
              <a:gd name="connsiteY288" fmla="*/ 270295 h 756523"/>
              <a:gd name="connsiteX289" fmla="*/ 5334000 w 7830476"/>
              <a:gd name="connsiteY289" fmla="*/ 241266 h 756523"/>
              <a:gd name="connsiteX290" fmla="*/ 5348514 w 7830476"/>
              <a:gd name="connsiteY290" fmla="*/ 263038 h 756523"/>
              <a:gd name="connsiteX291" fmla="*/ 5370285 w 7830476"/>
              <a:gd name="connsiteY291" fmla="*/ 255781 h 756523"/>
              <a:gd name="connsiteX292" fmla="*/ 5392057 w 7830476"/>
              <a:gd name="connsiteY292" fmla="*/ 255781 h 756523"/>
              <a:gd name="connsiteX293" fmla="*/ 5399314 w 7830476"/>
              <a:gd name="connsiteY293" fmla="*/ 197723 h 756523"/>
              <a:gd name="connsiteX294" fmla="*/ 5428343 w 7830476"/>
              <a:gd name="connsiteY294" fmla="*/ 219495 h 756523"/>
              <a:gd name="connsiteX295" fmla="*/ 5457371 w 7830476"/>
              <a:gd name="connsiteY295" fmla="*/ 197723 h 756523"/>
              <a:gd name="connsiteX296" fmla="*/ 5464628 w 7830476"/>
              <a:gd name="connsiteY296" fmla="*/ 161438 h 756523"/>
              <a:gd name="connsiteX297" fmla="*/ 5479143 w 7830476"/>
              <a:gd name="connsiteY297" fmla="*/ 96123 h 756523"/>
              <a:gd name="connsiteX298" fmla="*/ 5493657 w 7830476"/>
              <a:gd name="connsiteY298" fmla="*/ 125152 h 756523"/>
              <a:gd name="connsiteX299" fmla="*/ 5515428 w 7830476"/>
              <a:gd name="connsiteY299" fmla="*/ 139666 h 756523"/>
              <a:gd name="connsiteX300" fmla="*/ 5522685 w 7830476"/>
              <a:gd name="connsiteY300" fmla="*/ 168695 h 756523"/>
              <a:gd name="connsiteX301" fmla="*/ 5551714 w 7830476"/>
              <a:gd name="connsiteY301" fmla="*/ 255781 h 756523"/>
              <a:gd name="connsiteX302" fmla="*/ 5573485 w 7830476"/>
              <a:gd name="connsiteY302" fmla="*/ 263038 h 756523"/>
              <a:gd name="connsiteX303" fmla="*/ 5588000 w 7830476"/>
              <a:gd name="connsiteY303" fmla="*/ 248523 h 756523"/>
              <a:gd name="connsiteX304" fmla="*/ 5602514 w 7830476"/>
              <a:gd name="connsiteY304" fmla="*/ 263038 h 756523"/>
              <a:gd name="connsiteX305" fmla="*/ 5624285 w 7830476"/>
              <a:gd name="connsiteY305" fmla="*/ 277552 h 756523"/>
              <a:gd name="connsiteX306" fmla="*/ 5638800 w 7830476"/>
              <a:gd name="connsiteY306" fmla="*/ 248523 h 756523"/>
              <a:gd name="connsiteX307" fmla="*/ 5675085 w 7830476"/>
              <a:gd name="connsiteY307" fmla="*/ 328352 h 756523"/>
              <a:gd name="connsiteX308" fmla="*/ 5696857 w 7830476"/>
              <a:gd name="connsiteY308" fmla="*/ 364638 h 756523"/>
              <a:gd name="connsiteX309" fmla="*/ 5704114 w 7830476"/>
              <a:gd name="connsiteY309" fmla="*/ 408181 h 756523"/>
              <a:gd name="connsiteX310" fmla="*/ 5754914 w 7830476"/>
              <a:gd name="connsiteY310" fmla="*/ 451723 h 756523"/>
              <a:gd name="connsiteX311" fmla="*/ 5776685 w 7830476"/>
              <a:gd name="connsiteY311" fmla="*/ 437209 h 756523"/>
              <a:gd name="connsiteX312" fmla="*/ 5783943 w 7830476"/>
              <a:gd name="connsiteY312" fmla="*/ 393666 h 756523"/>
              <a:gd name="connsiteX313" fmla="*/ 5798457 w 7830476"/>
              <a:gd name="connsiteY313" fmla="*/ 328352 h 756523"/>
              <a:gd name="connsiteX314" fmla="*/ 5820228 w 7830476"/>
              <a:gd name="connsiteY314" fmla="*/ 299323 h 756523"/>
              <a:gd name="connsiteX315" fmla="*/ 5827485 w 7830476"/>
              <a:gd name="connsiteY315" fmla="*/ 277552 h 756523"/>
              <a:gd name="connsiteX316" fmla="*/ 5842000 w 7830476"/>
              <a:gd name="connsiteY316" fmla="*/ 255781 h 756523"/>
              <a:gd name="connsiteX317" fmla="*/ 5849257 w 7830476"/>
              <a:gd name="connsiteY317" fmla="*/ 212238 h 756523"/>
              <a:gd name="connsiteX318" fmla="*/ 5863771 w 7830476"/>
              <a:gd name="connsiteY318" fmla="*/ 197723 h 756523"/>
              <a:gd name="connsiteX319" fmla="*/ 5878285 w 7830476"/>
              <a:gd name="connsiteY319" fmla="*/ 168695 h 756523"/>
              <a:gd name="connsiteX320" fmla="*/ 5900057 w 7830476"/>
              <a:gd name="connsiteY320" fmla="*/ 212238 h 756523"/>
              <a:gd name="connsiteX321" fmla="*/ 5921828 w 7830476"/>
              <a:gd name="connsiteY321" fmla="*/ 219495 h 756523"/>
              <a:gd name="connsiteX322" fmla="*/ 5958114 w 7830476"/>
              <a:gd name="connsiteY322" fmla="*/ 371895 h 756523"/>
              <a:gd name="connsiteX323" fmla="*/ 5979885 w 7830476"/>
              <a:gd name="connsiteY323" fmla="*/ 364638 h 756523"/>
              <a:gd name="connsiteX324" fmla="*/ 5994400 w 7830476"/>
              <a:gd name="connsiteY324" fmla="*/ 408181 h 756523"/>
              <a:gd name="connsiteX325" fmla="*/ 6008914 w 7830476"/>
              <a:gd name="connsiteY325" fmla="*/ 488009 h 756523"/>
              <a:gd name="connsiteX326" fmla="*/ 6016171 w 7830476"/>
              <a:gd name="connsiteY326" fmla="*/ 509781 h 756523"/>
              <a:gd name="connsiteX327" fmla="*/ 6066971 w 7830476"/>
              <a:gd name="connsiteY327" fmla="*/ 524295 h 756523"/>
              <a:gd name="connsiteX328" fmla="*/ 6096000 w 7830476"/>
              <a:gd name="connsiteY328" fmla="*/ 517038 h 756523"/>
              <a:gd name="connsiteX329" fmla="*/ 6125028 w 7830476"/>
              <a:gd name="connsiteY329" fmla="*/ 466238 h 756523"/>
              <a:gd name="connsiteX330" fmla="*/ 6139543 w 7830476"/>
              <a:gd name="connsiteY330" fmla="*/ 429952 h 756523"/>
              <a:gd name="connsiteX331" fmla="*/ 6168571 w 7830476"/>
              <a:gd name="connsiteY331" fmla="*/ 364638 h 756523"/>
              <a:gd name="connsiteX332" fmla="*/ 6183085 w 7830476"/>
              <a:gd name="connsiteY332" fmla="*/ 299323 h 756523"/>
              <a:gd name="connsiteX333" fmla="*/ 6190343 w 7830476"/>
              <a:gd name="connsiteY333" fmla="*/ 234009 h 756523"/>
              <a:gd name="connsiteX334" fmla="*/ 6241143 w 7830476"/>
              <a:gd name="connsiteY334" fmla="*/ 183209 h 756523"/>
              <a:gd name="connsiteX335" fmla="*/ 6248400 w 7830476"/>
              <a:gd name="connsiteY335" fmla="*/ 212238 h 756523"/>
              <a:gd name="connsiteX336" fmla="*/ 6262914 w 7830476"/>
              <a:gd name="connsiteY336" fmla="*/ 248523 h 756523"/>
              <a:gd name="connsiteX337" fmla="*/ 6284685 w 7830476"/>
              <a:gd name="connsiteY337" fmla="*/ 313838 h 756523"/>
              <a:gd name="connsiteX338" fmla="*/ 6299200 w 7830476"/>
              <a:gd name="connsiteY338" fmla="*/ 386409 h 756523"/>
              <a:gd name="connsiteX339" fmla="*/ 6335485 w 7830476"/>
              <a:gd name="connsiteY339" fmla="*/ 451723 h 756523"/>
              <a:gd name="connsiteX340" fmla="*/ 6350000 w 7830476"/>
              <a:gd name="connsiteY340" fmla="*/ 480752 h 756523"/>
              <a:gd name="connsiteX341" fmla="*/ 6386285 w 7830476"/>
              <a:gd name="connsiteY341" fmla="*/ 473495 h 756523"/>
              <a:gd name="connsiteX342" fmla="*/ 6400800 w 7830476"/>
              <a:gd name="connsiteY342" fmla="*/ 444466 h 756523"/>
              <a:gd name="connsiteX343" fmla="*/ 6422571 w 7830476"/>
              <a:gd name="connsiteY343" fmla="*/ 393666 h 756523"/>
              <a:gd name="connsiteX344" fmla="*/ 6466114 w 7830476"/>
              <a:gd name="connsiteY344" fmla="*/ 429952 h 756523"/>
              <a:gd name="connsiteX345" fmla="*/ 6480628 w 7830476"/>
              <a:gd name="connsiteY345" fmla="*/ 386409 h 756523"/>
              <a:gd name="connsiteX346" fmla="*/ 6516914 w 7830476"/>
              <a:gd name="connsiteY346" fmla="*/ 335609 h 756523"/>
              <a:gd name="connsiteX347" fmla="*/ 6531428 w 7830476"/>
              <a:gd name="connsiteY347" fmla="*/ 357381 h 756523"/>
              <a:gd name="connsiteX348" fmla="*/ 6574971 w 7830476"/>
              <a:gd name="connsiteY348" fmla="*/ 371895 h 756523"/>
              <a:gd name="connsiteX349" fmla="*/ 6582228 w 7830476"/>
              <a:gd name="connsiteY349" fmla="*/ 422695 h 756523"/>
              <a:gd name="connsiteX350" fmla="*/ 6640285 w 7830476"/>
              <a:gd name="connsiteY350" fmla="*/ 400923 h 756523"/>
              <a:gd name="connsiteX351" fmla="*/ 6662057 w 7830476"/>
              <a:gd name="connsiteY351" fmla="*/ 415438 h 756523"/>
              <a:gd name="connsiteX352" fmla="*/ 6676571 w 7830476"/>
              <a:gd name="connsiteY352" fmla="*/ 364638 h 756523"/>
              <a:gd name="connsiteX353" fmla="*/ 6741885 w 7830476"/>
              <a:gd name="connsiteY353" fmla="*/ 364638 h 756523"/>
              <a:gd name="connsiteX354" fmla="*/ 6763657 w 7830476"/>
              <a:gd name="connsiteY354" fmla="*/ 379152 h 756523"/>
              <a:gd name="connsiteX355" fmla="*/ 6770914 w 7830476"/>
              <a:gd name="connsiteY355" fmla="*/ 357381 h 756523"/>
              <a:gd name="connsiteX356" fmla="*/ 6785428 w 7830476"/>
              <a:gd name="connsiteY356" fmla="*/ 386409 h 756523"/>
              <a:gd name="connsiteX357" fmla="*/ 6807200 w 7830476"/>
              <a:gd name="connsiteY357" fmla="*/ 357381 h 756523"/>
              <a:gd name="connsiteX358" fmla="*/ 6828971 w 7830476"/>
              <a:gd name="connsiteY358" fmla="*/ 371895 h 756523"/>
              <a:gd name="connsiteX359" fmla="*/ 6858000 w 7830476"/>
              <a:gd name="connsiteY359" fmla="*/ 342866 h 756523"/>
              <a:gd name="connsiteX360" fmla="*/ 6865257 w 7830476"/>
              <a:gd name="connsiteY360" fmla="*/ 371895 h 756523"/>
              <a:gd name="connsiteX361" fmla="*/ 6872514 w 7830476"/>
              <a:gd name="connsiteY361" fmla="*/ 393666 h 756523"/>
              <a:gd name="connsiteX362" fmla="*/ 6887028 w 7830476"/>
              <a:gd name="connsiteY362" fmla="*/ 364638 h 756523"/>
              <a:gd name="connsiteX363" fmla="*/ 6916057 w 7830476"/>
              <a:gd name="connsiteY363" fmla="*/ 357381 h 756523"/>
              <a:gd name="connsiteX364" fmla="*/ 6945085 w 7830476"/>
              <a:gd name="connsiteY364" fmla="*/ 364638 h 756523"/>
              <a:gd name="connsiteX365" fmla="*/ 6959600 w 7830476"/>
              <a:gd name="connsiteY365" fmla="*/ 371895 h 756523"/>
              <a:gd name="connsiteX366" fmla="*/ 6981371 w 7830476"/>
              <a:gd name="connsiteY366" fmla="*/ 357381 h 756523"/>
              <a:gd name="connsiteX367" fmla="*/ 7010400 w 7830476"/>
              <a:gd name="connsiteY367" fmla="*/ 364638 h 756523"/>
              <a:gd name="connsiteX368" fmla="*/ 7032171 w 7830476"/>
              <a:gd name="connsiteY368" fmla="*/ 350123 h 756523"/>
              <a:gd name="connsiteX369" fmla="*/ 7053943 w 7830476"/>
              <a:gd name="connsiteY369" fmla="*/ 357381 h 756523"/>
              <a:gd name="connsiteX370" fmla="*/ 7061200 w 7830476"/>
              <a:gd name="connsiteY370" fmla="*/ 335609 h 756523"/>
              <a:gd name="connsiteX371" fmla="*/ 7090228 w 7830476"/>
              <a:gd name="connsiteY371" fmla="*/ 371895 h 756523"/>
              <a:gd name="connsiteX372" fmla="*/ 7104743 w 7830476"/>
              <a:gd name="connsiteY372" fmla="*/ 350123 h 756523"/>
              <a:gd name="connsiteX373" fmla="*/ 7126514 w 7830476"/>
              <a:gd name="connsiteY373" fmla="*/ 357381 h 756523"/>
              <a:gd name="connsiteX374" fmla="*/ 7133771 w 7830476"/>
              <a:gd name="connsiteY374" fmla="*/ 335609 h 756523"/>
              <a:gd name="connsiteX375" fmla="*/ 7155543 w 7830476"/>
              <a:gd name="connsiteY375" fmla="*/ 328352 h 756523"/>
              <a:gd name="connsiteX376" fmla="*/ 7184571 w 7830476"/>
              <a:gd name="connsiteY376" fmla="*/ 350123 h 756523"/>
              <a:gd name="connsiteX377" fmla="*/ 7206343 w 7830476"/>
              <a:gd name="connsiteY377" fmla="*/ 342866 h 756523"/>
              <a:gd name="connsiteX378" fmla="*/ 7228114 w 7830476"/>
              <a:gd name="connsiteY378" fmla="*/ 335609 h 756523"/>
              <a:gd name="connsiteX379" fmla="*/ 7249885 w 7830476"/>
              <a:gd name="connsiteY379" fmla="*/ 328352 h 756523"/>
              <a:gd name="connsiteX380" fmla="*/ 7264400 w 7830476"/>
              <a:gd name="connsiteY380" fmla="*/ 342866 h 756523"/>
              <a:gd name="connsiteX381" fmla="*/ 7286171 w 7830476"/>
              <a:gd name="connsiteY381" fmla="*/ 313838 h 756523"/>
              <a:gd name="connsiteX382" fmla="*/ 7307943 w 7830476"/>
              <a:gd name="connsiteY382" fmla="*/ 386409 h 756523"/>
              <a:gd name="connsiteX383" fmla="*/ 7322457 w 7830476"/>
              <a:gd name="connsiteY383" fmla="*/ 357381 h 756523"/>
              <a:gd name="connsiteX384" fmla="*/ 7358743 w 7830476"/>
              <a:gd name="connsiteY384" fmla="*/ 371895 h 756523"/>
              <a:gd name="connsiteX385" fmla="*/ 7366000 w 7830476"/>
              <a:gd name="connsiteY385" fmla="*/ 350123 h 756523"/>
              <a:gd name="connsiteX386" fmla="*/ 7380514 w 7830476"/>
              <a:gd name="connsiteY386" fmla="*/ 371895 h 756523"/>
              <a:gd name="connsiteX387" fmla="*/ 7395028 w 7830476"/>
              <a:gd name="connsiteY387" fmla="*/ 408181 h 756523"/>
              <a:gd name="connsiteX388" fmla="*/ 7409543 w 7830476"/>
              <a:gd name="connsiteY388" fmla="*/ 393666 h 756523"/>
              <a:gd name="connsiteX389" fmla="*/ 7431314 w 7830476"/>
              <a:gd name="connsiteY389" fmla="*/ 451723 h 756523"/>
              <a:gd name="connsiteX390" fmla="*/ 7453085 w 7830476"/>
              <a:gd name="connsiteY390" fmla="*/ 429952 h 756523"/>
              <a:gd name="connsiteX391" fmla="*/ 7474857 w 7830476"/>
              <a:gd name="connsiteY391" fmla="*/ 473495 h 756523"/>
              <a:gd name="connsiteX392" fmla="*/ 7503885 w 7830476"/>
              <a:gd name="connsiteY392" fmla="*/ 451723 h 756523"/>
              <a:gd name="connsiteX393" fmla="*/ 7554685 w 7830476"/>
              <a:gd name="connsiteY393" fmla="*/ 466238 h 756523"/>
              <a:gd name="connsiteX394" fmla="*/ 7569200 w 7830476"/>
              <a:gd name="connsiteY394" fmla="*/ 480752 h 756523"/>
              <a:gd name="connsiteX395" fmla="*/ 7612743 w 7830476"/>
              <a:gd name="connsiteY395" fmla="*/ 473495 h 756523"/>
              <a:gd name="connsiteX396" fmla="*/ 7634514 w 7830476"/>
              <a:gd name="connsiteY396" fmla="*/ 458981 h 756523"/>
              <a:gd name="connsiteX397" fmla="*/ 7656285 w 7830476"/>
              <a:gd name="connsiteY397" fmla="*/ 444466 h 756523"/>
              <a:gd name="connsiteX398" fmla="*/ 7692571 w 7830476"/>
              <a:gd name="connsiteY398" fmla="*/ 393666 h 756523"/>
              <a:gd name="connsiteX399" fmla="*/ 7707085 w 7830476"/>
              <a:gd name="connsiteY399" fmla="*/ 415438 h 756523"/>
              <a:gd name="connsiteX400" fmla="*/ 7765143 w 7830476"/>
              <a:gd name="connsiteY400" fmla="*/ 393666 h 756523"/>
              <a:gd name="connsiteX401" fmla="*/ 7786914 w 7830476"/>
              <a:gd name="connsiteY401" fmla="*/ 371895 h 756523"/>
              <a:gd name="connsiteX402" fmla="*/ 7823200 w 7830476"/>
              <a:gd name="connsiteY402" fmla="*/ 371895 h 756523"/>
              <a:gd name="connsiteX403" fmla="*/ 7830457 w 7830476"/>
              <a:gd name="connsiteY403" fmla="*/ 342866 h 756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</a:cxnLst>
            <a:rect l="l" t="t" r="r" b="b"/>
            <a:pathLst>
              <a:path w="7830476" h="756523">
                <a:moveTo>
                  <a:pt x="0" y="284809"/>
                </a:moveTo>
                <a:cubicBezTo>
                  <a:pt x="12095" y="282390"/>
                  <a:pt x="24074" y="275808"/>
                  <a:pt x="36285" y="277552"/>
                </a:cubicBezTo>
                <a:cubicBezTo>
                  <a:pt x="50233" y="279545"/>
                  <a:pt x="55318" y="305622"/>
                  <a:pt x="58057" y="313838"/>
                </a:cubicBezTo>
                <a:cubicBezTo>
                  <a:pt x="62895" y="296905"/>
                  <a:pt x="65419" y="279131"/>
                  <a:pt x="72571" y="263038"/>
                </a:cubicBezTo>
                <a:cubicBezTo>
                  <a:pt x="75350" y="256785"/>
                  <a:pt x="82247" y="243685"/>
                  <a:pt x="87085" y="248523"/>
                </a:cubicBezTo>
                <a:cubicBezTo>
                  <a:pt x="95807" y="257245"/>
                  <a:pt x="91351" y="272842"/>
                  <a:pt x="94343" y="284809"/>
                </a:cubicBezTo>
                <a:cubicBezTo>
                  <a:pt x="96198" y="292230"/>
                  <a:pt x="99181" y="299324"/>
                  <a:pt x="101600" y="306581"/>
                </a:cubicBezTo>
                <a:cubicBezTo>
                  <a:pt x="111276" y="294486"/>
                  <a:pt x="120548" y="282055"/>
                  <a:pt x="130628" y="270295"/>
                </a:cubicBezTo>
                <a:cubicBezTo>
                  <a:pt x="135081" y="265100"/>
                  <a:pt x="141038" y="250307"/>
                  <a:pt x="145143" y="255781"/>
                </a:cubicBezTo>
                <a:cubicBezTo>
                  <a:pt x="153972" y="267552"/>
                  <a:pt x="149514" y="284895"/>
                  <a:pt x="152400" y="299323"/>
                </a:cubicBezTo>
                <a:cubicBezTo>
                  <a:pt x="154356" y="309103"/>
                  <a:pt x="157238" y="318676"/>
                  <a:pt x="159657" y="328352"/>
                </a:cubicBezTo>
                <a:cubicBezTo>
                  <a:pt x="162076" y="318676"/>
                  <a:pt x="157993" y="303784"/>
                  <a:pt x="166914" y="299323"/>
                </a:cubicBezTo>
                <a:cubicBezTo>
                  <a:pt x="173015" y="296272"/>
                  <a:pt x="199276" y="324428"/>
                  <a:pt x="203200" y="328352"/>
                </a:cubicBezTo>
                <a:cubicBezTo>
                  <a:pt x="204410" y="325327"/>
                  <a:pt x="214836" y="272484"/>
                  <a:pt x="239485" y="284809"/>
                </a:cubicBezTo>
                <a:cubicBezTo>
                  <a:pt x="250303" y="290218"/>
                  <a:pt x="254000" y="304162"/>
                  <a:pt x="261257" y="313838"/>
                </a:cubicBezTo>
                <a:cubicBezTo>
                  <a:pt x="268514" y="304162"/>
                  <a:pt x="271168" y="282437"/>
                  <a:pt x="283028" y="284809"/>
                </a:cubicBezTo>
                <a:cubicBezTo>
                  <a:pt x="286128" y="285429"/>
                  <a:pt x="301795" y="333850"/>
                  <a:pt x="304800" y="342866"/>
                </a:cubicBezTo>
                <a:cubicBezTo>
                  <a:pt x="312057" y="328352"/>
                  <a:pt x="313589" y="309059"/>
                  <a:pt x="326571" y="299323"/>
                </a:cubicBezTo>
                <a:cubicBezTo>
                  <a:pt x="332691" y="294733"/>
                  <a:pt x="326282" y="322353"/>
                  <a:pt x="333828" y="321095"/>
                </a:cubicBezTo>
                <a:cubicBezTo>
                  <a:pt x="349107" y="318549"/>
                  <a:pt x="358019" y="301742"/>
                  <a:pt x="370114" y="292066"/>
                </a:cubicBezTo>
                <a:cubicBezTo>
                  <a:pt x="374870" y="296823"/>
                  <a:pt x="395094" y="321376"/>
                  <a:pt x="406400" y="313838"/>
                </a:cubicBezTo>
                <a:cubicBezTo>
                  <a:pt x="418136" y="306014"/>
                  <a:pt x="420695" y="289513"/>
                  <a:pt x="428171" y="277552"/>
                </a:cubicBezTo>
                <a:cubicBezTo>
                  <a:pt x="432794" y="270156"/>
                  <a:pt x="437847" y="263038"/>
                  <a:pt x="442685" y="255781"/>
                </a:cubicBezTo>
                <a:cubicBezTo>
                  <a:pt x="455299" y="318843"/>
                  <a:pt x="440523" y="289442"/>
                  <a:pt x="464457" y="270295"/>
                </a:cubicBezTo>
                <a:cubicBezTo>
                  <a:pt x="470430" y="265516"/>
                  <a:pt x="478971" y="265457"/>
                  <a:pt x="486228" y="263038"/>
                </a:cubicBezTo>
                <a:cubicBezTo>
                  <a:pt x="488647" y="270295"/>
                  <a:pt x="486064" y="282954"/>
                  <a:pt x="493485" y="284809"/>
                </a:cubicBezTo>
                <a:cubicBezTo>
                  <a:pt x="501947" y="286924"/>
                  <a:pt x="507456" y="266394"/>
                  <a:pt x="515257" y="270295"/>
                </a:cubicBezTo>
                <a:cubicBezTo>
                  <a:pt x="524178" y="274755"/>
                  <a:pt x="520095" y="289647"/>
                  <a:pt x="522514" y="299323"/>
                </a:cubicBezTo>
                <a:cubicBezTo>
                  <a:pt x="529771" y="289647"/>
                  <a:pt x="532425" y="267923"/>
                  <a:pt x="544285" y="270295"/>
                </a:cubicBezTo>
                <a:cubicBezTo>
                  <a:pt x="574115" y="276262"/>
                  <a:pt x="547356" y="340915"/>
                  <a:pt x="566057" y="284809"/>
                </a:cubicBezTo>
                <a:cubicBezTo>
                  <a:pt x="573314" y="292066"/>
                  <a:pt x="578395" y="310624"/>
                  <a:pt x="587828" y="306581"/>
                </a:cubicBezTo>
                <a:cubicBezTo>
                  <a:pt x="637347" y="285359"/>
                  <a:pt x="600473" y="222079"/>
                  <a:pt x="631371" y="299323"/>
                </a:cubicBezTo>
                <a:cubicBezTo>
                  <a:pt x="648456" y="248069"/>
                  <a:pt x="623379" y="301661"/>
                  <a:pt x="667657" y="306581"/>
                </a:cubicBezTo>
                <a:cubicBezTo>
                  <a:pt x="681676" y="308139"/>
                  <a:pt x="691848" y="292066"/>
                  <a:pt x="703943" y="284809"/>
                </a:cubicBezTo>
                <a:cubicBezTo>
                  <a:pt x="711200" y="292066"/>
                  <a:pt x="715650" y="304568"/>
                  <a:pt x="725714" y="306581"/>
                </a:cubicBezTo>
                <a:cubicBezTo>
                  <a:pt x="732423" y="307923"/>
                  <a:pt x="733875" y="289525"/>
                  <a:pt x="740228" y="292066"/>
                </a:cubicBezTo>
                <a:cubicBezTo>
                  <a:pt x="751458" y="296558"/>
                  <a:pt x="754743" y="311419"/>
                  <a:pt x="762000" y="321095"/>
                </a:cubicBezTo>
                <a:cubicBezTo>
                  <a:pt x="774095" y="309000"/>
                  <a:pt x="781413" y="287621"/>
                  <a:pt x="798285" y="284809"/>
                </a:cubicBezTo>
                <a:cubicBezTo>
                  <a:pt x="808123" y="283169"/>
                  <a:pt x="795867" y="311419"/>
                  <a:pt x="805543" y="313838"/>
                </a:cubicBezTo>
                <a:cubicBezTo>
                  <a:pt x="815500" y="316327"/>
                  <a:pt x="820057" y="299323"/>
                  <a:pt x="827314" y="292066"/>
                </a:cubicBezTo>
                <a:cubicBezTo>
                  <a:pt x="847043" y="351257"/>
                  <a:pt x="820566" y="284809"/>
                  <a:pt x="841828" y="284809"/>
                </a:cubicBezTo>
                <a:cubicBezTo>
                  <a:pt x="852647" y="284809"/>
                  <a:pt x="851505" y="304162"/>
                  <a:pt x="856343" y="313838"/>
                </a:cubicBezTo>
                <a:cubicBezTo>
                  <a:pt x="863600" y="301743"/>
                  <a:pt x="864150" y="279547"/>
                  <a:pt x="878114" y="277552"/>
                </a:cubicBezTo>
                <a:cubicBezTo>
                  <a:pt x="937363" y="269088"/>
                  <a:pt x="883180" y="354509"/>
                  <a:pt x="921657" y="277552"/>
                </a:cubicBezTo>
                <a:cubicBezTo>
                  <a:pt x="939218" y="365357"/>
                  <a:pt x="916149" y="284371"/>
                  <a:pt x="943428" y="277552"/>
                </a:cubicBezTo>
                <a:cubicBezTo>
                  <a:pt x="953924" y="274928"/>
                  <a:pt x="953105" y="296905"/>
                  <a:pt x="957943" y="306581"/>
                </a:cubicBezTo>
                <a:cubicBezTo>
                  <a:pt x="965200" y="299324"/>
                  <a:pt x="970185" y="280997"/>
                  <a:pt x="979714" y="284809"/>
                </a:cubicBezTo>
                <a:cubicBezTo>
                  <a:pt x="1014462" y="298708"/>
                  <a:pt x="974935" y="359680"/>
                  <a:pt x="1008743" y="292066"/>
                </a:cubicBezTo>
                <a:cubicBezTo>
                  <a:pt x="1013581" y="304161"/>
                  <a:pt x="1010230" y="328352"/>
                  <a:pt x="1023257" y="328352"/>
                </a:cubicBezTo>
                <a:cubicBezTo>
                  <a:pt x="1081411" y="328352"/>
                  <a:pt x="1029735" y="246968"/>
                  <a:pt x="1066800" y="321095"/>
                </a:cubicBezTo>
                <a:cubicBezTo>
                  <a:pt x="1078895" y="309000"/>
                  <a:pt x="1085980" y="284809"/>
                  <a:pt x="1103085" y="284809"/>
                </a:cubicBezTo>
                <a:cubicBezTo>
                  <a:pt x="1141790" y="284809"/>
                  <a:pt x="1093410" y="381571"/>
                  <a:pt x="1132114" y="284809"/>
                </a:cubicBezTo>
                <a:cubicBezTo>
                  <a:pt x="1167951" y="374404"/>
                  <a:pt x="1125305" y="291976"/>
                  <a:pt x="1161143" y="284809"/>
                </a:cubicBezTo>
                <a:cubicBezTo>
                  <a:pt x="1173003" y="282437"/>
                  <a:pt x="1175657" y="304162"/>
                  <a:pt x="1182914" y="313838"/>
                </a:cubicBezTo>
                <a:cubicBezTo>
                  <a:pt x="1187752" y="304162"/>
                  <a:pt x="1191427" y="293810"/>
                  <a:pt x="1197428" y="284809"/>
                </a:cubicBezTo>
                <a:cubicBezTo>
                  <a:pt x="1208509" y="268188"/>
                  <a:pt x="1223347" y="264593"/>
                  <a:pt x="1240971" y="255781"/>
                </a:cubicBezTo>
                <a:cubicBezTo>
                  <a:pt x="1245809" y="265457"/>
                  <a:pt x="1245809" y="289647"/>
                  <a:pt x="1255485" y="284809"/>
                </a:cubicBezTo>
                <a:cubicBezTo>
                  <a:pt x="1291356" y="266873"/>
                  <a:pt x="1250476" y="202218"/>
                  <a:pt x="1284514" y="270295"/>
                </a:cubicBezTo>
                <a:cubicBezTo>
                  <a:pt x="1289352" y="253362"/>
                  <a:pt x="1284939" y="230062"/>
                  <a:pt x="1299028" y="219495"/>
                </a:cubicBezTo>
                <a:cubicBezTo>
                  <a:pt x="1307683" y="213004"/>
                  <a:pt x="1302872" y="246745"/>
                  <a:pt x="1313543" y="248523"/>
                </a:cubicBezTo>
                <a:cubicBezTo>
                  <a:pt x="1325473" y="250511"/>
                  <a:pt x="1332895" y="234009"/>
                  <a:pt x="1342571" y="226752"/>
                </a:cubicBezTo>
                <a:cubicBezTo>
                  <a:pt x="1347409" y="234009"/>
                  <a:pt x="1349284" y="252423"/>
                  <a:pt x="1357085" y="248523"/>
                </a:cubicBezTo>
                <a:cubicBezTo>
                  <a:pt x="1383125" y="235504"/>
                  <a:pt x="1362471" y="166591"/>
                  <a:pt x="1378857" y="248523"/>
                </a:cubicBezTo>
                <a:cubicBezTo>
                  <a:pt x="1413008" y="197297"/>
                  <a:pt x="1373734" y="241693"/>
                  <a:pt x="1407885" y="248523"/>
                </a:cubicBezTo>
                <a:cubicBezTo>
                  <a:pt x="1416438" y="250234"/>
                  <a:pt x="1422400" y="238847"/>
                  <a:pt x="1429657" y="234009"/>
                </a:cubicBezTo>
                <a:cubicBezTo>
                  <a:pt x="1435424" y="257077"/>
                  <a:pt x="1439282" y="278068"/>
                  <a:pt x="1451428" y="299323"/>
                </a:cubicBezTo>
                <a:cubicBezTo>
                  <a:pt x="1454823" y="305264"/>
                  <a:pt x="1461105" y="301062"/>
                  <a:pt x="1465943" y="313838"/>
                </a:cubicBezTo>
                <a:cubicBezTo>
                  <a:pt x="1470781" y="326615"/>
                  <a:pt x="1475619" y="368725"/>
                  <a:pt x="1480457" y="375982"/>
                </a:cubicBezTo>
                <a:cubicBezTo>
                  <a:pt x="1529578" y="314579"/>
                  <a:pt x="1516865" y="323998"/>
                  <a:pt x="1531257" y="328352"/>
                </a:cubicBezTo>
                <a:cubicBezTo>
                  <a:pt x="1545649" y="332706"/>
                  <a:pt x="1557134" y="399686"/>
                  <a:pt x="1566810" y="402105"/>
                </a:cubicBezTo>
                <a:cubicBezTo>
                  <a:pt x="1576486" y="394848"/>
                  <a:pt x="1578066" y="313487"/>
                  <a:pt x="1589314" y="313838"/>
                </a:cubicBezTo>
                <a:cubicBezTo>
                  <a:pt x="1600562" y="314189"/>
                  <a:pt x="1593799" y="357622"/>
                  <a:pt x="1634301" y="404214"/>
                </a:cubicBezTo>
                <a:cubicBezTo>
                  <a:pt x="1661548" y="355589"/>
                  <a:pt x="1658498" y="325097"/>
                  <a:pt x="1669143" y="328352"/>
                </a:cubicBezTo>
                <a:cubicBezTo>
                  <a:pt x="1679788" y="331607"/>
                  <a:pt x="1688495" y="416486"/>
                  <a:pt x="1698171" y="423743"/>
                </a:cubicBezTo>
                <a:cubicBezTo>
                  <a:pt x="1705428" y="416486"/>
                  <a:pt x="1710148" y="333124"/>
                  <a:pt x="1719943" y="328352"/>
                </a:cubicBezTo>
                <a:cubicBezTo>
                  <a:pt x="1729738" y="323580"/>
                  <a:pt x="1749367" y="399439"/>
                  <a:pt x="1756940" y="395112"/>
                </a:cubicBezTo>
                <a:cubicBezTo>
                  <a:pt x="1772086" y="386457"/>
                  <a:pt x="1761067" y="313837"/>
                  <a:pt x="1770743" y="299323"/>
                </a:cubicBezTo>
                <a:cubicBezTo>
                  <a:pt x="1809049" y="337631"/>
                  <a:pt x="1791267" y="375500"/>
                  <a:pt x="1827336" y="339431"/>
                </a:cubicBezTo>
                <a:cubicBezTo>
                  <a:pt x="1832745" y="334022"/>
                  <a:pt x="1828800" y="279971"/>
                  <a:pt x="1836057" y="277552"/>
                </a:cubicBezTo>
                <a:cubicBezTo>
                  <a:pt x="1855794" y="178863"/>
                  <a:pt x="1825566" y="291395"/>
                  <a:pt x="1865085" y="284809"/>
                </a:cubicBezTo>
                <a:cubicBezTo>
                  <a:pt x="1883257" y="281780"/>
                  <a:pt x="1879600" y="250942"/>
                  <a:pt x="1886857" y="234009"/>
                </a:cubicBezTo>
                <a:cubicBezTo>
                  <a:pt x="1889276" y="241266"/>
                  <a:pt x="1886857" y="253362"/>
                  <a:pt x="1894114" y="255781"/>
                </a:cubicBezTo>
                <a:cubicBezTo>
                  <a:pt x="1900605" y="257945"/>
                  <a:pt x="1904833" y="246959"/>
                  <a:pt x="1908628" y="241266"/>
                </a:cubicBezTo>
                <a:cubicBezTo>
                  <a:pt x="1914629" y="232265"/>
                  <a:pt x="1918305" y="221914"/>
                  <a:pt x="1923143" y="212238"/>
                </a:cubicBezTo>
                <a:cubicBezTo>
                  <a:pt x="1930400" y="224333"/>
                  <a:pt x="1939185" y="235634"/>
                  <a:pt x="1944914" y="248523"/>
                </a:cubicBezTo>
                <a:cubicBezTo>
                  <a:pt x="1948965" y="257637"/>
                  <a:pt x="1947710" y="268631"/>
                  <a:pt x="1952171" y="277552"/>
                </a:cubicBezTo>
                <a:cubicBezTo>
                  <a:pt x="1962377" y="297964"/>
                  <a:pt x="1977529" y="315574"/>
                  <a:pt x="1988457" y="335609"/>
                </a:cubicBezTo>
                <a:cubicBezTo>
                  <a:pt x="2011485" y="377827"/>
                  <a:pt x="1968750" y="343201"/>
                  <a:pt x="2017485" y="408181"/>
                </a:cubicBezTo>
                <a:cubicBezTo>
                  <a:pt x="2022075" y="414301"/>
                  <a:pt x="2032000" y="413019"/>
                  <a:pt x="2039257" y="415438"/>
                </a:cubicBezTo>
                <a:cubicBezTo>
                  <a:pt x="2046514" y="398505"/>
                  <a:pt x="2052789" y="381116"/>
                  <a:pt x="2061028" y="364638"/>
                </a:cubicBezTo>
                <a:cubicBezTo>
                  <a:pt x="2064929" y="356837"/>
                  <a:pt x="2066990" y="344577"/>
                  <a:pt x="2075543" y="342866"/>
                </a:cubicBezTo>
                <a:cubicBezTo>
                  <a:pt x="2084096" y="341156"/>
                  <a:pt x="2090057" y="352543"/>
                  <a:pt x="2097314" y="357381"/>
                </a:cubicBezTo>
                <a:cubicBezTo>
                  <a:pt x="2102152" y="345286"/>
                  <a:pt x="2099733" y="325933"/>
                  <a:pt x="2111828" y="321095"/>
                </a:cubicBezTo>
                <a:cubicBezTo>
                  <a:pt x="2121357" y="317283"/>
                  <a:pt x="2125060" y="337173"/>
                  <a:pt x="2133600" y="342866"/>
                </a:cubicBezTo>
                <a:cubicBezTo>
                  <a:pt x="2139965" y="347109"/>
                  <a:pt x="2148340" y="347110"/>
                  <a:pt x="2155371" y="350123"/>
                </a:cubicBezTo>
                <a:cubicBezTo>
                  <a:pt x="2165315" y="354385"/>
                  <a:pt x="2174724" y="359800"/>
                  <a:pt x="2184400" y="364638"/>
                </a:cubicBezTo>
                <a:cubicBezTo>
                  <a:pt x="2200913" y="414178"/>
                  <a:pt x="2180382" y="368655"/>
                  <a:pt x="2213428" y="335609"/>
                </a:cubicBezTo>
                <a:cubicBezTo>
                  <a:pt x="2218837" y="330200"/>
                  <a:pt x="2218266" y="350124"/>
                  <a:pt x="2220685" y="357381"/>
                </a:cubicBezTo>
                <a:cubicBezTo>
                  <a:pt x="2237333" y="307441"/>
                  <a:pt x="2212660" y="357508"/>
                  <a:pt x="2256971" y="350123"/>
                </a:cubicBezTo>
                <a:cubicBezTo>
                  <a:pt x="2265574" y="348689"/>
                  <a:pt x="2263912" y="332679"/>
                  <a:pt x="2271485" y="328352"/>
                </a:cubicBezTo>
                <a:cubicBezTo>
                  <a:pt x="2282195" y="322232"/>
                  <a:pt x="2295676" y="323514"/>
                  <a:pt x="2307771" y="321095"/>
                </a:cubicBezTo>
                <a:cubicBezTo>
                  <a:pt x="2312609" y="328352"/>
                  <a:pt x="2313563" y="342866"/>
                  <a:pt x="2322285" y="342866"/>
                </a:cubicBezTo>
                <a:cubicBezTo>
                  <a:pt x="2368850" y="342866"/>
                  <a:pt x="2322536" y="288813"/>
                  <a:pt x="2358571" y="342866"/>
                </a:cubicBezTo>
                <a:cubicBezTo>
                  <a:pt x="2365828" y="335609"/>
                  <a:pt x="2373086" y="313838"/>
                  <a:pt x="2380343" y="321095"/>
                </a:cubicBezTo>
                <a:cubicBezTo>
                  <a:pt x="2406704" y="347456"/>
                  <a:pt x="2368836" y="409425"/>
                  <a:pt x="2402114" y="342866"/>
                </a:cubicBezTo>
                <a:cubicBezTo>
                  <a:pt x="2409371" y="345285"/>
                  <a:pt x="2417912" y="345344"/>
                  <a:pt x="2423885" y="350123"/>
                </a:cubicBezTo>
                <a:cubicBezTo>
                  <a:pt x="2449128" y="370317"/>
                  <a:pt x="2427672" y="387987"/>
                  <a:pt x="2452914" y="350123"/>
                </a:cubicBezTo>
                <a:cubicBezTo>
                  <a:pt x="2453690" y="347020"/>
                  <a:pt x="2462156" y="299323"/>
                  <a:pt x="2474685" y="299323"/>
                </a:cubicBezTo>
                <a:cubicBezTo>
                  <a:pt x="2482335" y="299323"/>
                  <a:pt x="2479524" y="313838"/>
                  <a:pt x="2481943" y="321095"/>
                </a:cubicBezTo>
                <a:cubicBezTo>
                  <a:pt x="2486781" y="311419"/>
                  <a:pt x="2485639" y="292066"/>
                  <a:pt x="2496457" y="292066"/>
                </a:cubicBezTo>
                <a:cubicBezTo>
                  <a:pt x="2506431" y="292066"/>
                  <a:pt x="2493740" y="321095"/>
                  <a:pt x="2503714" y="321095"/>
                </a:cubicBezTo>
                <a:cubicBezTo>
                  <a:pt x="2514532" y="321095"/>
                  <a:pt x="2512227" y="301067"/>
                  <a:pt x="2518228" y="292066"/>
                </a:cubicBezTo>
                <a:cubicBezTo>
                  <a:pt x="2522023" y="286373"/>
                  <a:pt x="2527905" y="282390"/>
                  <a:pt x="2532743" y="277552"/>
                </a:cubicBezTo>
                <a:cubicBezTo>
                  <a:pt x="2535162" y="287228"/>
                  <a:pt x="2537260" y="296991"/>
                  <a:pt x="2540000" y="306581"/>
                </a:cubicBezTo>
                <a:cubicBezTo>
                  <a:pt x="2542101" y="313936"/>
                  <a:pt x="2545402" y="320931"/>
                  <a:pt x="2547257" y="328352"/>
                </a:cubicBezTo>
                <a:cubicBezTo>
                  <a:pt x="2550249" y="340319"/>
                  <a:pt x="2552095" y="352543"/>
                  <a:pt x="2554514" y="364638"/>
                </a:cubicBezTo>
                <a:cubicBezTo>
                  <a:pt x="2556933" y="354962"/>
                  <a:pt x="2557842" y="344777"/>
                  <a:pt x="2561771" y="335609"/>
                </a:cubicBezTo>
                <a:cubicBezTo>
                  <a:pt x="2565207" y="327592"/>
                  <a:pt x="2573222" y="322004"/>
                  <a:pt x="2576285" y="313838"/>
                </a:cubicBezTo>
                <a:cubicBezTo>
                  <a:pt x="2580616" y="302288"/>
                  <a:pt x="2581124" y="289647"/>
                  <a:pt x="2583543" y="277552"/>
                </a:cubicBezTo>
                <a:cubicBezTo>
                  <a:pt x="2600869" y="381511"/>
                  <a:pt x="2593895" y="335505"/>
                  <a:pt x="2605314" y="415438"/>
                </a:cubicBezTo>
                <a:cubicBezTo>
                  <a:pt x="2637903" y="382848"/>
                  <a:pt x="2623840" y="403402"/>
                  <a:pt x="2641600" y="350123"/>
                </a:cubicBezTo>
                <a:lnTo>
                  <a:pt x="2656114" y="306581"/>
                </a:lnTo>
                <a:lnTo>
                  <a:pt x="2663371" y="284809"/>
                </a:lnTo>
                <a:cubicBezTo>
                  <a:pt x="2665790" y="311419"/>
                  <a:pt x="2667314" y="338125"/>
                  <a:pt x="2670628" y="364638"/>
                </a:cubicBezTo>
                <a:cubicBezTo>
                  <a:pt x="2674198" y="393202"/>
                  <a:pt x="2684691" y="424743"/>
                  <a:pt x="2692400" y="451723"/>
                </a:cubicBezTo>
                <a:cubicBezTo>
                  <a:pt x="2694819" y="437209"/>
                  <a:pt x="2697832" y="422782"/>
                  <a:pt x="2699657" y="408181"/>
                </a:cubicBezTo>
                <a:cubicBezTo>
                  <a:pt x="2702672" y="384057"/>
                  <a:pt x="2704074" y="359754"/>
                  <a:pt x="2706914" y="335609"/>
                </a:cubicBezTo>
                <a:cubicBezTo>
                  <a:pt x="2708913" y="318621"/>
                  <a:pt x="2711752" y="301742"/>
                  <a:pt x="2714171" y="284809"/>
                </a:cubicBezTo>
                <a:cubicBezTo>
                  <a:pt x="2733791" y="363293"/>
                  <a:pt x="2713063" y="272630"/>
                  <a:pt x="2728685" y="444466"/>
                </a:cubicBezTo>
                <a:cubicBezTo>
                  <a:pt x="2729588" y="454399"/>
                  <a:pt x="2733524" y="463819"/>
                  <a:pt x="2735943" y="473495"/>
                </a:cubicBezTo>
                <a:cubicBezTo>
                  <a:pt x="2739178" y="454085"/>
                  <a:pt x="2745386" y="413951"/>
                  <a:pt x="2750457" y="393666"/>
                </a:cubicBezTo>
                <a:cubicBezTo>
                  <a:pt x="2755796" y="372311"/>
                  <a:pt x="2761844" y="363634"/>
                  <a:pt x="2772228" y="342866"/>
                </a:cubicBezTo>
                <a:cubicBezTo>
                  <a:pt x="2774647" y="352542"/>
                  <a:pt x="2778582" y="361962"/>
                  <a:pt x="2779485" y="371895"/>
                </a:cubicBezTo>
                <a:cubicBezTo>
                  <a:pt x="2791574" y="504863"/>
                  <a:pt x="2766191" y="543628"/>
                  <a:pt x="2801257" y="473495"/>
                </a:cubicBezTo>
                <a:cubicBezTo>
                  <a:pt x="2803676" y="456562"/>
                  <a:pt x="2805159" y="439468"/>
                  <a:pt x="2808514" y="422695"/>
                </a:cubicBezTo>
                <a:cubicBezTo>
                  <a:pt x="2810014" y="415194"/>
                  <a:pt x="2808929" y="397502"/>
                  <a:pt x="2815771" y="400923"/>
                </a:cubicBezTo>
                <a:cubicBezTo>
                  <a:pt x="2824692" y="405384"/>
                  <a:pt x="2820288" y="420362"/>
                  <a:pt x="2823028" y="429952"/>
                </a:cubicBezTo>
                <a:cubicBezTo>
                  <a:pt x="2825129" y="437307"/>
                  <a:pt x="2827866" y="444466"/>
                  <a:pt x="2830285" y="451723"/>
                </a:cubicBezTo>
                <a:cubicBezTo>
                  <a:pt x="2832704" y="473495"/>
                  <a:pt x="2827746" y="497445"/>
                  <a:pt x="2837543" y="517038"/>
                </a:cubicBezTo>
                <a:cubicBezTo>
                  <a:pt x="2841444" y="524839"/>
                  <a:pt x="2848156" y="503067"/>
                  <a:pt x="2852057" y="495266"/>
                </a:cubicBezTo>
                <a:cubicBezTo>
                  <a:pt x="2855478" y="488424"/>
                  <a:pt x="2856895" y="480752"/>
                  <a:pt x="2859314" y="473495"/>
                </a:cubicBezTo>
                <a:cubicBezTo>
                  <a:pt x="2864152" y="485590"/>
                  <a:pt x="2869709" y="497422"/>
                  <a:pt x="2873828" y="509781"/>
                </a:cubicBezTo>
                <a:cubicBezTo>
                  <a:pt x="2876982" y="519243"/>
                  <a:pt x="2877583" y="529470"/>
                  <a:pt x="2881085" y="538809"/>
                </a:cubicBezTo>
                <a:cubicBezTo>
                  <a:pt x="2884884" y="548939"/>
                  <a:pt x="2890762" y="558162"/>
                  <a:pt x="2895600" y="567838"/>
                </a:cubicBezTo>
                <a:cubicBezTo>
                  <a:pt x="2900438" y="558162"/>
                  <a:pt x="2907490" y="549304"/>
                  <a:pt x="2910114" y="538809"/>
                </a:cubicBezTo>
                <a:cubicBezTo>
                  <a:pt x="2914844" y="519888"/>
                  <a:pt x="2914105" y="498895"/>
                  <a:pt x="2917371" y="480752"/>
                </a:cubicBezTo>
                <a:cubicBezTo>
                  <a:pt x="2920637" y="462609"/>
                  <a:pt x="2923958" y="447209"/>
                  <a:pt x="2929710" y="429952"/>
                </a:cubicBezTo>
                <a:cubicBezTo>
                  <a:pt x="2932129" y="461400"/>
                  <a:pt x="2933311" y="515497"/>
                  <a:pt x="2939143" y="524295"/>
                </a:cubicBezTo>
                <a:cubicBezTo>
                  <a:pt x="2944976" y="533093"/>
                  <a:pt x="2963496" y="492415"/>
                  <a:pt x="2964705" y="482739"/>
                </a:cubicBezTo>
                <a:cubicBezTo>
                  <a:pt x="2965914" y="473063"/>
                  <a:pt x="2946791" y="474640"/>
                  <a:pt x="2946400" y="466238"/>
                </a:cubicBezTo>
                <a:cubicBezTo>
                  <a:pt x="2946009" y="457836"/>
                  <a:pt x="2959113" y="444227"/>
                  <a:pt x="2962358" y="432327"/>
                </a:cubicBezTo>
                <a:cubicBezTo>
                  <a:pt x="2966383" y="417567"/>
                  <a:pt x="2963573" y="390433"/>
                  <a:pt x="2968171" y="386409"/>
                </a:cubicBezTo>
                <a:cubicBezTo>
                  <a:pt x="2972769" y="382385"/>
                  <a:pt x="2984250" y="399641"/>
                  <a:pt x="2989943" y="408181"/>
                </a:cubicBezTo>
                <a:cubicBezTo>
                  <a:pt x="2994108" y="414428"/>
                  <a:pt x="3003489" y="455110"/>
                  <a:pt x="3004457" y="458981"/>
                </a:cubicBezTo>
                <a:cubicBezTo>
                  <a:pt x="3006876" y="446886"/>
                  <a:pt x="3008469" y="434595"/>
                  <a:pt x="3011714" y="422695"/>
                </a:cubicBezTo>
                <a:cubicBezTo>
                  <a:pt x="3021880" y="385418"/>
                  <a:pt x="3027755" y="377498"/>
                  <a:pt x="3040743" y="342866"/>
                </a:cubicBezTo>
                <a:cubicBezTo>
                  <a:pt x="3043429" y="335704"/>
                  <a:pt x="3045581" y="328352"/>
                  <a:pt x="3048000" y="321095"/>
                </a:cubicBezTo>
                <a:cubicBezTo>
                  <a:pt x="3050419" y="338028"/>
                  <a:pt x="3043162" y="359800"/>
                  <a:pt x="3055257" y="371895"/>
                </a:cubicBezTo>
                <a:cubicBezTo>
                  <a:pt x="3062907" y="379545"/>
                  <a:pt x="3067147" y="353361"/>
                  <a:pt x="3069771" y="342866"/>
                </a:cubicBezTo>
                <a:cubicBezTo>
                  <a:pt x="3074501" y="323945"/>
                  <a:pt x="3073539" y="303997"/>
                  <a:pt x="3077028" y="284809"/>
                </a:cubicBezTo>
                <a:cubicBezTo>
                  <a:pt x="3078396" y="277283"/>
                  <a:pt x="3081866" y="270295"/>
                  <a:pt x="3084285" y="263038"/>
                </a:cubicBezTo>
                <a:cubicBezTo>
                  <a:pt x="3086704" y="299324"/>
                  <a:pt x="3088523" y="335654"/>
                  <a:pt x="3091543" y="371895"/>
                </a:cubicBezTo>
                <a:cubicBezTo>
                  <a:pt x="3093362" y="393725"/>
                  <a:pt x="3078019" y="444136"/>
                  <a:pt x="3098800" y="437209"/>
                </a:cubicBezTo>
                <a:cubicBezTo>
                  <a:pt x="3122203" y="429408"/>
                  <a:pt x="3107331" y="388571"/>
                  <a:pt x="3113314" y="364638"/>
                </a:cubicBezTo>
                <a:cubicBezTo>
                  <a:pt x="3115733" y="354962"/>
                  <a:pt x="3118407" y="345346"/>
                  <a:pt x="3120571" y="335609"/>
                </a:cubicBezTo>
                <a:cubicBezTo>
                  <a:pt x="3128051" y="301946"/>
                  <a:pt x="3126237" y="301261"/>
                  <a:pt x="3135085" y="270295"/>
                </a:cubicBezTo>
                <a:cubicBezTo>
                  <a:pt x="3137187" y="262939"/>
                  <a:pt x="3139924" y="255780"/>
                  <a:pt x="3142343" y="248523"/>
                </a:cubicBezTo>
                <a:cubicBezTo>
                  <a:pt x="3166004" y="319509"/>
                  <a:pt x="3128130" y="199678"/>
                  <a:pt x="3156857" y="386409"/>
                </a:cubicBezTo>
                <a:cubicBezTo>
                  <a:pt x="3158020" y="393970"/>
                  <a:pt x="3160178" y="371197"/>
                  <a:pt x="3164114" y="364638"/>
                </a:cubicBezTo>
                <a:cubicBezTo>
                  <a:pt x="3167634" y="358771"/>
                  <a:pt x="3173790" y="354961"/>
                  <a:pt x="3178628" y="350123"/>
                </a:cubicBezTo>
                <a:cubicBezTo>
                  <a:pt x="3181047" y="364637"/>
                  <a:pt x="3171610" y="390097"/>
                  <a:pt x="3185885" y="393666"/>
                </a:cubicBezTo>
                <a:cubicBezTo>
                  <a:pt x="3229510" y="404573"/>
                  <a:pt x="3193480" y="314849"/>
                  <a:pt x="3214914" y="379152"/>
                </a:cubicBezTo>
                <a:cubicBezTo>
                  <a:pt x="3224590" y="374314"/>
                  <a:pt x="3233233" y="363108"/>
                  <a:pt x="3243943" y="364638"/>
                </a:cubicBezTo>
                <a:cubicBezTo>
                  <a:pt x="3278536" y="369580"/>
                  <a:pt x="3256943" y="412721"/>
                  <a:pt x="3272971" y="364638"/>
                </a:cubicBezTo>
                <a:cubicBezTo>
                  <a:pt x="3290972" y="418641"/>
                  <a:pt x="3263340" y="357381"/>
                  <a:pt x="3309257" y="357381"/>
                </a:cubicBezTo>
                <a:cubicBezTo>
                  <a:pt x="3319231" y="357381"/>
                  <a:pt x="3313774" y="376819"/>
                  <a:pt x="3316514" y="386409"/>
                </a:cubicBezTo>
                <a:cubicBezTo>
                  <a:pt x="3318616" y="393765"/>
                  <a:pt x="3321352" y="400924"/>
                  <a:pt x="3323771" y="408181"/>
                </a:cubicBezTo>
                <a:cubicBezTo>
                  <a:pt x="3335866" y="400924"/>
                  <a:pt x="3350083" y="396383"/>
                  <a:pt x="3360057" y="386409"/>
                </a:cubicBezTo>
                <a:cubicBezTo>
                  <a:pt x="3365466" y="381000"/>
                  <a:pt x="3362535" y="370611"/>
                  <a:pt x="3367314" y="364638"/>
                </a:cubicBezTo>
                <a:cubicBezTo>
                  <a:pt x="3372763" y="357827"/>
                  <a:pt x="3381828" y="354961"/>
                  <a:pt x="3389085" y="350123"/>
                </a:cubicBezTo>
                <a:cubicBezTo>
                  <a:pt x="3391504" y="376733"/>
                  <a:pt x="3381522" y="407720"/>
                  <a:pt x="3396343" y="429952"/>
                </a:cubicBezTo>
                <a:cubicBezTo>
                  <a:pt x="3404167" y="441688"/>
                  <a:pt x="3412385" y="406556"/>
                  <a:pt x="3418114" y="393666"/>
                </a:cubicBezTo>
                <a:cubicBezTo>
                  <a:pt x="3422165" y="384552"/>
                  <a:pt x="3422952" y="374314"/>
                  <a:pt x="3425371" y="364638"/>
                </a:cubicBezTo>
                <a:cubicBezTo>
                  <a:pt x="3432628" y="374314"/>
                  <a:pt x="3435212" y="391678"/>
                  <a:pt x="3447143" y="393666"/>
                </a:cubicBezTo>
                <a:cubicBezTo>
                  <a:pt x="3457266" y="395353"/>
                  <a:pt x="3459178" y="368649"/>
                  <a:pt x="3468914" y="371895"/>
                </a:cubicBezTo>
                <a:cubicBezTo>
                  <a:pt x="3482295" y="376356"/>
                  <a:pt x="3483428" y="396086"/>
                  <a:pt x="3490685" y="408181"/>
                </a:cubicBezTo>
                <a:cubicBezTo>
                  <a:pt x="3497942" y="400924"/>
                  <a:pt x="3502333" y="388096"/>
                  <a:pt x="3512457" y="386409"/>
                </a:cubicBezTo>
                <a:cubicBezTo>
                  <a:pt x="3573081" y="376304"/>
                  <a:pt x="3492390" y="442759"/>
                  <a:pt x="3556000" y="379152"/>
                </a:cubicBezTo>
                <a:cubicBezTo>
                  <a:pt x="3563257" y="383990"/>
                  <a:pt x="3572933" y="386409"/>
                  <a:pt x="3577771" y="393666"/>
                </a:cubicBezTo>
                <a:cubicBezTo>
                  <a:pt x="3583304" y="401965"/>
                  <a:pt x="3577239" y="428926"/>
                  <a:pt x="3585028" y="422695"/>
                </a:cubicBezTo>
                <a:cubicBezTo>
                  <a:pt x="3599780" y="410894"/>
                  <a:pt x="3613473" y="366391"/>
                  <a:pt x="3621314" y="342866"/>
                </a:cubicBezTo>
                <a:cubicBezTo>
                  <a:pt x="3626152" y="352542"/>
                  <a:pt x="3632982" y="361458"/>
                  <a:pt x="3635828" y="371895"/>
                </a:cubicBezTo>
                <a:cubicBezTo>
                  <a:pt x="3649784" y="423067"/>
                  <a:pt x="3632166" y="444532"/>
                  <a:pt x="3657600" y="393666"/>
                </a:cubicBezTo>
                <a:cubicBezTo>
                  <a:pt x="3664857" y="398504"/>
                  <a:pt x="3670737" y="406948"/>
                  <a:pt x="3679371" y="408181"/>
                </a:cubicBezTo>
                <a:cubicBezTo>
                  <a:pt x="3727714" y="415087"/>
                  <a:pt x="3693377" y="378388"/>
                  <a:pt x="3722914" y="422695"/>
                </a:cubicBezTo>
                <a:cubicBezTo>
                  <a:pt x="3735009" y="410600"/>
                  <a:pt x="3743901" y="394059"/>
                  <a:pt x="3759200" y="386409"/>
                </a:cubicBezTo>
                <a:cubicBezTo>
                  <a:pt x="3766042" y="382988"/>
                  <a:pt x="3775562" y="399075"/>
                  <a:pt x="3780971" y="393666"/>
                </a:cubicBezTo>
                <a:cubicBezTo>
                  <a:pt x="3789234" y="385403"/>
                  <a:pt x="3803778" y="339762"/>
                  <a:pt x="3810000" y="321095"/>
                </a:cubicBezTo>
                <a:cubicBezTo>
                  <a:pt x="3817257" y="328352"/>
                  <a:pt x="3821508" y="342866"/>
                  <a:pt x="3831771" y="342866"/>
                </a:cubicBezTo>
                <a:cubicBezTo>
                  <a:pt x="3840493" y="342866"/>
                  <a:pt x="3840118" y="314928"/>
                  <a:pt x="3846285" y="321095"/>
                </a:cubicBezTo>
                <a:cubicBezTo>
                  <a:pt x="3856690" y="331500"/>
                  <a:pt x="3847567" y="351192"/>
                  <a:pt x="3853543" y="364638"/>
                </a:cubicBezTo>
                <a:cubicBezTo>
                  <a:pt x="3857711" y="374016"/>
                  <a:pt x="3868057" y="379152"/>
                  <a:pt x="3875314" y="386409"/>
                </a:cubicBezTo>
                <a:cubicBezTo>
                  <a:pt x="3884990" y="374314"/>
                  <a:pt x="3889064" y="352669"/>
                  <a:pt x="3904343" y="350123"/>
                </a:cubicBezTo>
                <a:cubicBezTo>
                  <a:pt x="3973117" y="338661"/>
                  <a:pt x="3864087" y="433922"/>
                  <a:pt x="3940628" y="357381"/>
                </a:cubicBezTo>
                <a:cubicBezTo>
                  <a:pt x="3957901" y="409197"/>
                  <a:pt x="3942413" y="409409"/>
                  <a:pt x="3976914" y="386409"/>
                </a:cubicBezTo>
                <a:cubicBezTo>
                  <a:pt x="3989150" y="337465"/>
                  <a:pt x="3978090" y="357626"/>
                  <a:pt x="3998685" y="393666"/>
                </a:cubicBezTo>
                <a:cubicBezTo>
                  <a:pt x="4002080" y="399607"/>
                  <a:pt x="4008362" y="403343"/>
                  <a:pt x="4013200" y="408181"/>
                </a:cubicBezTo>
                <a:cubicBezTo>
                  <a:pt x="4054108" y="342726"/>
                  <a:pt x="4030497" y="337464"/>
                  <a:pt x="4071257" y="364638"/>
                </a:cubicBezTo>
                <a:cubicBezTo>
                  <a:pt x="4076095" y="357381"/>
                  <a:pt x="4077049" y="342866"/>
                  <a:pt x="4085771" y="342866"/>
                </a:cubicBezTo>
                <a:cubicBezTo>
                  <a:pt x="4093421" y="342866"/>
                  <a:pt x="4085771" y="367057"/>
                  <a:pt x="4093028" y="364638"/>
                </a:cubicBezTo>
                <a:cubicBezTo>
                  <a:pt x="4103291" y="361217"/>
                  <a:pt x="4102705" y="345285"/>
                  <a:pt x="4107543" y="335609"/>
                </a:cubicBezTo>
                <a:cubicBezTo>
                  <a:pt x="4109962" y="345285"/>
                  <a:pt x="4106501" y="359105"/>
                  <a:pt x="4114800" y="364638"/>
                </a:cubicBezTo>
                <a:cubicBezTo>
                  <a:pt x="4120493" y="368433"/>
                  <a:pt x="4122823" y="347959"/>
                  <a:pt x="4129314" y="350123"/>
                </a:cubicBezTo>
                <a:cubicBezTo>
                  <a:pt x="4136571" y="352542"/>
                  <a:pt x="4134152" y="364638"/>
                  <a:pt x="4136571" y="371895"/>
                </a:cubicBezTo>
                <a:cubicBezTo>
                  <a:pt x="4143828" y="369476"/>
                  <a:pt x="4152934" y="370047"/>
                  <a:pt x="4158343" y="364638"/>
                </a:cubicBezTo>
                <a:cubicBezTo>
                  <a:pt x="4163752" y="359229"/>
                  <a:pt x="4161805" y="349508"/>
                  <a:pt x="4165600" y="342866"/>
                </a:cubicBezTo>
                <a:cubicBezTo>
                  <a:pt x="4171601" y="332365"/>
                  <a:pt x="4180114" y="323514"/>
                  <a:pt x="4187371" y="313838"/>
                </a:cubicBezTo>
                <a:cubicBezTo>
                  <a:pt x="4189790" y="323514"/>
                  <a:pt x="4186329" y="337334"/>
                  <a:pt x="4194628" y="342866"/>
                </a:cubicBezTo>
                <a:cubicBezTo>
                  <a:pt x="4200321" y="346661"/>
                  <a:pt x="4204869" y="333695"/>
                  <a:pt x="4209143" y="328352"/>
                </a:cubicBezTo>
                <a:cubicBezTo>
                  <a:pt x="4214592" y="321541"/>
                  <a:pt x="4219330" y="314154"/>
                  <a:pt x="4223657" y="306581"/>
                </a:cubicBezTo>
                <a:cubicBezTo>
                  <a:pt x="4233773" y="288877"/>
                  <a:pt x="4246464" y="259929"/>
                  <a:pt x="4252685" y="241266"/>
                </a:cubicBezTo>
                <a:cubicBezTo>
                  <a:pt x="4255839" y="231804"/>
                  <a:pt x="4256014" y="221405"/>
                  <a:pt x="4259943" y="212238"/>
                </a:cubicBezTo>
                <a:cubicBezTo>
                  <a:pt x="4263379" y="204221"/>
                  <a:pt x="4269619" y="197723"/>
                  <a:pt x="4274457" y="190466"/>
                </a:cubicBezTo>
                <a:cubicBezTo>
                  <a:pt x="4291547" y="258829"/>
                  <a:pt x="4274457" y="177213"/>
                  <a:pt x="4274457" y="306581"/>
                </a:cubicBezTo>
                <a:cubicBezTo>
                  <a:pt x="4274457" y="314231"/>
                  <a:pt x="4278701" y="321321"/>
                  <a:pt x="4281714" y="328352"/>
                </a:cubicBezTo>
                <a:cubicBezTo>
                  <a:pt x="4285976" y="338296"/>
                  <a:pt x="4290227" y="348380"/>
                  <a:pt x="4296228" y="357381"/>
                </a:cubicBezTo>
                <a:cubicBezTo>
                  <a:pt x="4300023" y="363074"/>
                  <a:pt x="4306363" y="366639"/>
                  <a:pt x="4310743" y="371895"/>
                </a:cubicBezTo>
                <a:cubicBezTo>
                  <a:pt x="4318486" y="381187"/>
                  <a:pt x="4325257" y="391247"/>
                  <a:pt x="4332514" y="400923"/>
                </a:cubicBezTo>
                <a:cubicBezTo>
                  <a:pt x="4334933" y="413018"/>
                  <a:pt x="4335440" y="425659"/>
                  <a:pt x="4339771" y="437209"/>
                </a:cubicBezTo>
                <a:cubicBezTo>
                  <a:pt x="4342833" y="445376"/>
                  <a:pt x="4345823" y="461096"/>
                  <a:pt x="4354285" y="458981"/>
                </a:cubicBezTo>
                <a:cubicBezTo>
                  <a:pt x="4364781" y="456357"/>
                  <a:pt x="4363962" y="439628"/>
                  <a:pt x="4368800" y="429952"/>
                </a:cubicBezTo>
                <a:cubicBezTo>
                  <a:pt x="4371219" y="492847"/>
                  <a:pt x="4371870" y="555836"/>
                  <a:pt x="4376057" y="618638"/>
                </a:cubicBezTo>
                <a:cubicBezTo>
                  <a:pt x="4378632" y="657266"/>
                  <a:pt x="4378866" y="649149"/>
                  <a:pt x="4405085" y="640409"/>
                </a:cubicBezTo>
                <a:cubicBezTo>
                  <a:pt x="4407504" y="650085"/>
                  <a:pt x="4410179" y="659701"/>
                  <a:pt x="4412343" y="669438"/>
                </a:cubicBezTo>
                <a:cubicBezTo>
                  <a:pt x="4415019" y="681479"/>
                  <a:pt x="4416608" y="693757"/>
                  <a:pt x="4419600" y="705723"/>
                </a:cubicBezTo>
                <a:cubicBezTo>
                  <a:pt x="4421455" y="713144"/>
                  <a:pt x="4424755" y="720139"/>
                  <a:pt x="4426857" y="727495"/>
                </a:cubicBezTo>
                <a:cubicBezTo>
                  <a:pt x="4429597" y="737085"/>
                  <a:pt x="4431695" y="746847"/>
                  <a:pt x="4434114" y="756523"/>
                </a:cubicBezTo>
                <a:cubicBezTo>
                  <a:pt x="4436533" y="744428"/>
                  <a:pt x="4437827" y="732052"/>
                  <a:pt x="4441371" y="720238"/>
                </a:cubicBezTo>
                <a:cubicBezTo>
                  <a:pt x="4445114" y="707760"/>
                  <a:pt x="4451765" y="696311"/>
                  <a:pt x="4455885" y="683952"/>
                </a:cubicBezTo>
                <a:cubicBezTo>
                  <a:pt x="4459039" y="674490"/>
                  <a:pt x="4460403" y="664513"/>
                  <a:pt x="4463143" y="654923"/>
                </a:cubicBezTo>
                <a:cubicBezTo>
                  <a:pt x="4465245" y="647568"/>
                  <a:pt x="4468299" y="640507"/>
                  <a:pt x="4470400" y="633152"/>
                </a:cubicBezTo>
                <a:cubicBezTo>
                  <a:pt x="4473140" y="623562"/>
                  <a:pt x="4474791" y="613676"/>
                  <a:pt x="4477657" y="604123"/>
                </a:cubicBezTo>
                <a:cubicBezTo>
                  <a:pt x="4482053" y="589469"/>
                  <a:pt x="4492171" y="560581"/>
                  <a:pt x="4492171" y="560581"/>
                </a:cubicBezTo>
                <a:cubicBezTo>
                  <a:pt x="4494590" y="495267"/>
                  <a:pt x="4493132" y="429693"/>
                  <a:pt x="4499428" y="364638"/>
                </a:cubicBezTo>
                <a:cubicBezTo>
                  <a:pt x="4500470" y="353870"/>
                  <a:pt x="4510144" y="345739"/>
                  <a:pt x="4513943" y="335609"/>
                </a:cubicBezTo>
                <a:cubicBezTo>
                  <a:pt x="4517445" y="326270"/>
                  <a:pt x="4519036" y="316317"/>
                  <a:pt x="4521200" y="306581"/>
                </a:cubicBezTo>
                <a:cubicBezTo>
                  <a:pt x="4536764" y="236541"/>
                  <a:pt x="4519962" y="305516"/>
                  <a:pt x="4535714" y="226752"/>
                </a:cubicBezTo>
                <a:cubicBezTo>
                  <a:pt x="4537670" y="216972"/>
                  <a:pt x="4540807" y="207460"/>
                  <a:pt x="4542971" y="197723"/>
                </a:cubicBezTo>
                <a:cubicBezTo>
                  <a:pt x="4545647" y="185682"/>
                  <a:pt x="4547809" y="173533"/>
                  <a:pt x="4550228" y="161438"/>
                </a:cubicBezTo>
                <a:cubicBezTo>
                  <a:pt x="4552647" y="108219"/>
                  <a:pt x="4551602" y="54729"/>
                  <a:pt x="4557485" y="1781"/>
                </a:cubicBezTo>
                <a:cubicBezTo>
                  <a:pt x="4558586" y="-8132"/>
                  <a:pt x="4555822" y="26349"/>
                  <a:pt x="4564743" y="30809"/>
                </a:cubicBezTo>
                <a:cubicBezTo>
                  <a:pt x="4571585" y="34230"/>
                  <a:pt x="4569581" y="16295"/>
                  <a:pt x="4572000" y="9038"/>
                </a:cubicBezTo>
                <a:cubicBezTo>
                  <a:pt x="4627903" y="102209"/>
                  <a:pt x="4580369" y="9833"/>
                  <a:pt x="4601028" y="226752"/>
                </a:cubicBezTo>
                <a:cubicBezTo>
                  <a:pt x="4601974" y="236681"/>
                  <a:pt x="4603824" y="206644"/>
                  <a:pt x="4608285" y="197723"/>
                </a:cubicBezTo>
                <a:cubicBezTo>
                  <a:pt x="4611345" y="191603"/>
                  <a:pt x="4617962" y="188047"/>
                  <a:pt x="4622800" y="183209"/>
                </a:cubicBezTo>
                <a:lnTo>
                  <a:pt x="4637314" y="241266"/>
                </a:lnTo>
                <a:cubicBezTo>
                  <a:pt x="4639733" y="250942"/>
                  <a:pt x="4639038" y="261996"/>
                  <a:pt x="4644571" y="270295"/>
                </a:cubicBezTo>
                <a:lnTo>
                  <a:pt x="4659085" y="292066"/>
                </a:lnTo>
                <a:cubicBezTo>
                  <a:pt x="4666342" y="284809"/>
                  <a:pt x="4674287" y="278179"/>
                  <a:pt x="4680857" y="270295"/>
                </a:cubicBezTo>
                <a:cubicBezTo>
                  <a:pt x="4686441" y="263595"/>
                  <a:pt x="4688393" y="243290"/>
                  <a:pt x="4695371" y="248523"/>
                </a:cubicBezTo>
                <a:cubicBezTo>
                  <a:pt x="4707611" y="257703"/>
                  <a:pt x="4704203" y="277861"/>
                  <a:pt x="4709885" y="292066"/>
                </a:cubicBezTo>
                <a:cubicBezTo>
                  <a:pt x="4713903" y="302111"/>
                  <a:pt x="4719562" y="311419"/>
                  <a:pt x="4724400" y="321095"/>
                </a:cubicBezTo>
                <a:cubicBezTo>
                  <a:pt x="4725690" y="317226"/>
                  <a:pt x="4732786" y="276583"/>
                  <a:pt x="4753428" y="292066"/>
                </a:cubicBezTo>
                <a:cubicBezTo>
                  <a:pt x="4761407" y="298051"/>
                  <a:pt x="4758266" y="311419"/>
                  <a:pt x="4760685" y="321095"/>
                </a:cubicBezTo>
                <a:cubicBezTo>
                  <a:pt x="4767942" y="313838"/>
                  <a:pt x="4772194" y="299323"/>
                  <a:pt x="4782457" y="299323"/>
                </a:cubicBezTo>
                <a:cubicBezTo>
                  <a:pt x="4792720" y="299323"/>
                  <a:pt x="4795689" y="315402"/>
                  <a:pt x="4804228" y="321095"/>
                </a:cubicBezTo>
                <a:cubicBezTo>
                  <a:pt x="4810593" y="325338"/>
                  <a:pt x="4818743" y="325933"/>
                  <a:pt x="4826000" y="328352"/>
                </a:cubicBezTo>
                <a:cubicBezTo>
                  <a:pt x="4857667" y="280851"/>
                  <a:pt x="4823361" y="317797"/>
                  <a:pt x="4855028" y="328352"/>
                </a:cubicBezTo>
                <a:cubicBezTo>
                  <a:pt x="4864490" y="331506"/>
                  <a:pt x="4874381" y="323514"/>
                  <a:pt x="4884057" y="321095"/>
                </a:cubicBezTo>
                <a:cubicBezTo>
                  <a:pt x="4886476" y="313838"/>
                  <a:pt x="4884211" y="302164"/>
                  <a:pt x="4891314" y="299323"/>
                </a:cubicBezTo>
                <a:cubicBezTo>
                  <a:pt x="4927802" y="284728"/>
                  <a:pt x="4917160" y="315301"/>
                  <a:pt x="4927600" y="328352"/>
                </a:cubicBezTo>
                <a:cubicBezTo>
                  <a:pt x="4933048" y="335163"/>
                  <a:pt x="4942114" y="338028"/>
                  <a:pt x="4949371" y="342866"/>
                </a:cubicBezTo>
                <a:cubicBezTo>
                  <a:pt x="4954209" y="333190"/>
                  <a:pt x="4953277" y="315960"/>
                  <a:pt x="4963885" y="313838"/>
                </a:cubicBezTo>
                <a:cubicBezTo>
                  <a:pt x="4973949" y="311825"/>
                  <a:pt x="4976856" y="340889"/>
                  <a:pt x="4985657" y="335609"/>
                </a:cubicBezTo>
                <a:cubicBezTo>
                  <a:pt x="4998776" y="327737"/>
                  <a:pt x="4995333" y="306580"/>
                  <a:pt x="5000171" y="292066"/>
                </a:cubicBezTo>
                <a:cubicBezTo>
                  <a:pt x="5060930" y="332573"/>
                  <a:pt x="4973128" y="284151"/>
                  <a:pt x="5036457" y="263038"/>
                </a:cubicBezTo>
                <a:cubicBezTo>
                  <a:pt x="5048158" y="259137"/>
                  <a:pt x="5038705" y="288052"/>
                  <a:pt x="5043714" y="299323"/>
                </a:cubicBezTo>
                <a:cubicBezTo>
                  <a:pt x="5048626" y="310376"/>
                  <a:pt x="5058228" y="318676"/>
                  <a:pt x="5065485" y="328352"/>
                </a:cubicBezTo>
                <a:cubicBezTo>
                  <a:pt x="5072742" y="325933"/>
                  <a:pt x="5080154" y="318254"/>
                  <a:pt x="5087257" y="321095"/>
                </a:cubicBezTo>
                <a:cubicBezTo>
                  <a:pt x="5095355" y="324334"/>
                  <a:pt x="5093049" y="342866"/>
                  <a:pt x="5101771" y="342866"/>
                </a:cubicBezTo>
                <a:cubicBezTo>
                  <a:pt x="5113866" y="342866"/>
                  <a:pt x="5121124" y="328352"/>
                  <a:pt x="5130800" y="321095"/>
                </a:cubicBezTo>
                <a:cubicBezTo>
                  <a:pt x="5136011" y="328912"/>
                  <a:pt x="5156793" y="363168"/>
                  <a:pt x="5167085" y="364638"/>
                </a:cubicBezTo>
                <a:cubicBezTo>
                  <a:pt x="5177795" y="366168"/>
                  <a:pt x="5186438" y="354961"/>
                  <a:pt x="5196114" y="350123"/>
                </a:cubicBezTo>
                <a:cubicBezTo>
                  <a:pt x="5205790" y="333190"/>
                  <a:pt x="5210335" y="312015"/>
                  <a:pt x="5225143" y="299323"/>
                </a:cubicBezTo>
                <a:cubicBezTo>
                  <a:pt x="5230951" y="294345"/>
                  <a:pt x="5242671" y="300216"/>
                  <a:pt x="5246914" y="306581"/>
                </a:cubicBezTo>
                <a:cubicBezTo>
                  <a:pt x="5253756" y="316844"/>
                  <a:pt x="5251752" y="330771"/>
                  <a:pt x="5254171" y="342866"/>
                </a:cubicBezTo>
                <a:cubicBezTo>
                  <a:pt x="5295548" y="280801"/>
                  <a:pt x="5244422" y="342072"/>
                  <a:pt x="5283200" y="335609"/>
                </a:cubicBezTo>
                <a:cubicBezTo>
                  <a:pt x="5295130" y="333621"/>
                  <a:pt x="5302552" y="321095"/>
                  <a:pt x="5312228" y="313838"/>
                </a:cubicBezTo>
                <a:cubicBezTo>
                  <a:pt x="5317066" y="299324"/>
                  <a:pt x="5322347" y="284949"/>
                  <a:pt x="5326743" y="270295"/>
                </a:cubicBezTo>
                <a:cubicBezTo>
                  <a:pt x="5329609" y="260742"/>
                  <a:pt x="5324538" y="244420"/>
                  <a:pt x="5334000" y="241266"/>
                </a:cubicBezTo>
                <a:cubicBezTo>
                  <a:pt x="5342275" y="238508"/>
                  <a:pt x="5343676" y="255781"/>
                  <a:pt x="5348514" y="263038"/>
                </a:cubicBezTo>
                <a:cubicBezTo>
                  <a:pt x="5355771" y="260619"/>
                  <a:pt x="5364876" y="250372"/>
                  <a:pt x="5370285" y="255781"/>
                </a:cubicBezTo>
                <a:cubicBezTo>
                  <a:pt x="5391311" y="276807"/>
                  <a:pt x="5361120" y="333124"/>
                  <a:pt x="5392057" y="255781"/>
                </a:cubicBezTo>
                <a:cubicBezTo>
                  <a:pt x="5394476" y="236428"/>
                  <a:pt x="5385523" y="211514"/>
                  <a:pt x="5399314" y="197723"/>
                </a:cubicBezTo>
                <a:cubicBezTo>
                  <a:pt x="5407867" y="189170"/>
                  <a:pt x="5416248" y="219495"/>
                  <a:pt x="5428343" y="219495"/>
                </a:cubicBezTo>
                <a:cubicBezTo>
                  <a:pt x="5440438" y="219495"/>
                  <a:pt x="5447695" y="204980"/>
                  <a:pt x="5457371" y="197723"/>
                </a:cubicBezTo>
                <a:cubicBezTo>
                  <a:pt x="5459790" y="185628"/>
                  <a:pt x="5461952" y="173479"/>
                  <a:pt x="5464628" y="161438"/>
                </a:cubicBezTo>
                <a:cubicBezTo>
                  <a:pt x="5485136" y="69149"/>
                  <a:pt x="5457240" y="205624"/>
                  <a:pt x="5479143" y="96123"/>
                </a:cubicBezTo>
                <a:cubicBezTo>
                  <a:pt x="5483981" y="105799"/>
                  <a:pt x="5486731" y="116841"/>
                  <a:pt x="5493657" y="125152"/>
                </a:cubicBezTo>
                <a:cubicBezTo>
                  <a:pt x="5499241" y="131852"/>
                  <a:pt x="5510590" y="132409"/>
                  <a:pt x="5515428" y="139666"/>
                </a:cubicBezTo>
                <a:cubicBezTo>
                  <a:pt x="5520961" y="147965"/>
                  <a:pt x="5520266" y="159019"/>
                  <a:pt x="5522685" y="168695"/>
                </a:cubicBezTo>
                <a:cubicBezTo>
                  <a:pt x="5527895" y="215578"/>
                  <a:pt x="5515945" y="231934"/>
                  <a:pt x="5551714" y="255781"/>
                </a:cubicBezTo>
                <a:cubicBezTo>
                  <a:pt x="5558079" y="260024"/>
                  <a:pt x="5566228" y="260619"/>
                  <a:pt x="5573485" y="263038"/>
                </a:cubicBezTo>
                <a:cubicBezTo>
                  <a:pt x="5578323" y="258200"/>
                  <a:pt x="5581158" y="248523"/>
                  <a:pt x="5588000" y="248523"/>
                </a:cubicBezTo>
                <a:cubicBezTo>
                  <a:pt x="5594842" y="248523"/>
                  <a:pt x="5597171" y="258764"/>
                  <a:pt x="5602514" y="263038"/>
                </a:cubicBezTo>
                <a:cubicBezTo>
                  <a:pt x="5609325" y="268487"/>
                  <a:pt x="5617028" y="272714"/>
                  <a:pt x="5624285" y="277552"/>
                </a:cubicBezTo>
                <a:cubicBezTo>
                  <a:pt x="5629123" y="267876"/>
                  <a:pt x="5632799" y="257525"/>
                  <a:pt x="5638800" y="248523"/>
                </a:cubicBezTo>
                <a:cubicBezTo>
                  <a:pt x="5692785" y="167547"/>
                  <a:pt x="5665032" y="232855"/>
                  <a:pt x="5675085" y="328352"/>
                </a:cubicBezTo>
                <a:cubicBezTo>
                  <a:pt x="5677302" y="349408"/>
                  <a:pt x="5683379" y="351159"/>
                  <a:pt x="5696857" y="364638"/>
                </a:cubicBezTo>
                <a:cubicBezTo>
                  <a:pt x="5699276" y="379152"/>
                  <a:pt x="5697533" y="395020"/>
                  <a:pt x="5704114" y="408181"/>
                </a:cubicBezTo>
                <a:cubicBezTo>
                  <a:pt x="5712912" y="425777"/>
                  <a:pt x="5738582" y="440835"/>
                  <a:pt x="5754914" y="451723"/>
                </a:cubicBezTo>
                <a:cubicBezTo>
                  <a:pt x="5762171" y="446885"/>
                  <a:pt x="5772784" y="445010"/>
                  <a:pt x="5776685" y="437209"/>
                </a:cubicBezTo>
                <a:cubicBezTo>
                  <a:pt x="5783266" y="424048"/>
                  <a:pt x="5781057" y="408095"/>
                  <a:pt x="5783943" y="393666"/>
                </a:cubicBezTo>
                <a:cubicBezTo>
                  <a:pt x="5788317" y="371797"/>
                  <a:pt x="5790451" y="349168"/>
                  <a:pt x="5798457" y="328352"/>
                </a:cubicBezTo>
                <a:cubicBezTo>
                  <a:pt x="5802799" y="317063"/>
                  <a:pt x="5812971" y="308999"/>
                  <a:pt x="5820228" y="299323"/>
                </a:cubicBezTo>
                <a:cubicBezTo>
                  <a:pt x="5822647" y="292066"/>
                  <a:pt x="5824064" y="284394"/>
                  <a:pt x="5827485" y="277552"/>
                </a:cubicBezTo>
                <a:cubicBezTo>
                  <a:pt x="5831386" y="269751"/>
                  <a:pt x="5839242" y="264055"/>
                  <a:pt x="5842000" y="255781"/>
                </a:cubicBezTo>
                <a:cubicBezTo>
                  <a:pt x="5846653" y="241822"/>
                  <a:pt x="5844091" y="226016"/>
                  <a:pt x="5849257" y="212238"/>
                </a:cubicBezTo>
                <a:cubicBezTo>
                  <a:pt x="5851659" y="205831"/>
                  <a:pt x="5859976" y="203416"/>
                  <a:pt x="5863771" y="197723"/>
                </a:cubicBezTo>
                <a:cubicBezTo>
                  <a:pt x="5869772" y="188722"/>
                  <a:pt x="5873447" y="178371"/>
                  <a:pt x="5878285" y="168695"/>
                </a:cubicBezTo>
                <a:cubicBezTo>
                  <a:pt x="5883503" y="189565"/>
                  <a:pt x="5881029" y="200820"/>
                  <a:pt x="5900057" y="212238"/>
                </a:cubicBezTo>
                <a:cubicBezTo>
                  <a:pt x="5906616" y="216174"/>
                  <a:pt x="5914571" y="217076"/>
                  <a:pt x="5921828" y="219495"/>
                </a:cubicBezTo>
                <a:cubicBezTo>
                  <a:pt x="5937104" y="372250"/>
                  <a:pt x="5890216" y="349262"/>
                  <a:pt x="5958114" y="371895"/>
                </a:cubicBezTo>
                <a:cubicBezTo>
                  <a:pt x="5965371" y="369476"/>
                  <a:pt x="5974476" y="359229"/>
                  <a:pt x="5979885" y="364638"/>
                </a:cubicBezTo>
                <a:cubicBezTo>
                  <a:pt x="5990703" y="375456"/>
                  <a:pt x="5994400" y="408181"/>
                  <a:pt x="5994400" y="408181"/>
                </a:cubicBezTo>
                <a:cubicBezTo>
                  <a:pt x="6000274" y="449296"/>
                  <a:pt x="5999137" y="453791"/>
                  <a:pt x="6008914" y="488009"/>
                </a:cubicBezTo>
                <a:cubicBezTo>
                  <a:pt x="6011016" y="495365"/>
                  <a:pt x="6010762" y="504372"/>
                  <a:pt x="6016171" y="509781"/>
                </a:cubicBezTo>
                <a:cubicBezTo>
                  <a:pt x="6019641" y="513251"/>
                  <a:pt x="6066720" y="524232"/>
                  <a:pt x="6066971" y="524295"/>
                </a:cubicBezTo>
                <a:cubicBezTo>
                  <a:pt x="6089555" y="433954"/>
                  <a:pt x="6053965" y="541058"/>
                  <a:pt x="6096000" y="517038"/>
                </a:cubicBezTo>
                <a:cubicBezTo>
                  <a:pt x="6112933" y="507362"/>
                  <a:pt x="6116306" y="483682"/>
                  <a:pt x="6125028" y="466238"/>
                </a:cubicBezTo>
                <a:cubicBezTo>
                  <a:pt x="6130854" y="454586"/>
                  <a:pt x="6134252" y="441856"/>
                  <a:pt x="6139543" y="429952"/>
                </a:cubicBezTo>
                <a:cubicBezTo>
                  <a:pt x="6151637" y="402741"/>
                  <a:pt x="6159968" y="394748"/>
                  <a:pt x="6168571" y="364638"/>
                </a:cubicBezTo>
                <a:cubicBezTo>
                  <a:pt x="6174698" y="343193"/>
                  <a:pt x="6179418" y="321322"/>
                  <a:pt x="6183085" y="299323"/>
                </a:cubicBezTo>
                <a:cubicBezTo>
                  <a:pt x="6186686" y="277716"/>
                  <a:pt x="6183901" y="254946"/>
                  <a:pt x="6190343" y="234009"/>
                </a:cubicBezTo>
                <a:cubicBezTo>
                  <a:pt x="6197116" y="211996"/>
                  <a:pt x="6224694" y="195546"/>
                  <a:pt x="6241143" y="183209"/>
                </a:cubicBezTo>
                <a:cubicBezTo>
                  <a:pt x="6243562" y="192885"/>
                  <a:pt x="6245246" y="202776"/>
                  <a:pt x="6248400" y="212238"/>
                </a:cubicBezTo>
                <a:cubicBezTo>
                  <a:pt x="6252519" y="224596"/>
                  <a:pt x="6259171" y="236046"/>
                  <a:pt x="6262914" y="248523"/>
                </a:cubicBezTo>
                <a:cubicBezTo>
                  <a:pt x="6284017" y="318866"/>
                  <a:pt x="6254372" y="253210"/>
                  <a:pt x="6284685" y="313838"/>
                </a:cubicBezTo>
                <a:cubicBezTo>
                  <a:pt x="6289523" y="338028"/>
                  <a:pt x="6293733" y="362353"/>
                  <a:pt x="6299200" y="386409"/>
                </a:cubicBezTo>
                <a:cubicBezTo>
                  <a:pt x="6321467" y="484385"/>
                  <a:pt x="6304846" y="497684"/>
                  <a:pt x="6335485" y="451723"/>
                </a:cubicBezTo>
                <a:cubicBezTo>
                  <a:pt x="6340323" y="461399"/>
                  <a:pt x="6340056" y="476490"/>
                  <a:pt x="6350000" y="480752"/>
                </a:cubicBezTo>
                <a:cubicBezTo>
                  <a:pt x="6361337" y="485611"/>
                  <a:pt x="6376248" y="480664"/>
                  <a:pt x="6386285" y="473495"/>
                </a:cubicBezTo>
                <a:cubicBezTo>
                  <a:pt x="6395088" y="467207"/>
                  <a:pt x="6396323" y="454315"/>
                  <a:pt x="6400800" y="444466"/>
                </a:cubicBezTo>
                <a:cubicBezTo>
                  <a:pt x="6408423" y="427694"/>
                  <a:pt x="6415314" y="410599"/>
                  <a:pt x="6422571" y="393666"/>
                </a:cubicBezTo>
                <a:cubicBezTo>
                  <a:pt x="6429373" y="400469"/>
                  <a:pt x="6460362" y="432828"/>
                  <a:pt x="6466114" y="429952"/>
                </a:cubicBezTo>
                <a:cubicBezTo>
                  <a:pt x="6479798" y="423110"/>
                  <a:pt x="6473375" y="399880"/>
                  <a:pt x="6480628" y="386409"/>
                </a:cubicBezTo>
                <a:cubicBezTo>
                  <a:pt x="6490494" y="368087"/>
                  <a:pt x="6504819" y="352542"/>
                  <a:pt x="6516914" y="335609"/>
                </a:cubicBezTo>
                <a:cubicBezTo>
                  <a:pt x="6534014" y="284309"/>
                  <a:pt x="6512931" y="336241"/>
                  <a:pt x="6531428" y="357381"/>
                </a:cubicBezTo>
                <a:cubicBezTo>
                  <a:pt x="6541503" y="368895"/>
                  <a:pt x="6574971" y="371895"/>
                  <a:pt x="6574971" y="371895"/>
                </a:cubicBezTo>
                <a:cubicBezTo>
                  <a:pt x="6577390" y="388828"/>
                  <a:pt x="6566597" y="415748"/>
                  <a:pt x="6582228" y="422695"/>
                </a:cubicBezTo>
                <a:cubicBezTo>
                  <a:pt x="6601115" y="431089"/>
                  <a:pt x="6619702" y="402794"/>
                  <a:pt x="6640285" y="400923"/>
                </a:cubicBezTo>
                <a:cubicBezTo>
                  <a:pt x="6648971" y="400133"/>
                  <a:pt x="6654800" y="410600"/>
                  <a:pt x="6662057" y="415438"/>
                </a:cubicBezTo>
                <a:cubicBezTo>
                  <a:pt x="6666895" y="398505"/>
                  <a:pt x="6660220" y="371179"/>
                  <a:pt x="6676571" y="364638"/>
                </a:cubicBezTo>
                <a:cubicBezTo>
                  <a:pt x="6761231" y="330773"/>
                  <a:pt x="6720897" y="427602"/>
                  <a:pt x="6741885" y="364638"/>
                </a:cubicBezTo>
                <a:cubicBezTo>
                  <a:pt x="6749142" y="369476"/>
                  <a:pt x="6755195" y="381267"/>
                  <a:pt x="6763657" y="379152"/>
                </a:cubicBezTo>
                <a:cubicBezTo>
                  <a:pt x="6771078" y="377297"/>
                  <a:pt x="6763657" y="354962"/>
                  <a:pt x="6770914" y="357381"/>
                </a:cubicBezTo>
                <a:cubicBezTo>
                  <a:pt x="6781177" y="360802"/>
                  <a:pt x="6780590" y="376733"/>
                  <a:pt x="6785428" y="386409"/>
                </a:cubicBezTo>
                <a:cubicBezTo>
                  <a:pt x="6792685" y="376733"/>
                  <a:pt x="6795725" y="361206"/>
                  <a:pt x="6807200" y="357381"/>
                </a:cubicBezTo>
                <a:cubicBezTo>
                  <a:pt x="6815474" y="354623"/>
                  <a:pt x="6820585" y="374291"/>
                  <a:pt x="6828971" y="371895"/>
                </a:cubicBezTo>
                <a:cubicBezTo>
                  <a:pt x="6842129" y="368135"/>
                  <a:pt x="6848324" y="352542"/>
                  <a:pt x="6858000" y="342866"/>
                </a:cubicBezTo>
                <a:cubicBezTo>
                  <a:pt x="6860419" y="352542"/>
                  <a:pt x="6862517" y="362305"/>
                  <a:pt x="6865257" y="371895"/>
                </a:cubicBezTo>
                <a:cubicBezTo>
                  <a:pt x="6867358" y="379250"/>
                  <a:pt x="6865257" y="396085"/>
                  <a:pt x="6872514" y="393666"/>
                </a:cubicBezTo>
                <a:cubicBezTo>
                  <a:pt x="6882777" y="390245"/>
                  <a:pt x="6878717" y="371563"/>
                  <a:pt x="6887028" y="364638"/>
                </a:cubicBezTo>
                <a:cubicBezTo>
                  <a:pt x="6894690" y="358253"/>
                  <a:pt x="6906381" y="359800"/>
                  <a:pt x="6916057" y="357381"/>
                </a:cubicBezTo>
                <a:cubicBezTo>
                  <a:pt x="6925733" y="359800"/>
                  <a:pt x="6935825" y="368342"/>
                  <a:pt x="6945085" y="364638"/>
                </a:cubicBezTo>
                <a:cubicBezTo>
                  <a:pt x="6961649" y="358012"/>
                  <a:pt x="6942467" y="303360"/>
                  <a:pt x="6959600" y="371895"/>
                </a:cubicBezTo>
                <a:cubicBezTo>
                  <a:pt x="6966857" y="367057"/>
                  <a:pt x="6975204" y="363548"/>
                  <a:pt x="6981371" y="357381"/>
                </a:cubicBezTo>
                <a:cubicBezTo>
                  <a:pt x="7005305" y="333446"/>
                  <a:pt x="6987743" y="319325"/>
                  <a:pt x="7010400" y="364638"/>
                </a:cubicBezTo>
                <a:cubicBezTo>
                  <a:pt x="7017657" y="359800"/>
                  <a:pt x="7023709" y="348008"/>
                  <a:pt x="7032171" y="350123"/>
                </a:cubicBezTo>
                <a:cubicBezTo>
                  <a:pt x="7062319" y="357660"/>
                  <a:pt x="7015479" y="395842"/>
                  <a:pt x="7053943" y="357381"/>
                </a:cubicBezTo>
                <a:cubicBezTo>
                  <a:pt x="7056362" y="350124"/>
                  <a:pt x="7053779" y="337465"/>
                  <a:pt x="7061200" y="335609"/>
                </a:cubicBezTo>
                <a:cubicBezTo>
                  <a:pt x="7081400" y="330558"/>
                  <a:pt x="7087173" y="362731"/>
                  <a:pt x="7090228" y="371895"/>
                </a:cubicBezTo>
                <a:cubicBezTo>
                  <a:pt x="7095066" y="364638"/>
                  <a:pt x="7096645" y="353362"/>
                  <a:pt x="7104743" y="350123"/>
                </a:cubicBezTo>
                <a:cubicBezTo>
                  <a:pt x="7111846" y="347282"/>
                  <a:pt x="7119672" y="360802"/>
                  <a:pt x="7126514" y="357381"/>
                </a:cubicBezTo>
                <a:cubicBezTo>
                  <a:pt x="7133356" y="353960"/>
                  <a:pt x="7128362" y="341018"/>
                  <a:pt x="7133771" y="335609"/>
                </a:cubicBezTo>
                <a:cubicBezTo>
                  <a:pt x="7139180" y="330200"/>
                  <a:pt x="7148286" y="330771"/>
                  <a:pt x="7155543" y="328352"/>
                </a:cubicBezTo>
                <a:cubicBezTo>
                  <a:pt x="7180248" y="402467"/>
                  <a:pt x="7157333" y="371913"/>
                  <a:pt x="7184571" y="350123"/>
                </a:cubicBezTo>
                <a:cubicBezTo>
                  <a:pt x="7190545" y="345344"/>
                  <a:pt x="7199086" y="345285"/>
                  <a:pt x="7206343" y="342866"/>
                </a:cubicBezTo>
                <a:cubicBezTo>
                  <a:pt x="7220191" y="384413"/>
                  <a:pt x="7205695" y="358028"/>
                  <a:pt x="7228114" y="335609"/>
                </a:cubicBezTo>
                <a:cubicBezTo>
                  <a:pt x="7233523" y="330200"/>
                  <a:pt x="7242628" y="330771"/>
                  <a:pt x="7249885" y="328352"/>
                </a:cubicBezTo>
                <a:cubicBezTo>
                  <a:pt x="7254723" y="333190"/>
                  <a:pt x="7258047" y="345407"/>
                  <a:pt x="7264400" y="342866"/>
                </a:cubicBezTo>
                <a:cubicBezTo>
                  <a:pt x="7275630" y="338374"/>
                  <a:pt x="7274941" y="309346"/>
                  <a:pt x="7286171" y="313838"/>
                </a:cubicBezTo>
                <a:cubicBezTo>
                  <a:pt x="7291077" y="315800"/>
                  <a:pt x="7305294" y="375814"/>
                  <a:pt x="7307943" y="386409"/>
                </a:cubicBezTo>
                <a:cubicBezTo>
                  <a:pt x="7312781" y="376733"/>
                  <a:pt x="7311639" y="357381"/>
                  <a:pt x="7322457" y="357381"/>
                </a:cubicBezTo>
                <a:cubicBezTo>
                  <a:pt x="7382837" y="357381"/>
                  <a:pt x="7316156" y="414479"/>
                  <a:pt x="7358743" y="371895"/>
                </a:cubicBezTo>
                <a:cubicBezTo>
                  <a:pt x="7361162" y="364638"/>
                  <a:pt x="7358350" y="350123"/>
                  <a:pt x="7366000" y="350123"/>
                </a:cubicBezTo>
                <a:cubicBezTo>
                  <a:pt x="7374722" y="350123"/>
                  <a:pt x="7376613" y="364094"/>
                  <a:pt x="7380514" y="371895"/>
                </a:cubicBezTo>
                <a:cubicBezTo>
                  <a:pt x="7386340" y="383547"/>
                  <a:pt x="7390190" y="396086"/>
                  <a:pt x="7395028" y="408181"/>
                </a:cubicBezTo>
                <a:cubicBezTo>
                  <a:pt x="7399866" y="403343"/>
                  <a:pt x="7403423" y="390606"/>
                  <a:pt x="7409543" y="393666"/>
                </a:cubicBezTo>
                <a:cubicBezTo>
                  <a:pt x="7420385" y="399087"/>
                  <a:pt x="7428931" y="442189"/>
                  <a:pt x="7431314" y="451723"/>
                </a:cubicBezTo>
                <a:cubicBezTo>
                  <a:pt x="7438571" y="444466"/>
                  <a:pt x="7442822" y="429952"/>
                  <a:pt x="7453085" y="429952"/>
                </a:cubicBezTo>
                <a:cubicBezTo>
                  <a:pt x="7462465" y="429952"/>
                  <a:pt x="7473067" y="468126"/>
                  <a:pt x="7474857" y="473495"/>
                </a:cubicBezTo>
                <a:cubicBezTo>
                  <a:pt x="7484533" y="466238"/>
                  <a:pt x="7491883" y="450223"/>
                  <a:pt x="7503885" y="451723"/>
                </a:cubicBezTo>
                <a:cubicBezTo>
                  <a:pt x="7577983" y="460985"/>
                  <a:pt x="7496734" y="504872"/>
                  <a:pt x="7554685" y="466238"/>
                </a:cubicBezTo>
                <a:cubicBezTo>
                  <a:pt x="7559523" y="471076"/>
                  <a:pt x="7562451" y="481877"/>
                  <a:pt x="7569200" y="480752"/>
                </a:cubicBezTo>
                <a:cubicBezTo>
                  <a:pt x="7620954" y="472127"/>
                  <a:pt x="7579916" y="440670"/>
                  <a:pt x="7612743" y="473495"/>
                </a:cubicBezTo>
                <a:cubicBezTo>
                  <a:pt x="7620000" y="468657"/>
                  <a:pt x="7630187" y="466554"/>
                  <a:pt x="7634514" y="458981"/>
                </a:cubicBezTo>
                <a:cubicBezTo>
                  <a:pt x="7652449" y="427594"/>
                  <a:pt x="7628588" y="402920"/>
                  <a:pt x="7656285" y="444466"/>
                </a:cubicBezTo>
                <a:cubicBezTo>
                  <a:pt x="7658404" y="439169"/>
                  <a:pt x="7670430" y="389238"/>
                  <a:pt x="7692571" y="393666"/>
                </a:cubicBezTo>
                <a:cubicBezTo>
                  <a:pt x="7701124" y="395377"/>
                  <a:pt x="7702247" y="408181"/>
                  <a:pt x="7707085" y="415438"/>
                </a:cubicBezTo>
                <a:cubicBezTo>
                  <a:pt x="7749538" y="372985"/>
                  <a:pt x="7729138" y="369664"/>
                  <a:pt x="7765143" y="393666"/>
                </a:cubicBezTo>
                <a:cubicBezTo>
                  <a:pt x="7772400" y="386409"/>
                  <a:pt x="7776791" y="373582"/>
                  <a:pt x="7786914" y="371895"/>
                </a:cubicBezTo>
                <a:cubicBezTo>
                  <a:pt x="7841844" y="362740"/>
                  <a:pt x="7780970" y="414122"/>
                  <a:pt x="7823200" y="371895"/>
                </a:cubicBezTo>
                <a:cubicBezTo>
                  <a:pt x="7831222" y="347828"/>
                  <a:pt x="7830457" y="357773"/>
                  <a:pt x="7830457" y="34286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9" name="Google Shape;118;p19">
            <a:extLst>
              <a:ext uri="{FF2B5EF4-FFF2-40B4-BE49-F238E27FC236}">
                <a16:creationId xmlns:a16="http://schemas.microsoft.com/office/drawing/2014/main" id="{707925A3-BD27-47CF-84C4-31CD7281A5B1}"/>
              </a:ext>
            </a:extLst>
          </p:cNvPr>
          <p:cNvGrpSpPr/>
          <p:nvPr/>
        </p:nvGrpSpPr>
        <p:grpSpPr>
          <a:xfrm>
            <a:off x="1059606" y="1723070"/>
            <a:ext cx="1688690" cy="2288386"/>
            <a:chOff x="495799" y="1557168"/>
            <a:chExt cx="1688690" cy="2288386"/>
          </a:xfrm>
        </p:grpSpPr>
        <p:sp>
          <p:nvSpPr>
            <p:cNvPr id="10" name="Google Shape;121;p19">
              <a:extLst>
                <a:ext uri="{FF2B5EF4-FFF2-40B4-BE49-F238E27FC236}">
                  <a16:creationId xmlns:a16="http://schemas.microsoft.com/office/drawing/2014/main" id="{953C504F-76BE-401B-AAB2-5DE5E8B14DB9}"/>
                </a:ext>
              </a:extLst>
            </p:cNvPr>
            <p:cNvSpPr txBox="1"/>
            <p:nvPr/>
          </p:nvSpPr>
          <p:spPr>
            <a:xfrm>
              <a:off x="495799" y="3510154"/>
              <a:ext cx="1688690" cy="33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800">
                  <a:solidFill>
                    <a:schemeClr val="dk1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rPr>
                <a:t>Aplha</a:t>
              </a:r>
            </a:p>
          </p:txBody>
        </p:sp>
        <p:sp>
          <p:nvSpPr>
            <p:cNvPr id="11" name="Google Shape;122;p19">
              <a:extLst>
                <a:ext uri="{FF2B5EF4-FFF2-40B4-BE49-F238E27FC236}">
                  <a16:creationId xmlns:a16="http://schemas.microsoft.com/office/drawing/2014/main" id="{D7086911-C043-4568-ABB3-C5CA5C84C6AA}"/>
                </a:ext>
              </a:extLst>
            </p:cNvPr>
            <p:cNvSpPr/>
            <p:nvPr/>
          </p:nvSpPr>
          <p:spPr>
            <a:xfrm>
              <a:off x="954344" y="1557168"/>
              <a:ext cx="771600" cy="771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rPr>
                <a:t>N1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3" name="Google Shape;118;p19">
            <a:extLst>
              <a:ext uri="{FF2B5EF4-FFF2-40B4-BE49-F238E27FC236}">
                <a16:creationId xmlns:a16="http://schemas.microsoft.com/office/drawing/2014/main" id="{F1D62DAF-66DC-4EAC-8EAE-A93970DB5E07}"/>
              </a:ext>
            </a:extLst>
          </p:cNvPr>
          <p:cNvGrpSpPr/>
          <p:nvPr/>
        </p:nvGrpSpPr>
        <p:grpSpPr>
          <a:xfrm>
            <a:off x="2548988" y="1723070"/>
            <a:ext cx="1688690" cy="2288386"/>
            <a:chOff x="495799" y="1557168"/>
            <a:chExt cx="1688690" cy="2288386"/>
          </a:xfrm>
        </p:grpSpPr>
        <p:sp>
          <p:nvSpPr>
            <p:cNvPr id="14" name="Google Shape;121;p19">
              <a:extLst>
                <a:ext uri="{FF2B5EF4-FFF2-40B4-BE49-F238E27FC236}">
                  <a16:creationId xmlns:a16="http://schemas.microsoft.com/office/drawing/2014/main" id="{EEF7BAB8-7D11-4882-8A24-989E17D025DC}"/>
                </a:ext>
              </a:extLst>
            </p:cNvPr>
            <p:cNvSpPr txBox="1"/>
            <p:nvPr/>
          </p:nvSpPr>
          <p:spPr>
            <a:xfrm>
              <a:off x="495799" y="3510154"/>
              <a:ext cx="1688690" cy="33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800">
                  <a:solidFill>
                    <a:schemeClr val="dk1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rPr>
                <a:t>Spindles</a:t>
              </a:r>
            </a:p>
          </p:txBody>
        </p:sp>
        <p:sp>
          <p:nvSpPr>
            <p:cNvPr id="15" name="Google Shape;122;p19">
              <a:extLst>
                <a:ext uri="{FF2B5EF4-FFF2-40B4-BE49-F238E27FC236}">
                  <a16:creationId xmlns:a16="http://schemas.microsoft.com/office/drawing/2014/main" id="{5EE8AC43-0FA4-4B88-986A-CA3F7E7DF172}"/>
                </a:ext>
              </a:extLst>
            </p:cNvPr>
            <p:cNvSpPr/>
            <p:nvPr/>
          </p:nvSpPr>
          <p:spPr>
            <a:xfrm>
              <a:off x="954344" y="1557168"/>
              <a:ext cx="771600" cy="771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Fira Sans Condensed ExtraBold"/>
                  <a:sym typeface="Fira Sans Condensed ExtraBold"/>
                </a:rPr>
                <a:t>N2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6" name="Google Shape;118;p19">
            <a:extLst>
              <a:ext uri="{FF2B5EF4-FFF2-40B4-BE49-F238E27FC236}">
                <a16:creationId xmlns:a16="http://schemas.microsoft.com/office/drawing/2014/main" id="{DD4126F8-757E-4E29-A862-13B5870636E8}"/>
              </a:ext>
            </a:extLst>
          </p:cNvPr>
          <p:cNvGrpSpPr/>
          <p:nvPr/>
        </p:nvGrpSpPr>
        <p:grpSpPr>
          <a:xfrm>
            <a:off x="4218948" y="1723070"/>
            <a:ext cx="1688690" cy="2289893"/>
            <a:chOff x="495799" y="1555661"/>
            <a:chExt cx="1688690" cy="2289893"/>
          </a:xfrm>
        </p:grpSpPr>
        <p:sp>
          <p:nvSpPr>
            <p:cNvPr id="17" name="Google Shape;121;p19">
              <a:extLst>
                <a:ext uri="{FF2B5EF4-FFF2-40B4-BE49-F238E27FC236}">
                  <a16:creationId xmlns:a16="http://schemas.microsoft.com/office/drawing/2014/main" id="{CDCF1FC2-C90C-45F5-9BE8-A33FBEECE1A1}"/>
                </a:ext>
              </a:extLst>
            </p:cNvPr>
            <p:cNvSpPr txBox="1"/>
            <p:nvPr/>
          </p:nvSpPr>
          <p:spPr>
            <a:xfrm>
              <a:off x="495799" y="3510154"/>
              <a:ext cx="1688690" cy="33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800">
                  <a:solidFill>
                    <a:schemeClr val="dk1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rPr>
                <a:t>K-</a:t>
              </a:r>
              <a:r>
                <a:rPr lang="es-419" sz="1800" err="1">
                  <a:solidFill>
                    <a:schemeClr val="dk1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rPr>
                <a:t>complex</a:t>
              </a:r>
              <a:endParaRPr lang="es-419" sz="1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endParaRPr>
            </a:p>
          </p:txBody>
        </p:sp>
        <p:sp>
          <p:nvSpPr>
            <p:cNvPr id="18" name="Google Shape;122;p19">
              <a:extLst>
                <a:ext uri="{FF2B5EF4-FFF2-40B4-BE49-F238E27FC236}">
                  <a16:creationId xmlns:a16="http://schemas.microsoft.com/office/drawing/2014/main" id="{07D16AAE-94E7-4642-A046-DC73FA279682}"/>
                </a:ext>
              </a:extLst>
            </p:cNvPr>
            <p:cNvSpPr/>
            <p:nvPr/>
          </p:nvSpPr>
          <p:spPr>
            <a:xfrm>
              <a:off x="954344" y="1555661"/>
              <a:ext cx="771600" cy="771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Fira Sans Condensed ExtraBold"/>
                  <a:sym typeface="Fira Sans Condensed ExtraBold"/>
                </a:rPr>
                <a:t>N2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9" name="Google Shape;118;p19">
            <a:extLst>
              <a:ext uri="{FF2B5EF4-FFF2-40B4-BE49-F238E27FC236}">
                <a16:creationId xmlns:a16="http://schemas.microsoft.com/office/drawing/2014/main" id="{5BC86798-CF87-4C9F-B9E8-C5A601A60E2C}"/>
              </a:ext>
            </a:extLst>
          </p:cNvPr>
          <p:cNvGrpSpPr/>
          <p:nvPr/>
        </p:nvGrpSpPr>
        <p:grpSpPr>
          <a:xfrm>
            <a:off x="5888908" y="1723070"/>
            <a:ext cx="1688690" cy="2288386"/>
            <a:chOff x="495799" y="1557168"/>
            <a:chExt cx="1688690" cy="2288386"/>
          </a:xfrm>
        </p:grpSpPr>
        <p:sp>
          <p:nvSpPr>
            <p:cNvPr id="20" name="Google Shape;121;p19">
              <a:extLst>
                <a:ext uri="{FF2B5EF4-FFF2-40B4-BE49-F238E27FC236}">
                  <a16:creationId xmlns:a16="http://schemas.microsoft.com/office/drawing/2014/main" id="{5177D584-2EC3-4DEA-BD4B-F4A83B33C4BD}"/>
                </a:ext>
              </a:extLst>
            </p:cNvPr>
            <p:cNvSpPr txBox="1"/>
            <p:nvPr/>
          </p:nvSpPr>
          <p:spPr>
            <a:xfrm>
              <a:off x="495799" y="3510154"/>
              <a:ext cx="1688690" cy="33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800">
                  <a:solidFill>
                    <a:schemeClr val="dk1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rPr>
                <a:t>Ondas lentas</a:t>
              </a:r>
            </a:p>
          </p:txBody>
        </p:sp>
        <p:sp>
          <p:nvSpPr>
            <p:cNvPr id="21" name="Google Shape;122;p19">
              <a:extLst>
                <a:ext uri="{FF2B5EF4-FFF2-40B4-BE49-F238E27FC236}">
                  <a16:creationId xmlns:a16="http://schemas.microsoft.com/office/drawing/2014/main" id="{99C1D1D3-30FA-4785-BFE2-5C4F04FF4C2F}"/>
                </a:ext>
              </a:extLst>
            </p:cNvPr>
            <p:cNvSpPr/>
            <p:nvPr/>
          </p:nvSpPr>
          <p:spPr>
            <a:xfrm>
              <a:off x="954344" y="1557168"/>
              <a:ext cx="771600" cy="771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Fira Sans Condensed ExtraBold"/>
                  <a:sym typeface="Fira Sans Condensed ExtraBold"/>
                </a:rPr>
                <a:t>N3</a:t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2" name="Título 2">
            <a:extLst>
              <a:ext uri="{FF2B5EF4-FFF2-40B4-BE49-F238E27FC236}">
                <a16:creationId xmlns:a16="http://schemas.microsoft.com/office/drawing/2014/main" id="{58099BC7-154F-4B50-982E-A5EF2789C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737" y="231101"/>
            <a:ext cx="4746000" cy="572700"/>
          </a:xfrm>
        </p:spPr>
        <p:txBody>
          <a:bodyPr/>
          <a:lstStyle/>
          <a:p>
            <a:r>
              <a:rPr lang="es-ES_tradnl"/>
              <a:t>Sueño</a:t>
            </a:r>
            <a:r>
              <a:rPr lang="es-ES_tradnl">
                <a:solidFill>
                  <a:schemeClr val="dk1"/>
                </a:solidFill>
              </a:rPr>
              <a:t>.</a:t>
            </a:r>
            <a:endParaRPr lang="es-CO"/>
          </a:p>
        </p:txBody>
      </p:sp>
      <p:sp>
        <p:nvSpPr>
          <p:cNvPr id="23" name="Google Shape;121;p19">
            <a:extLst>
              <a:ext uri="{FF2B5EF4-FFF2-40B4-BE49-F238E27FC236}">
                <a16:creationId xmlns:a16="http://schemas.microsoft.com/office/drawing/2014/main" id="{1EF498F8-686D-47A4-A609-943726ED3969}"/>
              </a:ext>
            </a:extLst>
          </p:cNvPr>
          <p:cNvSpPr txBox="1"/>
          <p:nvPr/>
        </p:nvSpPr>
        <p:spPr>
          <a:xfrm>
            <a:off x="2632181" y="862721"/>
            <a:ext cx="3275457" cy="3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Características de NREM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683F24-AF26-463A-EB1A-2D527BFBEE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1E2EA6-E79D-4B97-96C4-ACA630D87DFC}" type="slidenum">
              <a:rPr lang="es-CO" smtClean="0"/>
              <a:t>32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440073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43"/>
          <p:cNvSpPr/>
          <p:nvPr/>
        </p:nvSpPr>
        <p:spPr>
          <a:xfrm rot="10800000">
            <a:off x="2630238" y="-755165"/>
            <a:ext cx="3883500" cy="3883500"/>
          </a:xfrm>
          <a:prstGeom prst="arc">
            <a:avLst>
              <a:gd name="adj1" fmla="val 10800000"/>
              <a:gd name="adj2" fmla="val 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43"/>
          <p:cNvSpPr txBox="1">
            <a:spLocks noGrp="1"/>
          </p:cNvSpPr>
          <p:nvPr>
            <p:ph type="title"/>
          </p:nvPr>
        </p:nvSpPr>
        <p:spPr>
          <a:xfrm>
            <a:off x="457200" y="419675"/>
            <a:ext cx="8229600" cy="3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dirty="0"/>
              <a:t>Consolidación de memoria</a:t>
            </a:r>
            <a:endParaRPr dirty="0"/>
          </a:p>
        </p:txBody>
      </p:sp>
      <p:grpSp>
        <p:nvGrpSpPr>
          <p:cNvPr id="1394" name="Google Shape;1394;p43"/>
          <p:cNvGrpSpPr/>
          <p:nvPr/>
        </p:nvGrpSpPr>
        <p:grpSpPr>
          <a:xfrm>
            <a:off x="420414" y="1145175"/>
            <a:ext cx="2613999" cy="2340915"/>
            <a:chOff x="420414" y="1145175"/>
            <a:chExt cx="2613999" cy="2340915"/>
          </a:xfrm>
        </p:grpSpPr>
        <p:grpSp>
          <p:nvGrpSpPr>
            <p:cNvPr id="1395" name="Google Shape;1395;p43"/>
            <p:cNvGrpSpPr/>
            <p:nvPr/>
          </p:nvGrpSpPr>
          <p:grpSpPr>
            <a:xfrm>
              <a:off x="420414" y="2662575"/>
              <a:ext cx="1878600" cy="823515"/>
              <a:chOff x="420414" y="2662575"/>
              <a:chExt cx="1878600" cy="823515"/>
            </a:xfrm>
          </p:grpSpPr>
          <p:sp>
            <p:nvSpPr>
              <p:cNvPr id="1396" name="Google Shape;1396;p43"/>
              <p:cNvSpPr txBox="1"/>
              <p:nvPr/>
            </p:nvSpPr>
            <p:spPr>
              <a:xfrm>
                <a:off x="420414" y="2962890"/>
                <a:ext cx="18786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CO" dirty="0">
                    <a:solidFill>
                      <a:schemeClr val="dk1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rPr>
                  <a:t>Proceso inestable a resistente y duradero</a:t>
                </a:r>
              </a:p>
            </p:txBody>
          </p:sp>
          <p:sp>
            <p:nvSpPr>
              <p:cNvPr id="1397" name="Google Shape;1397;p43"/>
              <p:cNvSpPr txBox="1"/>
              <p:nvPr/>
            </p:nvSpPr>
            <p:spPr>
              <a:xfrm>
                <a:off x="574512" y="2662575"/>
                <a:ext cx="1648674" cy="33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CO" sz="1800" dirty="0">
                    <a:solidFill>
                      <a:schemeClr val="dk1"/>
                    </a:solidFill>
                    <a:latin typeface="Fira Sans Condensed ExtraBold"/>
                    <a:ea typeface="Fira Sans Condensed ExtraBold"/>
                    <a:cs typeface="Fira Sans Condensed ExtraBold"/>
                    <a:sym typeface="Fira Sans Condensed ExtraBold"/>
                  </a:rPr>
                  <a:t>Transformación</a:t>
                </a:r>
                <a:endParaRPr lang="es-CO" sz="1800" dirty="0">
                  <a:solidFill>
                    <a:schemeClr val="dk1"/>
                  </a:solidFill>
                  <a:latin typeface="Fira Sans Condensed ExtraBold"/>
                  <a:ea typeface="Fira Sans Condensed ExtraBold"/>
                  <a:cs typeface="Fira Sans Condensed ExtraBold"/>
                </a:endParaRPr>
              </a:p>
            </p:txBody>
          </p:sp>
        </p:grpSp>
        <p:sp>
          <p:nvSpPr>
            <p:cNvPr id="1398" name="Google Shape;1398;p43"/>
            <p:cNvSpPr/>
            <p:nvPr/>
          </p:nvSpPr>
          <p:spPr>
            <a:xfrm>
              <a:off x="2262813" y="1145175"/>
              <a:ext cx="771600" cy="771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2400">
                  <a:solidFill>
                    <a:schemeClr val="lt1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rPr>
                <a:t>01</a:t>
              </a:r>
              <a:endParaRPr lang="es-CO">
                <a:solidFill>
                  <a:srgbClr val="FFFFFF"/>
                </a:solidFill>
              </a:endParaRPr>
            </a:p>
          </p:txBody>
        </p:sp>
      </p:grpSp>
      <p:grpSp>
        <p:nvGrpSpPr>
          <p:cNvPr id="1399" name="Google Shape;1399;p43"/>
          <p:cNvGrpSpPr/>
          <p:nvPr/>
        </p:nvGrpSpPr>
        <p:grpSpPr>
          <a:xfrm>
            <a:off x="3716388" y="2706000"/>
            <a:ext cx="1711200" cy="2052000"/>
            <a:chOff x="3716388" y="2706000"/>
            <a:chExt cx="1711200" cy="2052000"/>
          </a:xfrm>
        </p:grpSpPr>
        <p:grpSp>
          <p:nvGrpSpPr>
            <p:cNvPr id="1400" name="Google Shape;1400;p43"/>
            <p:cNvGrpSpPr/>
            <p:nvPr/>
          </p:nvGrpSpPr>
          <p:grpSpPr>
            <a:xfrm>
              <a:off x="3716388" y="3899550"/>
              <a:ext cx="1711200" cy="858450"/>
              <a:chOff x="3716400" y="3899550"/>
              <a:chExt cx="1711200" cy="858450"/>
            </a:xfrm>
          </p:grpSpPr>
          <p:sp>
            <p:nvSpPr>
              <p:cNvPr id="1401" name="Google Shape;1401;p43"/>
              <p:cNvSpPr txBox="1"/>
              <p:nvPr/>
            </p:nvSpPr>
            <p:spPr>
              <a:xfrm>
                <a:off x="3716400" y="4234800"/>
                <a:ext cx="17112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s-CO" dirty="0">
                    <a:solidFill>
                      <a:schemeClr val="dk1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rPr>
                  <a:t>Se produce cuando soñamos</a:t>
                </a:r>
              </a:p>
            </p:txBody>
          </p:sp>
          <p:sp>
            <p:nvSpPr>
              <p:cNvPr id="1402" name="Google Shape;1402;p43"/>
              <p:cNvSpPr txBox="1"/>
              <p:nvPr/>
            </p:nvSpPr>
            <p:spPr>
              <a:xfrm>
                <a:off x="3972750" y="3899550"/>
                <a:ext cx="1198500" cy="33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CO" sz="1800" dirty="0">
                    <a:solidFill>
                      <a:schemeClr val="dk1"/>
                    </a:solidFill>
                    <a:latin typeface="Fira Sans Condensed ExtraBold"/>
                    <a:ea typeface="Fira Sans Condensed ExtraBold"/>
                    <a:cs typeface="Fira Sans Condensed ExtraBold"/>
                    <a:sym typeface="Fira Sans Condensed ExtraBold"/>
                  </a:rPr>
                  <a:t>REM</a:t>
                </a:r>
              </a:p>
            </p:txBody>
          </p:sp>
        </p:grpSp>
        <p:sp>
          <p:nvSpPr>
            <p:cNvPr id="1403" name="Google Shape;1403;p43"/>
            <p:cNvSpPr/>
            <p:nvPr/>
          </p:nvSpPr>
          <p:spPr>
            <a:xfrm>
              <a:off x="4186213" y="2706000"/>
              <a:ext cx="771600" cy="771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2400">
                  <a:solidFill>
                    <a:schemeClr val="lt1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rPr>
                <a:t>03</a:t>
              </a:r>
              <a:endParaRPr lang="es-CO">
                <a:solidFill>
                  <a:srgbClr val="FFFFFF"/>
                </a:solidFill>
              </a:endParaRPr>
            </a:p>
          </p:txBody>
        </p:sp>
      </p:grpSp>
      <p:grpSp>
        <p:nvGrpSpPr>
          <p:cNvPr id="1404" name="Google Shape;1404;p43"/>
          <p:cNvGrpSpPr/>
          <p:nvPr/>
        </p:nvGrpSpPr>
        <p:grpSpPr>
          <a:xfrm>
            <a:off x="6109613" y="1145175"/>
            <a:ext cx="2539075" cy="2375850"/>
            <a:chOff x="6109613" y="1145175"/>
            <a:chExt cx="2539075" cy="2375850"/>
          </a:xfrm>
        </p:grpSpPr>
        <p:grpSp>
          <p:nvGrpSpPr>
            <p:cNvPr id="1405" name="Google Shape;1405;p43"/>
            <p:cNvGrpSpPr/>
            <p:nvPr/>
          </p:nvGrpSpPr>
          <p:grpSpPr>
            <a:xfrm>
              <a:off x="6937488" y="2662575"/>
              <a:ext cx="1711200" cy="858450"/>
              <a:chOff x="6937488" y="2662575"/>
              <a:chExt cx="1711200" cy="858450"/>
            </a:xfrm>
          </p:grpSpPr>
          <p:sp>
            <p:nvSpPr>
              <p:cNvPr id="1406" name="Google Shape;1406;p43"/>
              <p:cNvSpPr txBox="1"/>
              <p:nvPr/>
            </p:nvSpPr>
            <p:spPr>
              <a:xfrm>
                <a:off x="6937488" y="2997825"/>
                <a:ext cx="17112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CO" dirty="0">
                    <a:solidFill>
                      <a:schemeClr val="dk1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rPr>
                  <a:t>Hipocampo, corteza y amígdala</a:t>
                </a:r>
              </a:p>
            </p:txBody>
          </p:sp>
          <p:sp>
            <p:nvSpPr>
              <p:cNvPr id="1407" name="Google Shape;1407;p43"/>
              <p:cNvSpPr txBox="1"/>
              <p:nvPr/>
            </p:nvSpPr>
            <p:spPr>
              <a:xfrm>
                <a:off x="7193838" y="2662575"/>
                <a:ext cx="1198500" cy="33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CO" sz="1800" dirty="0">
                    <a:solidFill>
                      <a:schemeClr val="dk1"/>
                    </a:solidFill>
                    <a:latin typeface="Fira Sans Condensed ExtraBold"/>
                    <a:ea typeface="Fira Sans Condensed ExtraBold"/>
                    <a:cs typeface="Fira Sans Condensed ExtraBold"/>
                    <a:sym typeface="Fira Sans Condensed ExtraBold"/>
                  </a:rPr>
                  <a:t>Regiones</a:t>
                </a:r>
              </a:p>
            </p:txBody>
          </p:sp>
        </p:grpSp>
        <p:sp>
          <p:nvSpPr>
            <p:cNvPr id="1408" name="Google Shape;1408;p43"/>
            <p:cNvSpPr/>
            <p:nvPr/>
          </p:nvSpPr>
          <p:spPr>
            <a:xfrm>
              <a:off x="6109613" y="1145175"/>
              <a:ext cx="771600" cy="771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2400">
                  <a:solidFill>
                    <a:schemeClr val="lt1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rPr>
                <a:t>05</a:t>
              </a:r>
              <a:endParaRPr lang="es-CO">
                <a:solidFill>
                  <a:srgbClr val="FFFFFF"/>
                </a:solidFill>
              </a:endParaRPr>
            </a:p>
          </p:txBody>
        </p:sp>
      </p:grpSp>
      <p:grpSp>
        <p:nvGrpSpPr>
          <p:cNvPr id="1409" name="Google Shape;1409;p43"/>
          <p:cNvGrpSpPr/>
          <p:nvPr/>
        </p:nvGrpSpPr>
        <p:grpSpPr>
          <a:xfrm>
            <a:off x="2105838" y="2177938"/>
            <a:ext cx="1711200" cy="1961583"/>
            <a:chOff x="2105838" y="2177938"/>
            <a:chExt cx="1711200" cy="1961583"/>
          </a:xfrm>
        </p:grpSpPr>
        <p:grpSp>
          <p:nvGrpSpPr>
            <p:cNvPr id="1410" name="Google Shape;1410;p43"/>
            <p:cNvGrpSpPr/>
            <p:nvPr/>
          </p:nvGrpSpPr>
          <p:grpSpPr>
            <a:xfrm>
              <a:off x="2105838" y="3281061"/>
              <a:ext cx="1711200" cy="858459"/>
              <a:chOff x="2086800" y="3492588"/>
              <a:chExt cx="1711200" cy="858459"/>
            </a:xfrm>
          </p:grpSpPr>
          <p:sp>
            <p:nvSpPr>
              <p:cNvPr id="1411" name="Google Shape;1411;p43"/>
              <p:cNvSpPr txBox="1"/>
              <p:nvPr/>
            </p:nvSpPr>
            <p:spPr>
              <a:xfrm>
                <a:off x="2086800" y="3827847"/>
                <a:ext cx="17112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r>
                  <a:rPr lang="es-CO" dirty="0">
                    <a:latin typeface="Fira Sans Condensed" panose="020B0503050000020004" pitchFamily="34" charset="0"/>
                  </a:rPr>
                  <a:t> </a:t>
                </a:r>
                <a:r>
                  <a:rPr lang="es-CO" dirty="0" err="1">
                    <a:latin typeface="Fira Sans Condensed" panose="020B0503050000020004" pitchFamily="34" charset="0"/>
                  </a:rPr>
                  <a:t>Muller</a:t>
                </a:r>
                <a:r>
                  <a:rPr lang="es-CO" dirty="0">
                    <a:latin typeface="Fira Sans Condensed" panose="020B0503050000020004" pitchFamily="34" charset="0"/>
                  </a:rPr>
                  <a:t> y </a:t>
                </a:r>
                <a:r>
                  <a:rPr lang="es-CO" dirty="0" err="1">
                    <a:latin typeface="Fira Sans Condensed" panose="020B0503050000020004" pitchFamily="34" charset="0"/>
                  </a:rPr>
                  <a:t>Pilzecker</a:t>
                </a:r>
                <a:r>
                  <a:rPr lang="es-CO" dirty="0">
                    <a:latin typeface="Fira Sans Condensed" panose="020B0503050000020004" pitchFamily="34" charset="0"/>
                  </a:rPr>
                  <a:t> 1900 </a:t>
                </a:r>
              </a:p>
            </p:txBody>
          </p:sp>
          <p:sp>
            <p:nvSpPr>
              <p:cNvPr id="1412" name="Google Shape;1412;p43"/>
              <p:cNvSpPr txBox="1"/>
              <p:nvPr/>
            </p:nvSpPr>
            <p:spPr>
              <a:xfrm>
                <a:off x="2343150" y="3492588"/>
                <a:ext cx="1198500" cy="33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CO" sz="1800" dirty="0">
                    <a:solidFill>
                      <a:schemeClr val="dk1"/>
                    </a:solidFill>
                    <a:latin typeface="Fira Sans Condensed ExtraBold"/>
                    <a:ea typeface="Fira Sans Condensed ExtraBold"/>
                    <a:cs typeface="Fira Sans Condensed ExtraBold"/>
                    <a:sym typeface="Fira Sans Condensed ExtraBold"/>
                  </a:rPr>
                  <a:t>Descanso</a:t>
                </a:r>
              </a:p>
            </p:txBody>
          </p:sp>
        </p:grpSp>
        <p:sp>
          <p:nvSpPr>
            <p:cNvPr id="1413" name="Google Shape;1413;p43"/>
            <p:cNvSpPr/>
            <p:nvPr/>
          </p:nvSpPr>
          <p:spPr>
            <a:xfrm>
              <a:off x="2944813" y="2177938"/>
              <a:ext cx="771600" cy="771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2400">
                  <a:solidFill>
                    <a:schemeClr val="lt1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rPr>
                <a:t>02</a:t>
              </a:r>
              <a:endParaRPr lang="es-CO">
                <a:solidFill>
                  <a:srgbClr val="FFFFFF"/>
                </a:solidFill>
              </a:endParaRPr>
            </a:p>
          </p:txBody>
        </p:sp>
      </p:grpSp>
      <p:grpSp>
        <p:nvGrpSpPr>
          <p:cNvPr id="1414" name="Google Shape;1414;p43"/>
          <p:cNvGrpSpPr/>
          <p:nvPr/>
        </p:nvGrpSpPr>
        <p:grpSpPr>
          <a:xfrm>
            <a:off x="5326937" y="2177938"/>
            <a:ext cx="1934921" cy="1961584"/>
            <a:chOff x="5326937" y="2177938"/>
            <a:chExt cx="1934921" cy="1961584"/>
          </a:xfrm>
        </p:grpSpPr>
        <p:grpSp>
          <p:nvGrpSpPr>
            <p:cNvPr id="1415" name="Google Shape;1415;p43"/>
            <p:cNvGrpSpPr/>
            <p:nvPr/>
          </p:nvGrpSpPr>
          <p:grpSpPr>
            <a:xfrm>
              <a:off x="5326937" y="3346243"/>
              <a:ext cx="1934921" cy="793279"/>
              <a:chOff x="5345999" y="3542790"/>
              <a:chExt cx="1934921" cy="793279"/>
            </a:xfrm>
          </p:grpSpPr>
          <p:sp>
            <p:nvSpPr>
              <p:cNvPr id="1416" name="Google Shape;1416;p43"/>
              <p:cNvSpPr txBox="1"/>
              <p:nvPr/>
            </p:nvSpPr>
            <p:spPr>
              <a:xfrm>
                <a:off x="5345999" y="3812869"/>
                <a:ext cx="1934921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r>
                  <a:rPr lang="es-CO" dirty="0">
                    <a:solidFill>
                      <a:schemeClr val="dk1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rPr>
                  <a:t>Se recuerda </a:t>
                </a:r>
                <a:r>
                  <a:rPr lang="es-CO" dirty="0" err="1">
                    <a:solidFill>
                      <a:schemeClr val="dk1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rPr>
                  <a:t>mejoR</a:t>
                </a:r>
                <a:r>
                  <a:rPr lang="es-CO" dirty="0">
                    <a:solidFill>
                      <a:schemeClr val="dk1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rPr>
                  <a:t> LAS</a:t>
                </a:r>
              </a:p>
              <a:p>
                <a:pPr algn="ctr"/>
                <a:r>
                  <a:rPr lang="es-CO" dirty="0">
                    <a:solidFill>
                      <a:schemeClr val="dk1"/>
                    </a:solidFill>
                    <a:latin typeface="Fira Sans Condensed"/>
                    <a:ea typeface="Fira Sans Condensed"/>
                    <a:cs typeface="Fira Sans Condensed"/>
                    <a:sym typeface="Fira Sans Condensed"/>
                  </a:rPr>
                  <a:t> experiencias intensas</a:t>
                </a:r>
                <a:endParaRPr lang="es-CO" dirty="0">
                  <a:solidFill>
                    <a:schemeClr val="dk1"/>
                  </a:solidFill>
                  <a:latin typeface="Fira Sans Condensed"/>
                  <a:ea typeface="Fira Sans Condensed"/>
                  <a:cs typeface="Fira Sans Condensed"/>
                </a:endParaRPr>
              </a:p>
            </p:txBody>
          </p:sp>
          <p:sp>
            <p:nvSpPr>
              <p:cNvPr id="1417" name="Google Shape;1417;p43"/>
              <p:cNvSpPr txBox="1"/>
              <p:nvPr/>
            </p:nvSpPr>
            <p:spPr>
              <a:xfrm>
                <a:off x="5563283" y="3542790"/>
                <a:ext cx="1354200" cy="33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CO" sz="1800" dirty="0">
                    <a:solidFill>
                      <a:schemeClr val="dk1"/>
                    </a:solidFill>
                    <a:latin typeface="Fira Sans Condensed ExtraBold"/>
                    <a:ea typeface="Fira Sans Condensed ExtraBold"/>
                    <a:cs typeface="Fira Sans Condensed ExtraBold"/>
                    <a:sym typeface="Fira Sans Condensed ExtraBold"/>
                  </a:rPr>
                  <a:t>Experiencia</a:t>
                </a:r>
              </a:p>
            </p:txBody>
          </p:sp>
        </p:grpSp>
        <p:sp>
          <p:nvSpPr>
            <p:cNvPr id="1418" name="Google Shape;1418;p43"/>
            <p:cNvSpPr/>
            <p:nvPr/>
          </p:nvSpPr>
          <p:spPr>
            <a:xfrm>
              <a:off x="5427613" y="2177938"/>
              <a:ext cx="771600" cy="771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2400">
                  <a:solidFill>
                    <a:schemeClr val="lt1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rPr>
                <a:t>04</a:t>
              </a:r>
              <a:endParaRPr lang="es-CO">
                <a:solidFill>
                  <a:srgbClr val="FFFFFF"/>
                </a:solidFill>
              </a:endParaRPr>
            </a:p>
          </p:txBody>
        </p:sp>
      </p:grpSp>
      <p:cxnSp>
        <p:nvCxnSpPr>
          <p:cNvPr id="1419" name="Google Shape;1419;p43"/>
          <p:cNvCxnSpPr>
            <a:cxnSpLocks/>
            <a:stCxn id="1398" idx="3"/>
            <a:endCxn id="1397" idx="0"/>
          </p:cNvCxnSpPr>
          <p:nvPr/>
        </p:nvCxnSpPr>
        <p:spPr>
          <a:xfrm flipH="1">
            <a:off x="1398849" y="1803777"/>
            <a:ext cx="976962" cy="85879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420" name="Google Shape;1420;p43"/>
          <p:cNvCxnSpPr>
            <a:stCxn id="1413" idx="3"/>
            <a:endCxn id="1412" idx="0"/>
          </p:cNvCxnSpPr>
          <p:nvPr/>
        </p:nvCxnSpPr>
        <p:spPr>
          <a:xfrm flipH="1">
            <a:off x="2961511" y="2836539"/>
            <a:ext cx="96300" cy="444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421" name="Google Shape;1421;p43"/>
          <p:cNvCxnSpPr>
            <a:stCxn id="1403" idx="4"/>
            <a:endCxn id="1402" idx="0"/>
          </p:cNvCxnSpPr>
          <p:nvPr/>
        </p:nvCxnSpPr>
        <p:spPr>
          <a:xfrm>
            <a:off x="4572013" y="3477600"/>
            <a:ext cx="0" cy="422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422" name="Google Shape;1422;p43"/>
          <p:cNvCxnSpPr>
            <a:cxnSpLocks/>
            <a:stCxn id="1418" idx="5"/>
            <a:endCxn id="1417" idx="0"/>
          </p:cNvCxnSpPr>
          <p:nvPr/>
        </p:nvCxnSpPr>
        <p:spPr>
          <a:xfrm>
            <a:off x="6086215" y="2836540"/>
            <a:ext cx="135106" cy="50970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423" name="Google Shape;1423;p43"/>
          <p:cNvCxnSpPr>
            <a:stCxn id="1408" idx="5"/>
            <a:endCxn id="1407" idx="0"/>
          </p:cNvCxnSpPr>
          <p:nvPr/>
        </p:nvCxnSpPr>
        <p:spPr>
          <a:xfrm>
            <a:off x="6768214" y="1803777"/>
            <a:ext cx="1024800" cy="858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424" name="Google Shape;1424;p43"/>
          <p:cNvGrpSpPr/>
          <p:nvPr/>
        </p:nvGrpSpPr>
        <p:grpSpPr>
          <a:xfrm>
            <a:off x="3575079" y="1145176"/>
            <a:ext cx="1994174" cy="1122762"/>
            <a:chOff x="9469068" y="810091"/>
            <a:chExt cx="1764912" cy="993683"/>
          </a:xfrm>
        </p:grpSpPr>
        <p:sp>
          <p:nvSpPr>
            <p:cNvPr id="1425" name="Google Shape;1425;p43"/>
            <p:cNvSpPr/>
            <p:nvPr/>
          </p:nvSpPr>
          <p:spPr>
            <a:xfrm rot="-5400000">
              <a:off x="9852090" y="1188782"/>
              <a:ext cx="597530" cy="460186"/>
            </a:xfrm>
            <a:custGeom>
              <a:avLst/>
              <a:gdLst/>
              <a:ahLst/>
              <a:cxnLst/>
              <a:rect l="l" t="t" r="r" b="b"/>
              <a:pathLst>
                <a:path w="35040" h="26986" extrusionOk="0">
                  <a:moveTo>
                    <a:pt x="19067" y="1"/>
                  </a:moveTo>
                  <a:cubicBezTo>
                    <a:pt x="17966" y="1935"/>
                    <a:pt x="15264" y="5794"/>
                    <a:pt x="10732" y="6991"/>
                  </a:cubicBezTo>
                  <a:cubicBezTo>
                    <a:pt x="9487" y="7320"/>
                    <a:pt x="8203" y="7486"/>
                    <a:pt x="6914" y="7486"/>
                  </a:cubicBezTo>
                  <a:cubicBezTo>
                    <a:pt x="6909" y="7486"/>
                    <a:pt x="6905" y="7486"/>
                    <a:pt x="6900" y="7486"/>
                  </a:cubicBezTo>
                  <a:cubicBezTo>
                    <a:pt x="6168" y="7484"/>
                    <a:pt x="5436" y="7432"/>
                    <a:pt x="4711" y="7332"/>
                  </a:cubicBezTo>
                  <a:cubicBezTo>
                    <a:pt x="55" y="8948"/>
                    <a:pt x="0" y="15986"/>
                    <a:pt x="1278" y="19600"/>
                  </a:cubicBezTo>
                  <a:cubicBezTo>
                    <a:pt x="3232" y="18830"/>
                    <a:pt x="5735" y="18130"/>
                    <a:pt x="8377" y="18130"/>
                  </a:cubicBezTo>
                  <a:cubicBezTo>
                    <a:pt x="9285" y="18130"/>
                    <a:pt x="10211" y="18213"/>
                    <a:pt x="11135" y="18405"/>
                  </a:cubicBezTo>
                  <a:cubicBezTo>
                    <a:pt x="14027" y="19003"/>
                    <a:pt x="16677" y="20977"/>
                    <a:pt x="18221" y="23686"/>
                  </a:cubicBezTo>
                  <a:cubicBezTo>
                    <a:pt x="18840" y="24772"/>
                    <a:pt x="19236" y="25895"/>
                    <a:pt x="19410" y="26986"/>
                  </a:cubicBezTo>
                  <a:cubicBezTo>
                    <a:pt x="22525" y="26846"/>
                    <a:pt x="25144" y="25666"/>
                    <a:pt x="26402" y="23775"/>
                  </a:cubicBezTo>
                  <a:cubicBezTo>
                    <a:pt x="27468" y="22176"/>
                    <a:pt x="27490" y="20174"/>
                    <a:pt x="26467" y="17988"/>
                  </a:cubicBezTo>
                  <a:lnTo>
                    <a:pt x="25849" y="16668"/>
                  </a:lnTo>
                  <a:lnTo>
                    <a:pt x="27288" y="16438"/>
                  </a:lnTo>
                  <a:cubicBezTo>
                    <a:pt x="30004" y="16002"/>
                    <a:pt x="33363" y="13983"/>
                    <a:pt x="34035" y="11666"/>
                  </a:cubicBezTo>
                  <a:cubicBezTo>
                    <a:pt x="35040" y="8201"/>
                    <a:pt x="34398" y="4874"/>
                    <a:pt x="31953" y="990"/>
                  </a:cubicBezTo>
                  <a:cubicBezTo>
                    <a:pt x="31295" y="1331"/>
                    <a:pt x="30608" y="1610"/>
                    <a:pt x="29899" y="1824"/>
                  </a:cubicBezTo>
                  <a:cubicBezTo>
                    <a:pt x="28845" y="2138"/>
                    <a:pt x="27767" y="2295"/>
                    <a:pt x="26667" y="2295"/>
                  </a:cubicBezTo>
                  <a:cubicBezTo>
                    <a:pt x="24233" y="2295"/>
                    <a:pt x="21691" y="1528"/>
                    <a:pt x="190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3"/>
            <p:cNvSpPr/>
            <p:nvPr/>
          </p:nvSpPr>
          <p:spPr>
            <a:xfrm rot="-5400000">
              <a:off x="9588207" y="690986"/>
              <a:ext cx="840105" cy="1078384"/>
            </a:xfrm>
            <a:custGeom>
              <a:avLst/>
              <a:gdLst/>
              <a:ahLst/>
              <a:cxnLst/>
              <a:rect l="l" t="t" r="r" b="b"/>
              <a:pathLst>
                <a:path w="49265" h="63238" extrusionOk="0">
                  <a:moveTo>
                    <a:pt x="39668" y="0"/>
                  </a:moveTo>
                  <a:cubicBezTo>
                    <a:pt x="33224" y="0"/>
                    <a:pt x="29268" y="5421"/>
                    <a:pt x="28388" y="8057"/>
                  </a:cubicBezTo>
                  <a:cubicBezTo>
                    <a:pt x="27022" y="7464"/>
                    <a:pt x="25660" y="7203"/>
                    <a:pt x="24344" y="7203"/>
                  </a:cubicBezTo>
                  <a:cubicBezTo>
                    <a:pt x="18179" y="7203"/>
                    <a:pt x="13007" y="12941"/>
                    <a:pt x="13007" y="17287"/>
                  </a:cubicBezTo>
                  <a:cubicBezTo>
                    <a:pt x="12719" y="17258"/>
                    <a:pt x="12433" y="17244"/>
                    <a:pt x="12148" y="17244"/>
                  </a:cubicBezTo>
                  <a:cubicBezTo>
                    <a:pt x="5772" y="17244"/>
                    <a:pt x="0" y="24256"/>
                    <a:pt x="744" y="31577"/>
                  </a:cubicBezTo>
                  <a:cubicBezTo>
                    <a:pt x="1494" y="31698"/>
                    <a:pt x="2252" y="31764"/>
                    <a:pt x="3015" y="31764"/>
                  </a:cubicBezTo>
                  <a:cubicBezTo>
                    <a:pt x="4076" y="31764"/>
                    <a:pt x="5146" y="31637"/>
                    <a:pt x="6217" y="31354"/>
                  </a:cubicBezTo>
                  <a:cubicBezTo>
                    <a:pt x="11180" y="30043"/>
                    <a:pt x="13652" y="24544"/>
                    <a:pt x="13677" y="24489"/>
                  </a:cubicBezTo>
                  <a:lnTo>
                    <a:pt x="14199" y="23304"/>
                  </a:lnTo>
                  <a:lnTo>
                    <a:pt x="15283" y="24010"/>
                  </a:lnTo>
                  <a:cubicBezTo>
                    <a:pt x="17903" y="25721"/>
                    <a:pt x="20396" y="26580"/>
                    <a:pt x="22725" y="26580"/>
                  </a:cubicBezTo>
                  <a:cubicBezTo>
                    <a:pt x="23609" y="26580"/>
                    <a:pt x="24469" y="26457"/>
                    <a:pt x="25304" y="26209"/>
                  </a:cubicBezTo>
                  <a:cubicBezTo>
                    <a:pt x="29830" y="24867"/>
                    <a:pt x="32429" y="20244"/>
                    <a:pt x="33053" y="19011"/>
                  </a:cubicBezTo>
                  <a:cubicBezTo>
                    <a:pt x="32227" y="17674"/>
                    <a:pt x="31588" y="16040"/>
                    <a:pt x="31137" y="14114"/>
                  </a:cubicBezTo>
                  <a:lnTo>
                    <a:pt x="33276" y="13614"/>
                  </a:lnTo>
                  <a:cubicBezTo>
                    <a:pt x="34106" y="17178"/>
                    <a:pt x="35621" y="19512"/>
                    <a:pt x="37778" y="20551"/>
                  </a:cubicBezTo>
                  <a:cubicBezTo>
                    <a:pt x="38747" y="21018"/>
                    <a:pt x="39758" y="21179"/>
                    <a:pt x="40693" y="21179"/>
                  </a:cubicBezTo>
                  <a:cubicBezTo>
                    <a:pt x="42763" y="21179"/>
                    <a:pt x="44457" y="20390"/>
                    <a:pt x="44481" y="20379"/>
                  </a:cubicBezTo>
                  <a:lnTo>
                    <a:pt x="45434" y="22359"/>
                  </a:lnTo>
                  <a:cubicBezTo>
                    <a:pt x="45309" y="22419"/>
                    <a:pt x="43271" y="23381"/>
                    <a:pt x="40701" y="23381"/>
                  </a:cubicBezTo>
                  <a:cubicBezTo>
                    <a:pt x="39486" y="23381"/>
                    <a:pt x="38152" y="23166"/>
                    <a:pt x="36845" y="22540"/>
                  </a:cubicBezTo>
                  <a:cubicBezTo>
                    <a:pt x="35992" y="22132"/>
                    <a:pt x="35222" y="21585"/>
                    <a:pt x="34534" y="20898"/>
                  </a:cubicBezTo>
                  <a:cubicBezTo>
                    <a:pt x="33722" y="22305"/>
                    <a:pt x="32181" y="24564"/>
                    <a:pt x="29858" y="26305"/>
                  </a:cubicBezTo>
                  <a:cubicBezTo>
                    <a:pt x="31758" y="29307"/>
                    <a:pt x="33688" y="33606"/>
                    <a:pt x="32191" y="38766"/>
                  </a:cubicBezTo>
                  <a:cubicBezTo>
                    <a:pt x="31473" y="41245"/>
                    <a:pt x="28918" y="43292"/>
                    <a:pt x="26223" y="44374"/>
                  </a:cubicBezTo>
                  <a:cubicBezTo>
                    <a:pt x="29576" y="46608"/>
                    <a:pt x="32549" y="47733"/>
                    <a:pt x="35101" y="47733"/>
                  </a:cubicBezTo>
                  <a:cubicBezTo>
                    <a:pt x="35970" y="47733"/>
                    <a:pt x="36789" y="47603"/>
                    <a:pt x="37559" y="47341"/>
                  </a:cubicBezTo>
                  <a:cubicBezTo>
                    <a:pt x="41495" y="46006"/>
                    <a:pt x="42869" y="41560"/>
                    <a:pt x="42883" y="41514"/>
                  </a:cubicBezTo>
                  <a:lnTo>
                    <a:pt x="44989" y="42137"/>
                  </a:lnTo>
                  <a:cubicBezTo>
                    <a:pt x="44923" y="42363"/>
                    <a:pt x="43303" y="47701"/>
                    <a:pt x="38288" y="49414"/>
                  </a:cubicBezTo>
                  <a:cubicBezTo>
                    <a:pt x="37283" y="49758"/>
                    <a:pt x="36224" y="49930"/>
                    <a:pt x="35110" y="49930"/>
                  </a:cubicBezTo>
                  <a:cubicBezTo>
                    <a:pt x="32212" y="49930"/>
                    <a:pt x="28955" y="48766"/>
                    <a:pt x="25378" y="46451"/>
                  </a:cubicBezTo>
                  <a:lnTo>
                    <a:pt x="25378" y="46451"/>
                  </a:lnTo>
                  <a:cubicBezTo>
                    <a:pt x="25624" y="48279"/>
                    <a:pt x="25260" y="50005"/>
                    <a:pt x="24278" y="51481"/>
                  </a:cubicBezTo>
                  <a:cubicBezTo>
                    <a:pt x="23170" y="53147"/>
                    <a:pt x="21387" y="54377"/>
                    <a:pt x="19188" y="55062"/>
                  </a:cubicBezTo>
                  <a:cubicBezTo>
                    <a:pt x="23182" y="55405"/>
                    <a:pt x="27830" y="57226"/>
                    <a:pt x="30154" y="63238"/>
                  </a:cubicBezTo>
                  <a:cubicBezTo>
                    <a:pt x="31408" y="60110"/>
                    <a:pt x="33923" y="57514"/>
                    <a:pt x="37170" y="56139"/>
                  </a:cubicBezTo>
                  <a:cubicBezTo>
                    <a:pt x="38856" y="55425"/>
                    <a:pt x="40630" y="55073"/>
                    <a:pt x="42429" y="55073"/>
                  </a:cubicBezTo>
                  <a:cubicBezTo>
                    <a:pt x="44711" y="55073"/>
                    <a:pt x="47032" y="55639"/>
                    <a:pt x="49265" y="56751"/>
                  </a:cubicBezTo>
                  <a:lnTo>
                    <a:pt x="49265" y="12087"/>
                  </a:lnTo>
                  <a:cubicBezTo>
                    <a:pt x="49265" y="5275"/>
                    <a:pt x="46114" y="0"/>
                    <a:pt x="396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3"/>
            <p:cNvSpPr/>
            <p:nvPr/>
          </p:nvSpPr>
          <p:spPr>
            <a:xfrm rot="-5400000">
              <a:off x="10253845" y="823639"/>
              <a:ext cx="993683" cy="966586"/>
            </a:xfrm>
            <a:custGeom>
              <a:avLst/>
              <a:gdLst/>
              <a:ahLst/>
              <a:cxnLst/>
              <a:rect l="l" t="t" r="r" b="b"/>
              <a:pathLst>
                <a:path w="58271" h="56682" extrusionOk="0">
                  <a:moveTo>
                    <a:pt x="13435" y="1"/>
                  </a:moveTo>
                  <a:cubicBezTo>
                    <a:pt x="10513" y="1"/>
                    <a:pt x="7714" y="1008"/>
                    <a:pt x="5856" y="1869"/>
                  </a:cubicBezTo>
                  <a:cubicBezTo>
                    <a:pt x="1770" y="5450"/>
                    <a:pt x="0" y="14831"/>
                    <a:pt x="6630" y="20134"/>
                  </a:cubicBezTo>
                  <a:cubicBezTo>
                    <a:pt x="3553" y="25702"/>
                    <a:pt x="10291" y="31561"/>
                    <a:pt x="11610" y="32440"/>
                  </a:cubicBezTo>
                  <a:cubicBezTo>
                    <a:pt x="11745" y="42208"/>
                    <a:pt x="20048" y="48082"/>
                    <a:pt x="25814" y="48082"/>
                  </a:cubicBezTo>
                  <a:cubicBezTo>
                    <a:pt x="26273" y="48082"/>
                    <a:pt x="26717" y="48044"/>
                    <a:pt x="27139" y="47969"/>
                  </a:cubicBezTo>
                  <a:cubicBezTo>
                    <a:pt x="29762" y="53008"/>
                    <a:pt x="36826" y="56681"/>
                    <a:pt x="43563" y="56681"/>
                  </a:cubicBezTo>
                  <a:cubicBezTo>
                    <a:pt x="51122" y="56681"/>
                    <a:pt x="58270" y="52056"/>
                    <a:pt x="58270" y="39546"/>
                  </a:cubicBezTo>
                  <a:lnTo>
                    <a:pt x="58270" y="12434"/>
                  </a:lnTo>
                  <a:cubicBezTo>
                    <a:pt x="56045" y="11128"/>
                    <a:pt x="53704" y="10460"/>
                    <a:pt x="51425" y="10460"/>
                  </a:cubicBezTo>
                  <a:cubicBezTo>
                    <a:pt x="49916" y="10460"/>
                    <a:pt x="48434" y="10753"/>
                    <a:pt x="47030" y="11347"/>
                  </a:cubicBezTo>
                  <a:cubicBezTo>
                    <a:pt x="43536" y="12826"/>
                    <a:pt x="41059" y="15991"/>
                    <a:pt x="40566" y="19607"/>
                  </a:cubicBezTo>
                  <a:lnTo>
                    <a:pt x="40377" y="20990"/>
                  </a:lnTo>
                  <a:lnTo>
                    <a:pt x="39078" y="20484"/>
                  </a:lnTo>
                  <a:cubicBezTo>
                    <a:pt x="37902" y="20026"/>
                    <a:pt x="36625" y="19831"/>
                    <a:pt x="35389" y="19831"/>
                  </a:cubicBezTo>
                  <a:cubicBezTo>
                    <a:pt x="33527" y="19831"/>
                    <a:pt x="31756" y="20273"/>
                    <a:pt x="30551" y="20928"/>
                  </a:cubicBezTo>
                  <a:cubicBezTo>
                    <a:pt x="27167" y="22766"/>
                    <a:pt x="24747" y="27172"/>
                    <a:pt x="26941" y="32729"/>
                  </a:cubicBezTo>
                  <a:cubicBezTo>
                    <a:pt x="27719" y="32533"/>
                    <a:pt x="28494" y="32436"/>
                    <a:pt x="29260" y="32436"/>
                  </a:cubicBezTo>
                  <a:cubicBezTo>
                    <a:pt x="32400" y="32436"/>
                    <a:pt x="35380" y="34064"/>
                    <a:pt x="37792" y="37124"/>
                  </a:cubicBezTo>
                  <a:cubicBezTo>
                    <a:pt x="37802" y="37116"/>
                    <a:pt x="37812" y="37107"/>
                    <a:pt x="37823" y="37098"/>
                  </a:cubicBezTo>
                  <a:cubicBezTo>
                    <a:pt x="39524" y="35778"/>
                    <a:pt x="41478" y="35121"/>
                    <a:pt x="43560" y="35121"/>
                  </a:cubicBezTo>
                  <a:cubicBezTo>
                    <a:pt x="45949" y="35121"/>
                    <a:pt x="48506" y="35986"/>
                    <a:pt x="51044" y="37708"/>
                  </a:cubicBezTo>
                  <a:lnTo>
                    <a:pt x="49810" y="39526"/>
                  </a:lnTo>
                  <a:cubicBezTo>
                    <a:pt x="47666" y="38070"/>
                    <a:pt x="45530" y="37337"/>
                    <a:pt x="43569" y="37337"/>
                  </a:cubicBezTo>
                  <a:cubicBezTo>
                    <a:pt x="41954" y="37337"/>
                    <a:pt x="40457" y="37834"/>
                    <a:pt x="39169" y="38834"/>
                  </a:cubicBezTo>
                  <a:cubicBezTo>
                    <a:pt x="36506" y="40901"/>
                    <a:pt x="35392" y="44677"/>
                    <a:pt x="36520" y="47812"/>
                  </a:cubicBezTo>
                  <a:lnTo>
                    <a:pt x="34452" y="48557"/>
                  </a:lnTo>
                  <a:cubicBezTo>
                    <a:pt x="33265" y="45256"/>
                    <a:pt x="34021" y="41409"/>
                    <a:pt x="36219" y="38682"/>
                  </a:cubicBezTo>
                  <a:cubicBezTo>
                    <a:pt x="34206" y="36046"/>
                    <a:pt x="31750" y="34637"/>
                    <a:pt x="29204" y="34637"/>
                  </a:cubicBezTo>
                  <a:cubicBezTo>
                    <a:pt x="28585" y="34637"/>
                    <a:pt x="27962" y="34720"/>
                    <a:pt x="27338" y="34889"/>
                  </a:cubicBezTo>
                  <a:cubicBezTo>
                    <a:pt x="24083" y="35771"/>
                    <a:pt x="21602" y="38827"/>
                    <a:pt x="21435" y="42154"/>
                  </a:cubicBezTo>
                  <a:lnTo>
                    <a:pt x="19240" y="42045"/>
                  </a:lnTo>
                  <a:cubicBezTo>
                    <a:pt x="19419" y="38464"/>
                    <a:pt x="21696" y="35139"/>
                    <a:pt x="24885" y="33506"/>
                  </a:cubicBezTo>
                  <a:cubicBezTo>
                    <a:pt x="22345" y="26997"/>
                    <a:pt x="25145" y="21363"/>
                    <a:pt x="29500" y="18997"/>
                  </a:cubicBezTo>
                  <a:cubicBezTo>
                    <a:pt x="30949" y="18210"/>
                    <a:pt x="33098" y="17633"/>
                    <a:pt x="35402" y="17633"/>
                  </a:cubicBezTo>
                  <a:cubicBezTo>
                    <a:pt x="36028" y="17633"/>
                    <a:pt x="36664" y="17676"/>
                    <a:pt x="37301" y="17768"/>
                  </a:cubicBezTo>
                  <a:cubicBezTo>
                    <a:pt x="35221" y="11788"/>
                    <a:pt x="30599" y="10369"/>
                    <a:pt x="26682" y="10369"/>
                  </a:cubicBezTo>
                  <a:cubicBezTo>
                    <a:pt x="25488" y="10369"/>
                    <a:pt x="24359" y="10501"/>
                    <a:pt x="23388" y="10676"/>
                  </a:cubicBezTo>
                  <a:lnTo>
                    <a:pt x="21546" y="11008"/>
                  </a:lnTo>
                  <a:lnTo>
                    <a:pt x="22153" y="9238"/>
                  </a:lnTo>
                  <a:cubicBezTo>
                    <a:pt x="22609" y="7908"/>
                    <a:pt x="22313" y="6117"/>
                    <a:pt x="21360" y="4446"/>
                  </a:cubicBezTo>
                  <a:cubicBezTo>
                    <a:pt x="20124" y="2277"/>
                    <a:pt x="18023" y="700"/>
                    <a:pt x="15739" y="228"/>
                  </a:cubicBezTo>
                  <a:cubicBezTo>
                    <a:pt x="14972" y="69"/>
                    <a:pt x="14199" y="1"/>
                    <a:pt x="13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428" name="Google Shape;1428;p43"/>
          <p:cNvCxnSpPr>
            <a:stCxn id="1398" idx="6"/>
          </p:cNvCxnSpPr>
          <p:nvPr/>
        </p:nvCxnSpPr>
        <p:spPr>
          <a:xfrm rot="10800000" flipH="1">
            <a:off x="3034413" y="1308375"/>
            <a:ext cx="766500" cy="222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429" name="Google Shape;1429;p43"/>
          <p:cNvCxnSpPr>
            <a:stCxn id="1413" idx="7"/>
          </p:cNvCxnSpPr>
          <p:nvPr/>
        </p:nvCxnSpPr>
        <p:spPr>
          <a:xfrm rot="10800000" flipH="1">
            <a:off x="3603414" y="1696936"/>
            <a:ext cx="342900" cy="594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430" name="Google Shape;1430;p43"/>
          <p:cNvCxnSpPr>
            <a:stCxn id="1403" idx="0"/>
          </p:cNvCxnSpPr>
          <p:nvPr/>
        </p:nvCxnSpPr>
        <p:spPr>
          <a:xfrm rot="10800000" flipH="1">
            <a:off x="4572013" y="1986600"/>
            <a:ext cx="192600" cy="719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431" name="Google Shape;1431;p43"/>
          <p:cNvCxnSpPr>
            <a:stCxn id="1418" idx="1"/>
          </p:cNvCxnSpPr>
          <p:nvPr/>
        </p:nvCxnSpPr>
        <p:spPr>
          <a:xfrm rot="10800000">
            <a:off x="5260411" y="1680136"/>
            <a:ext cx="280200" cy="610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432" name="Google Shape;1432;p43"/>
          <p:cNvCxnSpPr>
            <a:stCxn id="1408" idx="2"/>
          </p:cNvCxnSpPr>
          <p:nvPr/>
        </p:nvCxnSpPr>
        <p:spPr>
          <a:xfrm rot="10800000">
            <a:off x="4930013" y="1322175"/>
            <a:ext cx="1179600" cy="208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B6EB0B-236E-E0CF-055E-3070B91C23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1E2EA6-E79D-4B97-96C4-ACA630D87DFC}" type="slidenum">
              <a:rPr lang="es-CO" smtClean="0"/>
              <a:t>33</a:t>
            </a:fld>
            <a:endParaRPr lang="es-CO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p110"/>
          <p:cNvSpPr txBox="1">
            <a:spLocks noGrp="1"/>
          </p:cNvSpPr>
          <p:nvPr>
            <p:ph type="title"/>
          </p:nvPr>
        </p:nvSpPr>
        <p:spPr>
          <a:xfrm>
            <a:off x="664730" y="25717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Gracias</a:t>
            </a:r>
            <a:r>
              <a:rPr lang="en" sz="6000" dirty="0">
                <a:solidFill>
                  <a:schemeClr val="dk1"/>
                </a:solidFill>
              </a:rPr>
              <a:t>.</a:t>
            </a:r>
            <a:endParaRPr sz="6000" dirty="0">
              <a:solidFill>
                <a:schemeClr val="dk1"/>
              </a:solidFill>
            </a:endParaRPr>
          </a:p>
        </p:txBody>
      </p:sp>
      <p:pic>
        <p:nvPicPr>
          <p:cNvPr id="4" name="Picture 2" descr="Compras - Servicios Uniandes">
            <a:extLst>
              <a:ext uri="{FF2B5EF4-FFF2-40B4-BE49-F238E27FC236}">
                <a16:creationId xmlns:a16="http://schemas.microsoft.com/office/drawing/2014/main" id="{1225E07B-6BC4-0704-BA64-5C4822249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sharpenSoften amount="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19" y="1520527"/>
            <a:ext cx="2197961" cy="87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18B7B6-3424-0924-988F-F7F0A41E1F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1E2EA6-E79D-4B97-96C4-ACA630D87DFC}" type="slidenum">
              <a:rPr lang="es-CO" smtClean="0"/>
              <a:t>34</a:t>
            </a:fld>
            <a:endParaRPr lang="es-CO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4"/>
          <p:cNvSpPr txBox="1">
            <a:spLocks noGrp="1"/>
          </p:cNvSpPr>
          <p:nvPr>
            <p:ph type="body" idx="1"/>
          </p:nvPr>
        </p:nvSpPr>
        <p:spPr>
          <a:xfrm>
            <a:off x="1151230" y="1093016"/>
            <a:ext cx="2586260" cy="29574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_tradnl" sz="1400" dirty="0"/>
              <a:t>El cerebro es una red que comparte información entre partes de forma contante.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lang="es-ES_tradnl" sz="1400" dirty="0"/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_tradnl" sz="1400" dirty="0"/>
              <a:t>El cerebro humano participa continuamente en actividades mentales. 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lang="es-ES_tradnl" sz="1400" dirty="0"/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_tradnl" sz="1400" dirty="0"/>
              <a:t>Su estudio es importante para entender diferentes procesos y diagnosticar patologías. </a:t>
            </a:r>
          </a:p>
        </p:txBody>
      </p:sp>
      <p:sp>
        <p:nvSpPr>
          <p:cNvPr id="404" name="Google Shape;404;p34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Introducción</a:t>
            </a:r>
            <a:r>
              <a:rPr lang="es-ES_tradnl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405" name="Google Shape;405;p34"/>
          <p:cNvGrpSpPr/>
          <p:nvPr/>
        </p:nvGrpSpPr>
        <p:grpSpPr>
          <a:xfrm>
            <a:off x="5023625" y="819375"/>
            <a:ext cx="3404380" cy="4492647"/>
            <a:chOff x="5023625" y="819375"/>
            <a:chExt cx="3404380" cy="4492647"/>
          </a:xfrm>
        </p:grpSpPr>
        <p:sp>
          <p:nvSpPr>
            <p:cNvPr id="406" name="Google Shape;406;p34"/>
            <p:cNvSpPr/>
            <p:nvPr/>
          </p:nvSpPr>
          <p:spPr>
            <a:xfrm>
              <a:off x="5023625" y="819375"/>
              <a:ext cx="3404380" cy="4492647"/>
            </a:xfrm>
            <a:custGeom>
              <a:avLst/>
              <a:gdLst/>
              <a:ahLst/>
              <a:cxnLst/>
              <a:rect l="l" t="t" r="r" b="b"/>
              <a:pathLst>
                <a:path w="105244" h="138887" extrusionOk="0">
                  <a:moveTo>
                    <a:pt x="60023" y="0"/>
                  </a:moveTo>
                  <a:cubicBezTo>
                    <a:pt x="50832" y="0"/>
                    <a:pt x="41209" y="2311"/>
                    <a:pt x="33569" y="7248"/>
                  </a:cubicBezTo>
                  <a:cubicBezTo>
                    <a:pt x="25684" y="12346"/>
                    <a:pt x="19453" y="19879"/>
                    <a:pt x="15080" y="28128"/>
                  </a:cubicBezTo>
                  <a:cubicBezTo>
                    <a:pt x="12808" y="32415"/>
                    <a:pt x="11609" y="36629"/>
                    <a:pt x="11387" y="41433"/>
                  </a:cubicBezTo>
                  <a:cubicBezTo>
                    <a:pt x="11292" y="43514"/>
                    <a:pt x="12026" y="45502"/>
                    <a:pt x="11858" y="47538"/>
                  </a:cubicBezTo>
                  <a:cubicBezTo>
                    <a:pt x="11686" y="49610"/>
                    <a:pt x="10455" y="51987"/>
                    <a:pt x="9366" y="53719"/>
                  </a:cubicBezTo>
                  <a:cubicBezTo>
                    <a:pt x="7307" y="56992"/>
                    <a:pt x="3847" y="59193"/>
                    <a:pt x="1742" y="62299"/>
                  </a:cubicBezTo>
                  <a:cubicBezTo>
                    <a:pt x="1" y="64872"/>
                    <a:pt x="1733" y="68002"/>
                    <a:pt x="4326" y="69135"/>
                  </a:cubicBezTo>
                  <a:cubicBezTo>
                    <a:pt x="5872" y="69813"/>
                    <a:pt x="6966" y="69448"/>
                    <a:pt x="8090" y="70940"/>
                  </a:cubicBezTo>
                  <a:cubicBezTo>
                    <a:pt x="9194" y="72405"/>
                    <a:pt x="9327" y="74021"/>
                    <a:pt x="8161" y="75513"/>
                  </a:cubicBezTo>
                  <a:cubicBezTo>
                    <a:pt x="7278" y="76643"/>
                    <a:pt x="5620" y="78143"/>
                    <a:pt x="5821" y="79720"/>
                  </a:cubicBezTo>
                  <a:cubicBezTo>
                    <a:pt x="6060" y="81587"/>
                    <a:pt x="11356" y="82197"/>
                    <a:pt x="9673" y="84340"/>
                  </a:cubicBezTo>
                  <a:cubicBezTo>
                    <a:pt x="9297" y="84817"/>
                    <a:pt x="8281" y="84874"/>
                    <a:pt x="7780" y="85267"/>
                  </a:cubicBezTo>
                  <a:cubicBezTo>
                    <a:pt x="5211" y="87289"/>
                    <a:pt x="8574" y="87494"/>
                    <a:pt x="9051" y="89207"/>
                  </a:cubicBezTo>
                  <a:cubicBezTo>
                    <a:pt x="9383" y="90407"/>
                    <a:pt x="9318" y="91908"/>
                    <a:pt x="8865" y="93086"/>
                  </a:cubicBezTo>
                  <a:cubicBezTo>
                    <a:pt x="7650" y="96248"/>
                    <a:pt x="6090" y="98174"/>
                    <a:pt x="7616" y="101482"/>
                  </a:cubicBezTo>
                  <a:cubicBezTo>
                    <a:pt x="8577" y="103567"/>
                    <a:pt x="10645" y="105102"/>
                    <a:pt x="12934" y="105102"/>
                  </a:cubicBezTo>
                  <a:cubicBezTo>
                    <a:pt x="13125" y="105102"/>
                    <a:pt x="13318" y="105091"/>
                    <a:pt x="13511" y="105069"/>
                  </a:cubicBezTo>
                  <a:cubicBezTo>
                    <a:pt x="16805" y="104698"/>
                    <a:pt x="20134" y="104844"/>
                    <a:pt x="23471" y="104555"/>
                  </a:cubicBezTo>
                  <a:cubicBezTo>
                    <a:pt x="25287" y="104396"/>
                    <a:pt x="27371" y="103898"/>
                    <a:pt x="29308" y="103898"/>
                  </a:cubicBezTo>
                  <a:cubicBezTo>
                    <a:pt x="30937" y="103898"/>
                    <a:pt x="32462" y="104251"/>
                    <a:pt x="33635" y="105456"/>
                  </a:cubicBezTo>
                  <a:cubicBezTo>
                    <a:pt x="36448" y="108341"/>
                    <a:pt x="37103" y="112455"/>
                    <a:pt x="37819" y="116254"/>
                  </a:cubicBezTo>
                  <a:cubicBezTo>
                    <a:pt x="38349" y="119072"/>
                    <a:pt x="38099" y="121993"/>
                    <a:pt x="38286" y="124845"/>
                  </a:cubicBezTo>
                  <a:cubicBezTo>
                    <a:pt x="38478" y="127775"/>
                    <a:pt x="38336" y="130720"/>
                    <a:pt x="38806" y="133629"/>
                  </a:cubicBezTo>
                  <a:cubicBezTo>
                    <a:pt x="39597" y="138521"/>
                    <a:pt x="47012" y="138741"/>
                    <a:pt x="50713" y="138862"/>
                  </a:cubicBezTo>
                  <a:cubicBezTo>
                    <a:pt x="51213" y="138879"/>
                    <a:pt x="51712" y="138886"/>
                    <a:pt x="52211" y="138886"/>
                  </a:cubicBezTo>
                  <a:cubicBezTo>
                    <a:pt x="56993" y="138886"/>
                    <a:pt x="61749" y="138172"/>
                    <a:pt x="66479" y="137531"/>
                  </a:cubicBezTo>
                  <a:cubicBezTo>
                    <a:pt x="68915" y="137201"/>
                    <a:pt x="71328" y="136757"/>
                    <a:pt x="73752" y="136342"/>
                  </a:cubicBezTo>
                  <a:cubicBezTo>
                    <a:pt x="76264" y="135913"/>
                    <a:pt x="78707" y="135562"/>
                    <a:pt x="81132" y="134780"/>
                  </a:cubicBezTo>
                  <a:cubicBezTo>
                    <a:pt x="83052" y="134162"/>
                    <a:pt x="85409" y="133802"/>
                    <a:pt x="86529" y="131909"/>
                  </a:cubicBezTo>
                  <a:cubicBezTo>
                    <a:pt x="87511" y="130248"/>
                    <a:pt x="86994" y="128088"/>
                    <a:pt x="86499" y="126357"/>
                  </a:cubicBezTo>
                  <a:cubicBezTo>
                    <a:pt x="85620" y="123283"/>
                    <a:pt x="84952" y="120154"/>
                    <a:pt x="84499" y="116988"/>
                  </a:cubicBezTo>
                  <a:cubicBezTo>
                    <a:pt x="83512" y="110088"/>
                    <a:pt x="81607" y="103180"/>
                    <a:pt x="80228" y="96352"/>
                  </a:cubicBezTo>
                  <a:cubicBezTo>
                    <a:pt x="78958" y="90066"/>
                    <a:pt x="84949" y="85564"/>
                    <a:pt x="88938" y="81578"/>
                  </a:cubicBezTo>
                  <a:cubicBezTo>
                    <a:pt x="95904" y="74618"/>
                    <a:pt x="100706" y="65988"/>
                    <a:pt x="103710" y="56661"/>
                  </a:cubicBezTo>
                  <a:cubicBezTo>
                    <a:pt x="105243" y="51895"/>
                    <a:pt x="105146" y="47639"/>
                    <a:pt x="104867" y="42706"/>
                  </a:cubicBezTo>
                  <a:cubicBezTo>
                    <a:pt x="104701" y="39760"/>
                    <a:pt x="104353" y="36760"/>
                    <a:pt x="103786" y="33855"/>
                  </a:cubicBezTo>
                  <a:cubicBezTo>
                    <a:pt x="102701" y="28284"/>
                    <a:pt x="100472" y="22936"/>
                    <a:pt x="97255" y="18259"/>
                  </a:cubicBezTo>
                  <a:cubicBezTo>
                    <a:pt x="95476" y="15670"/>
                    <a:pt x="93301" y="12913"/>
                    <a:pt x="90912" y="10524"/>
                  </a:cubicBezTo>
                  <a:cubicBezTo>
                    <a:pt x="89544" y="9157"/>
                    <a:pt x="88106" y="7912"/>
                    <a:pt x="86630" y="6888"/>
                  </a:cubicBezTo>
                  <a:cubicBezTo>
                    <a:pt x="83067" y="4416"/>
                    <a:pt x="79491" y="3375"/>
                    <a:pt x="75381" y="2100"/>
                  </a:cubicBezTo>
                  <a:cubicBezTo>
                    <a:pt x="71747" y="973"/>
                    <a:pt x="67960" y="452"/>
                    <a:pt x="64175" y="159"/>
                  </a:cubicBezTo>
                  <a:cubicBezTo>
                    <a:pt x="62807" y="54"/>
                    <a:pt x="61420" y="0"/>
                    <a:pt x="60023" y="0"/>
                  </a:cubicBezTo>
                  <a:close/>
                </a:path>
              </a:pathLst>
            </a:custGeom>
            <a:solidFill>
              <a:schemeClr val="dk2">
                <a:alpha val="14730"/>
              </a:schemeClr>
            </a:solidFill>
            <a:ln w="3810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grpSp>
          <p:nvGrpSpPr>
            <p:cNvPr id="407" name="Google Shape;407;p34"/>
            <p:cNvGrpSpPr/>
            <p:nvPr/>
          </p:nvGrpSpPr>
          <p:grpSpPr>
            <a:xfrm>
              <a:off x="5642820" y="1021869"/>
              <a:ext cx="2632925" cy="2044136"/>
              <a:chOff x="5642820" y="1021869"/>
              <a:chExt cx="2632925" cy="2044136"/>
            </a:xfrm>
          </p:grpSpPr>
          <p:sp>
            <p:nvSpPr>
              <p:cNvPr id="408" name="Google Shape;408;p34"/>
              <p:cNvSpPr/>
              <p:nvPr/>
            </p:nvSpPr>
            <p:spPr>
              <a:xfrm>
                <a:off x="5702501" y="1041537"/>
                <a:ext cx="2572209" cy="2011594"/>
              </a:xfrm>
              <a:custGeom>
                <a:avLst/>
                <a:gdLst/>
                <a:ahLst/>
                <a:cxnLst/>
                <a:rect l="l" t="t" r="r" b="b"/>
                <a:pathLst>
                  <a:path w="79518" h="62187" extrusionOk="0">
                    <a:moveTo>
                      <a:pt x="30700" y="0"/>
                    </a:moveTo>
                    <a:cubicBezTo>
                      <a:pt x="30349" y="0"/>
                      <a:pt x="30021" y="17"/>
                      <a:pt x="29725" y="49"/>
                    </a:cubicBezTo>
                    <a:cubicBezTo>
                      <a:pt x="28833" y="144"/>
                      <a:pt x="27961" y="373"/>
                      <a:pt x="27136" y="729"/>
                    </a:cubicBezTo>
                    <a:cubicBezTo>
                      <a:pt x="26339" y="1076"/>
                      <a:pt x="25642" y="1735"/>
                      <a:pt x="24830" y="2009"/>
                    </a:cubicBezTo>
                    <a:cubicBezTo>
                      <a:pt x="24040" y="2276"/>
                      <a:pt x="23515" y="2330"/>
                      <a:pt x="22876" y="2962"/>
                    </a:cubicBezTo>
                    <a:cubicBezTo>
                      <a:pt x="22274" y="3560"/>
                      <a:pt x="21798" y="4264"/>
                      <a:pt x="21282" y="4932"/>
                    </a:cubicBezTo>
                    <a:cubicBezTo>
                      <a:pt x="20791" y="5569"/>
                      <a:pt x="20287" y="6232"/>
                      <a:pt x="19904" y="6931"/>
                    </a:cubicBezTo>
                    <a:cubicBezTo>
                      <a:pt x="19691" y="7316"/>
                      <a:pt x="19588" y="8036"/>
                      <a:pt x="19215" y="8294"/>
                    </a:cubicBezTo>
                    <a:cubicBezTo>
                      <a:pt x="19104" y="8371"/>
                      <a:pt x="19004" y="8402"/>
                      <a:pt x="18908" y="8402"/>
                    </a:cubicBezTo>
                    <a:cubicBezTo>
                      <a:pt x="18674" y="8402"/>
                      <a:pt x="18469" y="8222"/>
                      <a:pt x="18213" y="8098"/>
                    </a:cubicBezTo>
                    <a:cubicBezTo>
                      <a:pt x="17506" y="7753"/>
                      <a:pt x="16664" y="7646"/>
                      <a:pt x="15830" y="7646"/>
                    </a:cubicBezTo>
                    <a:cubicBezTo>
                      <a:pt x="15300" y="7646"/>
                      <a:pt x="14773" y="7689"/>
                      <a:pt x="14286" y="7742"/>
                    </a:cubicBezTo>
                    <a:cubicBezTo>
                      <a:pt x="12353" y="7951"/>
                      <a:pt x="10476" y="8645"/>
                      <a:pt x="8794" y="9610"/>
                    </a:cubicBezTo>
                    <a:cubicBezTo>
                      <a:pt x="7280" y="10481"/>
                      <a:pt x="5925" y="11042"/>
                      <a:pt x="4793" y="12456"/>
                    </a:cubicBezTo>
                    <a:cubicBezTo>
                      <a:pt x="4062" y="13371"/>
                      <a:pt x="3191" y="14137"/>
                      <a:pt x="2528" y="15113"/>
                    </a:cubicBezTo>
                    <a:cubicBezTo>
                      <a:pt x="1538" y="16573"/>
                      <a:pt x="762" y="18084"/>
                      <a:pt x="368" y="19808"/>
                    </a:cubicBezTo>
                    <a:cubicBezTo>
                      <a:pt x="13" y="21366"/>
                      <a:pt x="0" y="22866"/>
                      <a:pt x="225" y="24444"/>
                    </a:cubicBezTo>
                    <a:cubicBezTo>
                      <a:pt x="353" y="25346"/>
                      <a:pt x="511" y="26261"/>
                      <a:pt x="753" y="27145"/>
                    </a:cubicBezTo>
                    <a:cubicBezTo>
                      <a:pt x="1002" y="28058"/>
                      <a:pt x="1647" y="28859"/>
                      <a:pt x="2227" y="29585"/>
                    </a:cubicBezTo>
                    <a:cubicBezTo>
                      <a:pt x="2952" y="30494"/>
                      <a:pt x="3443" y="31571"/>
                      <a:pt x="4188" y="32483"/>
                    </a:cubicBezTo>
                    <a:cubicBezTo>
                      <a:pt x="6534" y="35363"/>
                      <a:pt x="8902" y="37539"/>
                      <a:pt x="12378" y="38961"/>
                    </a:cubicBezTo>
                    <a:cubicBezTo>
                      <a:pt x="13393" y="39375"/>
                      <a:pt x="14416" y="39907"/>
                      <a:pt x="15513" y="40051"/>
                    </a:cubicBezTo>
                    <a:cubicBezTo>
                      <a:pt x="16021" y="40118"/>
                      <a:pt x="16561" y="40141"/>
                      <a:pt x="17102" y="40141"/>
                    </a:cubicBezTo>
                    <a:cubicBezTo>
                      <a:pt x="17604" y="40141"/>
                      <a:pt x="18106" y="40121"/>
                      <a:pt x="18582" y="40096"/>
                    </a:cubicBezTo>
                    <a:cubicBezTo>
                      <a:pt x="19277" y="40061"/>
                      <a:pt x="19979" y="39988"/>
                      <a:pt x="20671" y="39988"/>
                    </a:cubicBezTo>
                    <a:cubicBezTo>
                      <a:pt x="20860" y="39988"/>
                      <a:pt x="21049" y="39994"/>
                      <a:pt x="21237" y="40007"/>
                    </a:cubicBezTo>
                    <a:cubicBezTo>
                      <a:pt x="21377" y="40017"/>
                      <a:pt x="21850" y="40042"/>
                      <a:pt x="22390" y="40042"/>
                    </a:cubicBezTo>
                    <a:cubicBezTo>
                      <a:pt x="23285" y="40042"/>
                      <a:pt x="24363" y="39973"/>
                      <a:pt x="24410" y="39655"/>
                    </a:cubicBezTo>
                    <a:lnTo>
                      <a:pt x="24410" y="39655"/>
                    </a:lnTo>
                    <a:cubicBezTo>
                      <a:pt x="23982" y="42585"/>
                      <a:pt x="26980" y="44188"/>
                      <a:pt x="29619" y="45484"/>
                    </a:cubicBezTo>
                    <a:cubicBezTo>
                      <a:pt x="31494" y="46405"/>
                      <a:pt x="33495" y="46662"/>
                      <a:pt x="35552" y="46919"/>
                    </a:cubicBezTo>
                    <a:cubicBezTo>
                      <a:pt x="36412" y="47026"/>
                      <a:pt x="37262" y="47188"/>
                      <a:pt x="38092" y="47188"/>
                    </a:cubicBezTo>
                    <a:cubicBezTo>
                      <a:pt x="38741" y="47188"/>
                      <a:pt x="39378" y="47089"/>
                      <a:pt x="39995" y="46786"/>
                    </a:cubicBezTo>
                    <a:lnTo>
                      <a:pt x="39995" y="46786"/>
                    </a:lnTo>
                    <a:cubicBezTo>
                      <a:pt x="39246" y="49472"/>
                      <a:pt x="41332" y="52435"/>
                      <a:pt x="42928" y="54573"/>
                    </a:cubicBezTo>
                    <a:cubicBezTo>
                      <a:pt x="44463" y="56628"/>
                      <a:pt x="46268" y="58477"/>
                      <a:pt x="48230" y="60123"/>
                    </a:cubicBezTo>
                    <a:cubicBezTo>
                      <a:pt x="49441" y="61140"/>
                      <a:pt x="50742" y="62186"/>
                      <a:pt x="52227" y="62186"/>
                    </a:cubicBezTo>
                    <a:cubicBezTo>
                      <a:pt x="52729" y="62186"/>
                      <a:pt x="53251" y="62067"/>
                      <a:pt x="53798" y="61787"/>
                    </a:cubicBezTo>
                    <a:cubicBezTo>
                      <a:pt x="54317" y="61520"/>
                      <a:pt x="55170" y="61055"/>
                      <a:pt x="55406" y="60474"/>
                    </a:cubicBezTo>
                    <a:cubicBezTo>
                      <a:pt x="55489" y="60265"/>
                      <a:pt x="55494" y="60044"/>
                      <a:pt x="55378" y="59810"/>
                    </a:cubicBezTo>
                    <a:cubicBezTo>
                      <a:pt x="54985" y="59026"/>
                      <a:pt x="53249" y="58559"/>
                      <a:pt x="52587" y="57994"/>
                    </a:cubicBezTo>
                    <a:cubicBezTo>
                      <a:pt x="50753" y="56434"/>
                      <a:pt x="49425" y="53753"/>
                      <a:pt x="50159" y="51301"/>
                    </a:cubicBezTo>
                    <a:lnTo>
                      <a:pt x="50159" y="51301"/>
                    </a:lnTo>
                    <a:cubicBezTo>
                      <a:pt x="51738" y="52365"/>
                      <a:pt x="53161" y="53608"/>
                      <a:pt x="55107" y="53608"/>
                    </a:cubicBezTo>
                    <a:cubicBezTo>
                      <a:pt x="55406" y="53608"/>
                      <a:pt x="55718" y="53579"/>
                      <a:pt x="56044" y="53515"/>
                    </a:cubicBezTo>
                    <a:cubicBezTo>
                      <a:pt x="59279" y="52881"/>
                      <a:pt x="60338" y="50978"/>
                      <a:pt x="60332" y="47937"/>
                    </a:cubicBezTo>
                    <a:lnTo>
                      <a:pt x="60332" y="47937"/>
                    </a:lnTo>
                    <a:cubicBezTo>
                      <a:pt x="60333" y="48437"/>
                      <a:pt x="63904" y="48792"/>
                      <a:pt x="64320" y="48812"/>
                    </a:cubicBezTo>
                    <a:cubicBezTo>
                      <a:pt x="64552" y="48823"/>
                      <a:pt x="64782" y="48829"/>
                      <a:pt x="65010" y="48829"/>
                    </a:cubicBezTo>
                    <a:cubicBezTo>
                      <a:pt x="69582" y="48829"/>
                      <a:pt x="73284" y="46633"/>
                      <a:pt x="75665" y="42664"/>
                    </a:cubicBezTo>
                    <a:cubicBezTo>
                      <a:pt x="76578" y="41143"/>
                      <a:pt x="76633" y="39362"/>
                      <a:pt x="76577" y="37640"/>
                    </a:cubicBezTo>
                    <a:cubicBezTo>
                      <a:pt x="76543" y="36594"/>
                      <a:pt x="76883" y="34619"/>
                      <a:pt x="75913" y="33905"/>
                    </a:cubicBezTo>
                    <a:lnTo>
                      <a:pt x="75913" y="33905"/>
                    </a:lnTo>
                    <a:cubicBezTo>
                      <a:pt x="76042" y="33927"/>
                      <a:pt x="76167" y="33937"/>
                      <a:pt x="76288" y="33937"/>
                    </a:cubicBezTo>
                    <a:cubicBezTo>
                      <a:pt x="78657" y="33937"/>
                      <a:pt x="79517" y="29882"/>
                      <a:pt x="79343" y="28080"/>
                    </a:cubicBezTo>
                    <a:cubicBezTo>
                      <a:pt x="79195" y="26554"/>
                      <a:pt x="78446" y="25001"/>
                      <a:pt x="77477" y="23830"/>
                    </a:cubicBezTo>
                    <a:cubicBezTo>
                      <a:pt x="76396" y="22523"/>
                      <a:pt x="74643" y="21915"/>
                      <a:pt x="72977" y="21915"/>
                    </a:cubicBezTo>
                    <a:cubicBezTo>
                      <a:pt x="72827" y="21915"/>
                      <a:pt x="72677" y="21920"/>
                      <a:pt x="72528" y="21930"/>
                    </a:cubicBezTo>
                    <a:cubicBezTo>
                      <a:pt x="75281" y="19086"/>
                      <a:pt x="72411" y="13819"/>
                      <a:pt x="70207" y="11646"/>
                    </a:cubicBezTo>
                    <a:cubicBezTo>
                      <a:pt x="68333" y="9797"/>
                      <a:pt x="65820" y="8601"/>
                      <a:pt x="63314" y="7879"/>
                    </a:cubicBezTo>
                    <a:cubicBezTo>
                      <a:pt x="62246" y="7571"/>
                      <a:pt x="61130" y="7294"/>
                      <a:pt x="60014" y="7294"/>
                    </a:cubicBezTo>
                    <a:cubicBezTo>
                      <a:pt x="59855" y="7294"/>
                      <a:pt x="59697" y="7300"/>
                      <a:pt x="59539" y="7312"/>
                    </a:cubicBezTo>
                    <a:cubicBezTo>
                      <a:pt x="59066" y="7347"/>
                      <a:pt x="56182" y="7301"/>
                      <a:pt x="56099" y="7645"/>
                    </a:cubicBezTo>
                    <a:cubicBezTo>
                      <a:pt x="56773" y="4895"/>
                      <a:pt x="52416" y="1772"/>
                      <a:pt x="50370" y="932"/>
                    </a:cubicBezTo>
                    <a:cubicBezTo>
                      <a:pt x="49148" y="431"/>
                      <a:pt x="47853" y="194"/>
                      <a:pt x="46553" y="194"/>
                    </a:cubicBezTo>
                    <a:cubicBezTo>
                      <a:pt x="45566" y="194"/>
                      <a:pt x="44575" y="331"/>
                      <a:pt x="43612" y="591"/>
                    </a:cubicBezTo>
                    <a:cubicBezTo>
                      <a:pt x="41339" y="1204"/>
                      <a:pt x="39925" y="2438"/>
                      <a:pt x="38304" y="4065"/>
                    </a:cubicBezTo>
                    <a:cubicBezTo>
                      <a:pt x="37791" y="1081"/>
                      <a:pt x="33516" y="0"/>
                      <a:pt x="307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_tradnl"/>
              </a:p>
            </p:txBody>
          </p:sp>
          <p:sp>
            <p:nvSpPr>
              <p:cNvPr id="409" name="Google Shape;409;p34"/>
              <p:cNvSpPr/>
              <p:nvPr/>
            </p:nvSpPr>
            <p:spPr>
              <a:xfrm>
                <a:off x="5642820" y="1021869"/>
                <a:ext cx="2632925" cy="2044136"/>
              </a:xfrm>
              <a:custGeom>
                <a:avLst/>
                <a:gdLst/>
                <a:ahLst/>
                <a:cxnLst/>
                <a:rect l="l" t="t" r="r" b="b"/>
                <a:pathLst>
                  <a:path w="81395" h="63193" extrusionOk="0">
                    <a:moveTo>
                      <a:pt x="32068" y="1008"/>
                    </a:moveTo>
                    <a:cubicBezTo>
                      <a:pt x="32078" y="1008"/>
                      <a:pt x="32089" y="1008"/>
                      <a:pt x="32100" y="1008"/>
                    </a:cubicBezTo>
                    <a:cubicBezTo>
                      <a:pt x="34704" y="1008"/>
                      <a:pt x="38746" y="1979"/>
                      <a:pt x="39205" y="4654"/>
                    </a:cubicBezTo>
                    <a:cubicBezTo>
                      <a:pt x="39250" y="4915"/>
                      <a:pt x="39474" y="5073"/>
                      <a:pt x="39704" y="5073"/>
                    </a:cubicBezTo>
                    <a:cubicBezTo>
                      <a:pt x="39829" y="5073"/>
                      <a:pt x="39956" y="5026"/>
                      <a:pt x="40058" y="4924"/>
                    </a:cubicBezTo>
                    <a:cubicBezTo>
                      <a:pt x="41580" y="3397"/>
                      <a:pt x="42921" y="2182"/>
                      <a:pt x="45141" y="1581"/>
                    </a:cubicBezTo>
                    <a:cubicBezTo>
                      <a:pt x="46073" y="1330"/>
                      <a:pt x="47016" y="1205"/>
                      <a:pt x="47943" y="1205"/>
                    </a:cubicBezTo>
                    <a:cubicBezTo>
                      <a:pt x="49208" y="1205"/>
                      <a:pt x="50443" y="1438"/>
                      <a:pt x="51576" y="1902"/>
                    </a:cubicBezTo>
                    <a:cubicBezTo>
                      <a:pt x="53715" y="2779"/>
                      <a:pt x="57570" y="5736"/>
                      <a:pt x="57008" y="8029"/>
                    </a:cubicBezTo>
                    <a:cubicBezTo>
                      <a:pt x="56953" y="8251"/>
                      <a:pt x="57054" y="8482"/>
                      <a:pt x="57255" y="8591"/>
                    </a:cubicBezTo>
                    <a:cubicBezTo>
                      <a:pt x="57331" y="8633"/>
                      <a:pt x="57414" y="8653"/>
                      <a:pt x="57496" y="8653"/>
                    </a:cubicBezTo>
                    <a:cubicBezTo>
                      <a:pt x="57631" y="8653"/>
                      <a:pt x="57764" y="8599"/>
                      <a:pt x="57862" y="8496"/>
                    </a:cubicBezTo>
                    <a:cubicBezTo>
                      <a:pt x="58267" y="8372"/>
                      <a:pt x="59760" y="8346"/>
                      <a:pt x="60339" y="8335"/>
                    </a:cubicBezTo>
                    <a:cubicBezTo>
                      <a:pt x="60634" y="8331"/>
                      <a:pt x="60866" y="8326"/>
                      <a:pt x="60975" y="8317"/>
                    </a:cubicBezTo>
                    <a:cubicBezTo>
                      <a:pt x="61118" y="8307"/>
                      <a:pt x="61261" y="8302"/>
                      <a:pt x="61405" y="8302"/>
                    </a:cubicBezTo>
                    <a:cubicBezTo>
                      <a:pt x="62468" y="8302"/>
                      <a:pt x="63548" y="8573"/>
                      <a:pt x="64573" y="8868"/>
                    </a:cubicBezTo>
                    <a:cubicBezTo>
                      <a:pt x="67333" y="9663"/>
                      <a:pt x="69642" y="10921"/>
                      <a:pt x="71252" y="12508"/>
                    </a:cubicBezTo>
                    <a:cubicBezTo>
                      <a:pt x="73253" y="14482"/>
                      <a:pt x="76086" y="19478"/>
                      <a:pt x="73564" y="22084"/>
                    </a:cubicBezTo>
                    <a:cubicBezTo>
                      <a:pt x="73420" y="22234"/>
                      <a:pt x="73382" y="22457"/>
                      <a:pt x="73470" y="22646"/>
                    </a:cubicBezTo>
                    <a:cubicBezTo>
                      <a:pt x="73555" y="22831"/>
                      <a:pt x="73742" y="22937"/>
                      <a:pt x="73944" y="22937"/>
                    </a:cubicBezTo>
                    <a:cubicBezTo>
                      <a:pt x="73950" y="22937"/>
                      <a:pt x="73955" y="22937"/>
                      <a:pt x="73961" y="22937"/>
                    </a:cubicBezTo>
                    <a:cubicBezTo>
                      <a:pt x="74099" y="22927"/>
                      <a:pt x="74239" y="22924"/>
                      <a:pt x="74379" y="22924"/>
                    </a:cubicBezTo>
                    <a:cubicBezTo>
                      <a:pt x="76053" y="22924"/>
                      <a:pt x="77590" y="23571"/>
                      <a:pt x="78488" y="24655"/>
                    </a:cubicBezTo>
                    <a:cubicBezTo>
                      <a:pt x="79471" y="25843"/>
                      <a:pt x="80110" y="27293"/>
                      <a:pt x="80240" y="28633"/>
                    </a:cubicBezTo>
                    <a:cubicBezTo>
                      <a:pt x="80363" y="29913"/>
                      <a:pt x="79755" y="32294"/>
                      <a:pt x="78812" y="33332"/>
                    </a:cubicBezTo>
                    <a:cubicBezTo>
                      <a:pt x="78518" y="33656"/>
                      <a:pt x="78228" y="33818"/>
                      <a:pt x="77935" y="33818"/>
                    </a:cubicBezTo>
                    <a:cubicBezTo>
                      <a:pt x="77893" y="33818"/>
                      <a:pt x="77852" y="33815"/>
                      <a:pt x="77810" y="33808"/>
                    </a:cubicBezTo>
                    <a:cubicBezTo>
                      <a:pt x="77783" y="33804"/>
                      <a:pt x="77756" y="33801"/>
                      <a:pt x="77729" y="33801"/>
                    </a:cubicBezTo>
                    <a:cubicBezTo>
                      <a:pt x="77531" y="33801"/>
                      <a:pt x="77346" y="33924"/>
                      <a:pt x="77267" y="34111"/>
                    </a:cubicBezTo>
                    <a:cubicBezTo>
                      <a:pt x="77178" y="34326"/>
                      <a:pt x="77246" y="34573"/>
                      <a:pt x="77433" y="34712"/>
                    </a:cubicBezTo>
                    <a:cubicBezTo>
                      <a:pt x="78071" y="35182"/>
                      <a:pt x="79014" y="40120"/>
                      <a:pt x="76912" y="43286"/>
                    </a:cubicBezTo>
                    <a:cubicBezTo>
                      <a:pt x="74433" y="47017"/>
                      <a:pt x="71053" y="48831"/>
                      <a:pt x="66573" y="48831"/>
                    </a:cubicBezTo>
                    <a:cubicBezTo>
                      <a:pt x="66299" y="48831"/>
                      <a:pt x="66021" y="48824"/>
                      <a:pt x="65739" y="48810"/>
                    </a:cubicBezTo>
                    <a:cubicBezTo>
                      <a:pt x="65048" y="48781"/>
                      <a:pt x="62688" y="48477"/>
                      <a:pt x="62178" y="48209"/>
                    </a:cubicBezTo>
                    <a:cubicBezTo>
                      <a:pt x="62091" y="48041"/>
                      <a:pt x="61918" y="47936"/>
                      <a:pt x="61730" y="47936"/>
                    </a:cubicBezTo>
                    <a:lnTo>
                      <a:pt x="61729" y="47936"/>
                    </a:lnTo>
                    <a:cubicBezTo>
                      <a:pt x="61450" y="47936"/>
                      <a:pt x="61225" y="48162"/>
                      <a:pt x="61225" y="48441"/>
                    </a:cubicBezTo>
                    <a:cubicBezTo>
                      <a:pt x="61231" y="51510"/>
                      <a:pt x="60106" y="52984"/>
                      <a:pt x="57346" y="53524"/>
                    </a:cubicBezTo>
                    <a:cubicBezTo>
                      <a:pt x="57070" y="53578"/>
                      <a:pt x="56787" y="53607"/>
                      <a:pt x="56506" y="53608"/>
                    </a:cubicBezTo>
                    <a:cubicBezTo>
                      <a:pt x="55014" y="53608"/>
                      <a:pt x="53822" y="52772"/>
                      <a:pt x="52559" y="51887"/>
                    </a:cubicBezTo>
                    <a:cubicBezTo>
                      <a:pt x="52321" y="51720"/>
                      <a:pt x="52081" y="51552"/>
                      <a:pt x="51838" y="51387"/>
                    </a:cubicBezTo>
                    <a:cubicBezTo>
                      <a:pt x="51750" y="51329"/>
                      <a:pt x="51653" y="51301"/>
                      <a:pt x="51557" y="51301"/>
                    </a:cubicBezTo>
                    <a:cubicBezTo>
                      <a:pt x="51344" y="51301"/>
                      <a:pt x="51141" y="51436"/>
                      <a:pt x="51073" y="51660"/>
                    </a:cubicBezTo>
                    <a:cubicBezTo>
                      <a:pt x="50245" y="54425"/>
                      <a:pt x="51774" y="57280"/>
                      <a:pt x="53656" y="58882"/>
                    </a:cubicBezTo>
                    <a:cubicBezTo>
                      <a:pt x="53962" y="59143"/>
                      <a:pt x="54410" y="59361"/>
                      <a:pt x="54883" y="59591"/>
                    </a:cubicBezTo>
                    <a:cubicBezTo>
                      <a:pt x="55453" y="59869"/>
                      <a:pt x="56160" y="60213"/>
                      <a:pt x="56324" y="60540"/>
                    </a:cubicBezTo>
                    <a:cubicBezTo>
                      <a:pt x="56369" y="60628"/>
                      <a:pt x="56371" y="60697"/>
                      <a:pt x="56334" y="60789"/>
                    </a:cubicBezTo>
                    <a:cubicBezTo>
                      <a:pt x="56157" y="61228"/>
                      <a:pt x="55259" y="61691"/>
                      <a:pt x="54964" y="61842"/>
                    </a:cubicBezTo>
                    <a:cubicBezTo>
                      <a:pt x="54512" y="62073"/>
                      <a:pt x="54073" y="62185"/>
                      <a:pt x="53623" y="62185"/>
                    </a:cubicBezTo>
                    <a:cubicBezTo>
                      <a:pt x="52369" y="62185"/>
                      <a:pt x="51217" y="61305"/>
                      <a:pt x="49950" y="60241"/>
                    </a:cubicBezTo>
                    <a:cubicBezTo>
                      <a:pt x="47923" y="58541"/>
                      <a:pt x="46167" y="56701"/>
                      <a:pt x="44729" y="54775"/>
                    </a:cubicBezTo>
                    <a:cubicBezTo>
                      <a:pt x="43079" y="52567"/>
                      <a:pt x="41483" y="49988"/>
                      <a:pt x="42147" y="47607"/>
                    </a:cubicBezTo>
                    <a:cubicBezTo>
                      <a:pt x="42237" y="47285"/>
                      <a:pt x="41996" y="46967"/>
                      <a:pt x="41663" y="46967"/>
                    </a:cubicBezTo>
                    <a:cubicBezTo>
                      <a:pt x="41585" y="46967"/>
                      <a:pt x="41509" y="46984"/>
                      <a:pt x="41440" y="47019"/>
                    </a:cubicBezTo>
                    <a:cubicBezTo>
                      <a:pt x="41045" y="47213"/>
                      <a:pt x="40083" y="47328"/>
                      <a:pt x="38868" y="47328"/>
                    </a:cubicBezTo>
                    <a:cubicBezTo>
                      <a:pt x="36717" y="47328"/>
                      <a:pt x="33590" y="46954"/>
                      <a:pt x="31806" y="46131"/>
                    </a:cubicBezTo>
                    <a:cubicBezTo>
                      <a:pt x="29027" y="44849"/>
                      <a:pt x="27464" y="43151"/>
                      <a:pt x="26230" y="40074"/>
                    </a:cubicBezTo>
                    <a:cubicBezTo>
                      <a:pt x="26151" y="39877"/>
                      <a:pt x="25962" y="39758"/>
                      <a:pt x="25762" y="39758"/>
                    </a:cubicBezTo>
                    <a:cubicBezTo>
                      <a:pt x="25703" y="39758"/>
                      <a:pt x="25644" y="39768"/>
                      <a:pt x="25586" y="39789"/>
                    </a:cubicBezTo>
                    <a:cubicBezTo>
                      <a:pt x="25168" y="39945"/>
                      <a:pt x="23431" y="40391"/>
                      <a:pt x="21021" y="40391"/>
                    </a:cubicBezTo>
                    <a:cubicBezTo>
                      <a:pt x="19004" y="40391"/>
                      <a:pt x="15983" y="40064"/>
                      <a:pt x="13051" y="38510"/>
                    </a:cubicBezTo>
                    <a:cubicBezTo>
                      <a:pt x="9501" y="36627"/>
                      <a:pt x="7093" y="34042"/>
                      <a:pt x="5973" y="32668"/>
                    </a:cubicBezTo>
                    <a:cubicBezTo>
                      <a:pt x="1118" y="26710"/>
                      <a:pt x="1829" y="18096"/>
                      <a:pt x="7626" y="12629"/>
                    </a:cubicBezTo>
                    <a:cubicBezTo>
                      <a:pt x="9845" y="10536"/>
                      <a:pt x="12954" y="9048"/>
                      <a:pt x="15738" y="8746"/>
                    </a:cubicBezTo>
                    <a:cubicBezTo>
                      <a:pt x="16166" y="8700"/>
                      <a:pt x="16588" y="8677"/>
                      <a:pt x="16999" y="8677"/>
                    </a:cubicBezTo>
                    <a:cubicBezTo>
                      <a:pt x="17672" y="8677"/>
                      <a:pt x="18318" y="8739"/>
                      <a:pt x="18921" y="8862"/>
                    </a:cubicBezTo>
                    <a:cubicBezTo>
                      <a:pt x="19139" y="8906"/>
                      <a:pt x="19390" y="9007"/>
                      <a:pt x="19631" y="9106"/>
                    </a:cubicBezTo>
                    <a:cubicBezTo>
                      <a:pt x="20009" y="9259"/>
                      <a:pt x="20399" y="9417"/>
                      <a:pt x="20785" y="9417"/>
                    </a:cubicBezTo>
                    <a:cubicBezTo>
                      <a:pt x="21128" y="9417"/>
                      <a:pt x="21600" y="9290"/>
                      <a:pt x="21897" y="8684"/>
                    </a:cubicBezTo>
                    <a:cubicBezTo>
                      <a:pt x="22724" y="7005"/>
                      <a:pt x="23779" y="5549"/>
                      <a:pt x="25034" y="4355"/>
                    </a:cubicBezTo>
                    <a:cubicBezTo>
                      <a:pt x="26964" y="2519"/>
                      <a:pt x="28664" y="1326"/>
                      <a:pt x="31177" y="1055"/>
                    </a:cubicBezTo>
                    <a:cubicBezTo>
                      <a:pt x="31474" y="1024"/>
                      <a:pt x="31771" y="1008"/>
                      <a:pt x="32068" y="1008"/>
                    </a:cubicBezTo>
                    <a:close/>
                    <a:moveTo>
                      <a:pt x="32067" y="0"/>
                    </a:moveTo>
                    <a:cubicBezTo>
                      <a:pt x="31734" y="0"/>
                      <a:pt x="31400" y="17"/>
                      <a:pt x="31070" y="53"/>
                    </a:cubicBezTo>
                    <a:cubicBezTo>
                      <a:pt x="28283" y="354"/>
                      <a:pt x="26365" y="1698"/>
                      <a:pt x="24340" y="3625"/>
                    </a:cubicBezTo>
                    <a:cubicBezTo>
                      <a:pt x="22999" y="4899"/>
                      <a:pt x="21874" y="6453"/>
                      <a:pt x="20994" y="8240"/>
                    </a:cubicBezTo>
                    <a:cubicBezTo>
                      <a:pt x="20911" y="8409"/>
                      <a:pt x="20853" y="8409"/>
                      <a:pt x="20786" y="8409"/>
                    </a:cubicBezTo>
                    <a:cubicBezTo>
                      <a:pt x="20596" y="8409"/>
                      <a:pt x="20299" y="8289"/>
                      <a:pt x="20011" y="8172"/>
                    </a:cubicBezTo>
                    <a:cubicBezTo>
                      <a:pt x="19728" y="8057"/>
                      <a:pt x="19434" y="7937"/>
                      <a:pt x="19125" y="7874"/>
                    </a:cubicBezTo>
                    <a:cubicBezTo>
                      <a:pt x="18455" y="7737"/>
                      <a:pt x="17743" y="7669"/>
                      <a:pt x="17003" y="7669"/>
                    </a:cubicBezTo>
                    <a:cubicBezTo>
                      <a:pt x="16554" y="7669"/>
                      <a:pt x="16095" y="7694"/>
                      <a:pt x="15630" y="7744"/>
                    </a:cubicBezTo>
                    <a:cubicBezTo>
                      <a:pt x="12594" y="8073"/>
                      <a:pt x="9344" y="9626"/>
                      <a:pt x="6936" y="11895"/>
                    </a:cubicBezTo>
                    <a:cubicBezTo>
                      <a:pt x="749" y="17729"/>
                      <a:pt x="1" y="26933"/>
                      <a:pt x="5193" y="33304"/>
                    </a:cubicBezTo>
                    <a:cubicBezTo>
                      <a:pt x="6361" y="34737"/>
                      <a:pt x="8872" y="37435"/>
                      <a:pt x="12580" y="39401"/>
                    </a:cubicBezTo>
                    <a:cubicBezTo>
                      <a:pt x="15695" y="41052"/>
                      <a:pt x="18889" y="41399"/>
                      <a:pt x="21022" y="41399"/>
                    </a:cubicBezTo>
                    <a:cubicBezTo>
                      <a:pt x="22929" y="41399"/>
                      <a:pt x="24564" y="41125"/>
                      <a:pt x="25474" y="40879"/>
                    </a:cubicBezTo>
                    <a:cubicBezTo>
                      <a:pt x="26777" y="43919"/>
                      <a:pt x="28516" y="45724"/>
                      <a:pt x="31384" y="47047"/>
                    </a:cubicBezTo>
                    <a:cubicBezTo>
                      <a:pt x="33316" y="47937"/>
                      <a:pt x="36535" y="48336"/>
                      <a:pt x="38869" y="48336"/>
                    </a:cubicBezTo>
                    <a:cubicBezTo>
                      <a:pt x="39530" y="48336"/>
                      <a:pt x="40342" y="48304"/>
                      <a:pt x="41014" y="48181"/>
                    </a:cubicBezTo>
                    <a:lnTo>
                      <a:pt x="41014" y="48181"/>
                    </a:lnTo>
                    <a:cubicBezTo>
                      <a:pt x="40744" y="50705"/>
                      <a:pt x="42306" y="53215"/>
                      <a:pt x="43921" y="55379"/>
                    </a:cubicBezTo>
                    <a:cubicBezTo>
                      <a:pt x="45406" y="57367"/>
                      <a:pt x="47217" y="59264"/>
                      <a:pt x="49303" y="61014"/>
                    </a:cubicBezTo>
                    <a:cubicBezTo>
                      <a:pt x="50461" y="61985"/>
                      <a:pt x="51901" y="63193"/>
                      <a:pt x="53624" y="63193"/>
                    </a:cubicBezTo>
                    <a:cubicBezTo>
                      <a:pt x="54229" y="63193"/>
                      <a:pt x="54834" y="63040"/>
                      <a:pt x="55427" y="62738"/>
                    </a:cubicBezTo>
                    <a:cubicBezTo>
                      <a:pt x="56181" y="62349"/>
                      <a:pt x="56991" y="61859"/>
                      <a:pt x="57271" y="61165"/>
                    </a:cubicBezTo>
                    <a:cubicBezTo>
                      <a:pt x="57416" y="60808"/>
                      <a:pt x="57401" y="60434"/>
                      <a:pt x="57228" y="60087"/>
                    </a:cubicBezTo>
                    <a:cubicBezTo>
                      <a:pt x="56911" y="59457"/>
                      <a:pt x="56106" y="59065"/>
                      <a:pt x="55327" y="58686"/>
                    </a:cubicBezTo>
                    <a:cubicBezTo>
                      <a:pt x="54931" y="58493"/>
                      <a:pt x="54521" y="58293"/>
                      <a:pt x="54311" y="58114"/>
                    </a:cubicBezTo>
                    <a:cubicBezTo>
                      <a:pt x="52889" y="56905"/>
                      <a:pt x="51626" y="54755"/>
                      <a:pt x="51893" y="52649"/>
                    </a:cubicBezTo>
                    <a:lnTo>
                      <a:pt x="51893" y="52649"/>
                    </a:lnTo>
                    <a:cubicBezTo>
                      <a:pt x="51923" y="52671"/>
                      <a:pt x="51953" y="52691"/>
                      <a:pt x="51982" y="52712"/>
                    </a:cubicBezTo>
                    <a:cubicBezTo>
                      <a:pt x="53318" y="53649"/>
                      <a:pt x="54699" y="54616"/>
                      <a:pt x="56507" y="54616"/>
                    </a:cubicBezTo>
                    <a:cubicBezTo>
                      <a:pt x="56854" y="54615"/>
                      <a:pt x="57201" y="54580"/>
                      <a:pt x="57541" y="54514"/>
                    </a:cubicBezTo>
                    <a:cubicBezTo>
                      <a:pt x="60526" y="53929"/>
                      <a:pt x="61991" y="52302"/>
                      <a:pt x="62207" y="49283"/>
                    </a:cubicBezTo>
                    <a:cubicBezTo>
                      <a:pt x="63365" y="49688"/>
                      <a:pt x="65196" y="49796"/>
                      <a:pt x="65694" y="49818"/>
                    </a:cubicBezTo>
                    <a:cubicBezTo>
                      <a:pt x="65994" y="49833"/>
                      <a:pt x="66290" y="49840"/>
                      <a:pt x="66581" y="49840"/>
                    </a:cubicBezTo>
                    <a:cubicBezTo>
                      <a:pt x="71405" y="49840"/>
                      <a:pt x="75075" y="47876"/>
                      <a:pt x="77753" y="43844"/>
                    </a:cubicBezTo>
                    <a:cubicBezTo>
                      <a:pt x="79603" y="41057"/>
                      <a:pt x="79460" y="36626"/>
                      <a:pt x="78600" y="34702"/>
                    </a:cubicBezTo>
                    <a:cubicBezTo>
                      <a:pt x="78937" y="34572"/>
                      <a:pt x="79259" y="34341"/>
                      <a:pt x="79559" y="34010"/>
                    </a:cubicBezTo>
                    <a:cubicBezTo>
                      <a:pt x="80704" y="32748"/>
                      <a:pt x="81394" y="30078"/>
                      <a:pt x="81244" y="28534"/>
                    </a:cubicBezTo>
                    <a:cubicBezTo>
                      <a:pt x="81095" y="27000"/>
                      <a:pt x="80374" y="25351"/>
                      <a:pt x="79266" y="24013"/>
                    </a:cubicBezTo>
                    <a:cubicBezTo>
                      <a:pt x="78281" y="22824"/>
                      <a:pt x="76692" y="22068"/>
                      <a:pt x="74937" y="21936"/>
                    </a:cubicBezTo>
                    <a:cubicBezTo>
                      <a:pt x="76820" y="18721"/>
                      <a:pt x="74078" y="13880"/>
                      <a:pt x="71959" y="11790"/>
                    </a:cubicBezTo>
                    <a:cubicBezTo>
                      <a:pt x="70231" y="10085"/>
                      <a:pt x="67774" y="8739"/>
                      <a:pt x="64853" y="7899"/>
                    </a:cubicBezTo>
                    <a:cubicBezTo>
                      <a:pt x="63759" y="7585"/>
                      <a:pt x="62588" y="7294"/>
                      <a:pt x="61408" y="7294"/>
                    </a:cubicBezTo>
                    <a:cubicBezTo>
                      <a:pt x="61239" y="7294"/>
                      <a:pt x="61070" y="7300"/>
                      <a:pt x="60901" y="7313"/>
                    </a:cubicBezTo>
                    <a:cubicBezTo>
                      <a:pt x="60801" y="7320"/>
                      <a:pt x="60590" y="7323"/>
                      <a:pt x="60322" y="7327"/>
                    </a:cubicBezTo>
                    <a:cubicBezTo>
                      <a:pt x="59277" y="7346"/>
                      <a:pt x="58561" y="7376"/>
                      <a:pt x="58068" y="7438"/>
                    </a:cubicBezTo>
                    <a:cubicBezTo>
                      <a:pt x="57944" y="4578"/>
                      <a:pt x="53866" y="1751"/>
                      <a:pt x="51960" y="969"/>
                    </a:cubicBezTo>
                    <a:cubicBezTo>
                      <a:pt x="50705" y="455"/>
                      <a:pt x="49340" y="197"/>
                      <a:pt x="47944" y="197"/>
                    </a:cubicBezTo>
                    <a:cubicBezTo>
                      <a:pt x="46928" y="197"/>
                      <a:pt x="45897" y="334"/>
                      <a:pt x="44880" y="608"/>
                    </a:cubicBezTo>
                    <a:cubicBezTo>
                      <a:pt x="42736" y="1187"/>
                      <a:pt x="41318" y="2297"/>
                      <a:pt x="39947" y="3619"/>
                    </a:cubicBezTo>
                    <a:cubicBezTo>
                      <a:pt x="38748" y="782"/>
                      <a:pt x="34415" y="0"/>
                      <a:pt x="32102" y="0"/>
                    </a:cubicBezTo>
                    <a:cubicBezTo>
                      <a:pt x="32090" y="0"/>
                      <a:pt x="32079" y="0"/>
                      <a:pt x="320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_tradnl"/>
              </a:p>
            </p:txBody>
          </p:sp>
          <p:sp>
            <p:nvSpPr>
              <p:cNvPr id="410" name="Google Shape;410;p34"/>
              <p:cNvSpPr/>
              <p:nvPr/>
            </p:nvSpPr>
            <p:spPr>
              <a:xfrm>
                <a:off x="7312434" y="1798108"/>
                <a:ext cx="861705" cy="366400"/>
              </a:xfrm>
              <a:custGeom>
                <a:avLst/>
                <a:gdLst/>
                <a:ahLst/>
                <a:cxnLst/>
                <a:rect l="l" t="t" r="r" b="b"/>
                <a:pathLst>
                  <a:path w="26639" h="11327" extrusionOk="0">
                    <a:moveTo>
                      <a:pt x="573" y="1"/>
                    </a:moveTo>
                    <a:cubicBezTo>
                      <a:pt x="474" y="1"/>
                      <a:pt x="374" y="30"/>
                      <a:pt x="286" y="91"/>
                    </a:cubicBezTo>
                    <a:cubicBezTo>
                      <a:pt x="58" y="249"/>
                      <a:pt x="0" y="563"/>
                      <a:pt x="159" y="791"/>
                    </a:cubicBezTo>
                    <a:cubicBezTo>
                      <a:pt x="1767" y="3105"/>
                      <a:pt x="3742" y="3576"/>
                      <a:pt x="6270" y="3576"/>
                    </a:cubicBezTo>
                    <a:cubicBezTo>
                      <a:pt x="7070" y="3576"/>
                      <a:pt x="7924" y="3529"/>
                      <a:pt x="8840" y="3478"/>
                    </a:cubicBezTo>
                    <a:cubicBezTo>
                      <a:pt x="9963" y="3417"/>
                      <a:pt x="11173" y="3351"/>
                      <a:pt x="12506" y="3351"/>
                    </a:cubicBezTo>
                    <a:cubicBezTo>
                      <a:pt x="13472" y="3351"/>
                      <a:pt x="14502" y="3386"/>
                      <a:pt x="15610" y="3483"/>
                    </a:cubicBezTo>
                    <a:cubicBezTo>
                      <a:pt x="23131" y="4139"/>
                      <a:pt x="25479" y="10707"/>
                      <a:pt x="25576" y="10986"/>
                    </a:cubicBezTo>
                    <a:cubicBezTo>
                      <a:pt x="25646" y="11190"/>
                      <a:pt x="25838" y="11327"/>
                      <a:pt x="26052" y="11327"/>
                    </a:cubicBezTo>
                    <a:cubicBezTo>
                      <a:pt x="26397" y="11326"/>
                      <a:pt x="26639" y="10987"/>
                      <a:pt x="26529" y="10660"/>
                    </a:cubicBezTo>
                    <a:cubicBezTo>
                      <a:pt x="26504" y="10585"/>
                      <a:pt x="23884" y="3193"/>
                      <a:pt x="15697" y="2478"/>
                    </a:cubicBezTo>
                    <a:cubicBezTo>
                      <a:pt x="14550" y="2379"/>
                      <a:pt x="13489" y="2343"/>
                      <a:pt x="12497" y="2343"/>
                    </a:cubicBezTo>
                    <a:cubicBezTo>
                      <a:pt x="11145" y="2343"/>
                      <a:pt x="9922" y="2409"/>
                      <a:pt x="8786" y="2471"/>
                    </a:cubicBezTo>
                    <a:cubicBezTo>
                      <a:pt x="7849" y="2523"/>
                      <a:pt x="7005" y="2569"/>
                      <a:pt x="6238" y="2569"/>
                    </a:cubicBezTo>
                    <a:cubicBezTo>
                      <a:pt x="3940" y="2569"/>
                      <a:pt x="2333" y="2154"/>
                      <a:pt x="987" y="217"/>
                    </a:cubicBezTo>
                    <a:cubicBezTo>
                      <a:pt x="888" y="76"/>
                      <a:pt x="732" y="1"/>
                      <a:pt x="5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_tradnl"/>
              </a:p>
            </p:txBody>
          </p:sp>
          <p:sp>
            <p:nvSpPr>
              <p:cNvPr id="411" name="Google Shape;411;p34"/>
              <p:cNvSpPr/>
              <p:nvPr/>
            </p:nvSpPr>
            <p:spPr>
              <a:xfrm>
                <a:off x="7537184" y="1607486"/>
                <a:ext cx="162773" cy="299829"/>
              </a:xfrm>
              <a:custGeom>
                <a:avLst/>
                <a:gdLst/>
                <a:ahLst/>
                <a:cxnLst/>
                <a:rect l="l" t="t" r="r" b="b"/>
                <a:pathLst>
                  <a:path w="5032" h="9269" extrusionOk="0">
                    <a:moveTo>
                      <a:pt x="4488" y="0"/>
                    </a:moveTo>
                    <a:cubicBezTo>
                      <a:pt x="4460" y="0"/>
                      <a:pt x="4431" y="3"/>
                      <a:pt x="4401" y="8"/>
                    </a:cubicBezTo>
                    <a:cubicBezTo>
                      <a:pt x="4281" y="28"/>
                      <a:pt x="1442" y="544"/>
                      <a:pt x="628" y="2790"/>
                    </a:cubicBezTo>
                    <a:cubicBezTo>
                      <a:pt x="1" y="4528"/>
                      <a:pt x="108" y="6244"/>
                      <a:pt x="924" y="7495"/>
                    </a:cubicBezTo>
                    <a:cubicBezTo>
                      <a:pt x="1611" y="8548"/>
                      <a:pt x="2725" y="9178"/>
                      <a:pt x="4061" y="9267"/>
                    </a:cubicBezTo>
                    <a:cubicBezTo>
                      <a:pt x="4073" y="9269"/>
                      <a:pt x="4083" y="9269"/>
                      <a:pt x="4095" y="9269"/>
                    </a:cubicBezTo>
                    <a:cubicBezTo>
                      <a:pt x="4096" y="9269"/>
                      <a:pt x="4097" y="9269"/>
                      <a:pt x="4098" y="9269"/>
                    </a:cubicBezTo>
                    <a:cubicBezTo>
                      <a:pt x="4368" y="9269"/>
                      <a:pt x="4590" y="9053"/>
                      <a:pt x="4599" y="8781"/>
                    </a:cubicBezTo>
                    <a:cubicBezTo>
                      <a:pt x="4609" y="8510"/>
                      <a:pt x="4400" y="8280"/>
                      <a:pt x="4129" y="8262"/>
                    </a:cubicBezTo>
                    <a:cubicBezTo>
                      <a:pt x="3116" y="8195"/>
                      <a:pt x="2278" y="7727"/>
                      <a:pt x="1769" y="6944"/>
                    </a:cubicBezTo>
                    <a:cubicBezTo>
                      <a:pt x="1126" y="5960"/>
                      <a:pt x="1056" y="4571"/>
                      <a:pt x="1577" y="3133"/>
                    </a:cubicBezTo>
                    <a:cubicBezTo>
                      <a:pt x="2189" y="1440"/>
                      <a:pt x="4550" y="1005"/>
                      <a:pt x="4573" y="1000"/>
                    </a:cubicBezTo>
                    <a:cubicBezTo>
                      <a:pt x="4848" y="953"/>
                      <a:pt x="5032" y="692"/>
                      <a:pt x="4984" y="418"/>
                    </a:cubicBezTo>
                    <a:cubicBezTo>
                      <a:pt x="4941" y="173"/>
                      <a:pt x="4729" y="0"/>
                      <a:pt x="44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_tradnl"/>
              </a:p>
            </p:txBody>
          </p:sp>
          <p:sp>
            <p:nvSpPr>
              <p:cNvPr id="412" name="Google Shape;412;p34"/>
              <p:cNvSpPr/>
              <p:nvPr/>
            </p:nvSpPr>
            <p:spPr>
              <a:xfrm>
                <a:off x="7075521" y="1438665"/>
                <a:ext cx="314418" cy="157371"/>
              </a:xfrm>
              <a:custGeom>
                <a:avLst/>
                <a:gdLst/>
                <a:ahLst/>
                <a:cxnLst/>
                <a:rect l="l" t="t" r="r" b="b"/>
                <a:pathLst>
                  <a:path w="9720" h="4865" extrusionOk="0">
                    <a:moveTo>
                      <a:pt x="5482" y="0"/>
                    </a:moveTo>
                    <a:cubicBezTo>
                      <a:pt x="4919" y="0"/>
                      <a:pt x="4333" y="78"/>
                      <a:pt x="3750" y="274"/>
                    </a:cubicBezTo>
                    <a:cubicBezTo>
                      <a:pt x="2145" y="815"/>
                      <a:pt x="928" y="2128"/>
                      <a:pt x="130" y="4177"/>
                    </a:cubicBezTo>
                    <a:cubicBezTo>
                      <a:pt x="1" y="4507"/>
                      <a:pt x="244" y="4864"/>
                      <a:pt x="598" y="4865"/>
                    </a:cubicBezTo>
                    <a:cubicBezTo>
                      <a:pt x="806" y="4865"/>
                      <a:pt x="992" y="4737"/>
                      <a:pt x="1067" y="4543"/>
                    </a:cubicBezTo>
                    <a:cubicBezTo>
                      <a:pt x="1752" y="2787"/>
                      <a:pt x="2760" y="1673"/>
                      <a:pt x="4066" y="1231"/>
                    </a:cubicBezTo>
                    <a:cubicBezTo>
                      <a:pt x="4532" y="1073"/>
                      <a:pt x="5008" y="1011"/>
                      <a:pt x="5470" y="1011"/>
                    </a:cubicBezTo>
                    <a:cubicBezTo>
                      <a:pt x="7273" y="1011"/>
                      <a:pt x="8870" y="1966"/>
                      <a:pt x="8890" y="1978"/>
                    </a:cubicBezTo>
                    <a:cubicBezTo>
                      <a:pt x="8970" y="2025"/>
                      <a:pt x="9058" y="2048"/>
                      <a:pt x="9145" y="2048"/>
                    </a:cubicBezTo>
                    <a:cubicBezTo>
                      <a:pt x="9315" y="2048"/>
                      <a:pt x="9481" y="1962"/>
                      <a:pt x="9576" y="1806"/>
                    </a:cubicBezTo>
                    <a:cubicBezTo>
                      <a:pt x="9719" y="1572"/>
                      <a:pt x="9648" y="1266"/>
                      <a:pt x="9415" y="1118"/>
                    </a:cubicBezTo>
                    <a:cubicBezTo>
                      <a:pt x="9322" y="1061"/>
                      <a:pt x="7562" y="0"/>
                      <a:pt x="54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_tradnl"/>
              </a:p>
            </p:txBody>
          </p:sp>
          <p:sp>
            <p:nvSpPr>
              <p:cNvPr id="413" name="Google Shape;413;p34"/>
              <p:cNvSpPr/>
              <p:nvPr/>
            </p:nvSpPr>
            <p:spPr>
              <a:xfrm>
                <a:off x="6617125" y="1394317"/>
                <a:ext cx="539459" cy="280615"/>
              </a:xfrm>
              <a:custGeom>
                <a:avLst/>
                <a:gdLst/>
                <a:ahLst/>
                <a:cxnLst/>
                <a:rect l="l" t="t" r="r" b="b"/>
                <a:pathLst>
                  <a:path w="16677" h="8675" extrusionOk="0">
                    <a:moveTo>
                      <a:pt x="5567" y="0"/>
                    </a:moveTo>
                    <a:cubicBezTo>
                      <a:pt x="4030" y="0"/>
                      <a:pt x="2310" y="299"/>
                      <a:pt x="392" y="1010"/>
                    </a:cubicBezTo>
                    <a:cubicBezTo>
                      <a:pt x="133" y="1108"/>
                      <a:pt x="0" y="1397"/>
                      <a:pt x="97" y="1657"/>
                    </a:cubicBezTo>
                    <a:cubicBezTo>
                      <a:pt x="172" y="1861"/>
                      <a:pt x="365" y="1986"/>
                      <a:pt x="569" y="1986"/>
                    </a:cubicBezTo>
                    <a:cubicBezTo>
                      <a:pt x="627" y="1986"/>
                      <a:pt x="685" y="1976"/>
                      <a:pt x="743" y="1955"/>
                    </a:cubicBezTo>
                    <a:cubicBezTo>
                      <a:pt x="2552" y="1283"/>
                      <a:pt x="4168" y="1002"/>
                      <a:pt x="5604" y="1002"/>
                    </a:cubicBezTo>
                    <a:cubicBezTo>
                      <a:pt x="12767" y="1002"/>
                      <a:pt x="15477" y="7991"/>
                      <a:pt x="15610" y="8347"/>
                    </a:cubicBezTo>
                    <a:cubicBezTo>
                      <a:pt x="15684" y="8543"/>
                      <a:pt x="15872" y="8674"/>
                      <a:pt x="16082" y="8674"/>
                    </a:cubicBezTo>
                    <a:cubicBezTo>
                      <a:pt x="16433" y="8674"/>
                      <a:pt x="16676" y="8324"/>
                      <a:pt x="16555" y="7995"/>
                    </a:cubicBezTo>
                    <a:cubicBezTo>
                      <a:pt x="16519" y="7901"/>
                      <a:pt x="13475" y="0"/>
                      <a:pt x="55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_tradnl"/>
              </a:p>
            </p:txBody>
          </p:sp>
          <p:sp>
            <p:nvSpPr>
              <p:cNvPr id="414" name="Google Shape;414;p34"/>
              <p:cNvSpPr/>
              <p:nvPr/>
            </p:nvSpPr>
            <p:spPr>
              <a:xfrm>
                <a:off x="6667975" y="1211942"/>
                <a:ext cx="91770" cy="219963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6800" extrusionOk="0">
                    <a:moveTo>
                      <a:pt x="2264" y="0"/>
                    </a:moveTo>
                    <a:cubicBezTo>
                      <a:pt x="2172" y="0"/>
                      <a:pt x="2080" y="25"/>
                      <a:pt x="1997" y="78"/>
                    </a:cubicBezTo>
                    <a:cubicBezTo>
                      <a:pt x="1929" y="122"/>
                      <a:pt x="338" y="1170"/>
                      <a:pt x="138" y="2969"/>
                    </a:cubicBezTo>
                    <a:cubicBezTo>
                      <a:pt x="1" y="4194"/>
                      <a:pt x="535" y="5432"/>
                      <a:pt x="1724" y="6648"/>
                    </a:cubicBezTo>
                    <a:cubicBezTo>
                      <a:pt x="1819" y="6745"/>
                      <a:pt x="1949" y="6800"/>
                      <a:pt x="2085" y="6800"/>
                    </a:cubicBezTo>
                    <a:cubicBezTo>
                      <a:pt x="2287" y="6800"/>
                      <a:pt x="2471" y="6678"/>
                      <a:pt x="2549" y="6491"/>
                    </a:cubicBezTo>
                    <a:cubicBezTo>
                      <a:pt x="2628" y="6304"/>
                      <a:pt x="2586" y="6088"/>
                      <a:pt x="2445" y="5943"/>
                    </a:cubicBezTo>
                    <a:cubicBezTo>
                      <a:pt x="1480" y="4956"/>
                      <a:pt x="1040" y="3996"/>
                      <a:pt x="1139" y="3090"/>
                    </a:cubicBezTo>
                    <a:cubicBezTo>
                      <a:pt x="1282" y="1770"/>
                      <a:pt x="2528" y="934"/>
                      <a:pt x="2546" y="922"/>
                    </a:cubicBezTo>
                    <a:cubicBezTo>
                      <a:pt x="2773" y="769"/>
                      <a:pt x="2836" y="461"/>
                      <a:pt x="2686" y="230"/>
                    </a:cubicBezTo>
                    <a:cubicBezTo>
                      <a:pt x="2590" y="82"/>
                      <a:pt x="2429" y="0"/>
                      <a:pt x="22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_tradnl"/>
              </a:p>
            </p:txBody>
          </p:sp>
          <p:sp>
            <p:nvSpPr>
              <p:cNvPr id="415" name="Google Shape;415;p34"/>
              <p:cNvSpPr/>
              <p:nvPr/>
            </p:nvSpPr>
            <p:spPr>
              <a:xfrm>
                <a:off x="6407772" y="1389270"/>
                <a:ext cx="151613" cy="322731"/>
              </a:xfrm>
              <a:custGeom>
                <a:avLst/>
                <a:gdLst/>
                <a:ahLst/>
                <a:cxnLst/>
                <a:rect l="l" t="t" r="r" b="b"/>
                <a:pathLst>
                  <a:path w="4687" h="9977" extrusionOk="0">
                    <a:moveTo>
                      <a:pt x="2284" y="0"/>
                    </a:moveTo>
                    <a:cubicBezTo>
                      <a:pt x="2117" y="0"/>
                      <a:pt x="1953" y="83"/>
                      <a:pt x="1857" y="236"/>
                    </a:cubicBezTo>
                    <a:cubicBezTo>
                      <a:pt x="1781" y="356"/>
                      <a:pt x="1" y="3226"/>
                      <a:pt x="750" y="6140"/>
                    </a:cubicBezTo>
                    <a:cubicBezTo>
                      <a:pt x="1155" y="7713"/>
                      <a:pt x="2214" y="8983"/>
                      <a:pt x="3899" y="9913"/>
                    </a:cubicBezTo>
                    <a:cubicBezTo>
                      <a:pt x="3973" y="9954"/>
                      <a:pt x="4056" y="9976"/>
                      <a:pt x="4141" y="9977"/>
                    </a:cubicBezTo>
                    <a:lnTo>
                      <a:pt x="4141" y="9977"/>
                    </a:lnTo>
                    <a:cubicBezTo>
                      <a:pt x="4371" y="9976"/>
                      <a:pt x="4572" y="9820"/>
                      <a:pt x="4629" y="9599"/>
                    </a:cubicBezTo>
                    <a:cubicBezTo>
                      <a:pt x="4686" y="9376"/>
                      <a:pt x="4586" y="9143"/>
                      <a:pt x="4385" y="9032"/>
                    </a:cubicBezTo>
                    <a:cubicBezTo>
                      <a:pt x="2955" y="8242"/>
                      <a:pt x="2062" y="7186"/>
                      <a:pt x="1727" y="5895"/>
                    </a:cubicBezTo>
                    <a:cubicBezTo>
                      <a:pt x="1084" y="3406"/>
                      <a:pt x="2693" y="798"/>
                      <a:pt x="2710" y="773"/>
                    </a:cubicBezTo>
                    <a:cubicBezTo>
                      <a:pt x="2858" y="537"/>
                      <a:pt x="2787" y="226"/>
                      <a:pt x="2552" y="77"/>
                    </a:cubicBezTo>
                    <a:cubicBezTo>
                      <a:pt x="2468" y="25"/>
                      <a:pt x="2376" y="0"/>
                      <a:pt x="2284" y="0"/>
                    </a:cubicBezTo>
                    <a:close/>
                    <a:moveTo>
                      <a:pt x="4141" y="9977"/>
                    </a:moveTo>
                    <a:cubicBezTo>
                      <a:pt x="4141" y="9977"/>
                      <a:pt x="4141" y="9977"/>
                      <a:pt x="4141" y="9977"/>
                    </a:cubicBezTo>
                    <a:lnTo>
                      <a:pt x="4142" y="9977"/>
                    </a:lnTo>
                    <a:cubicBezTo>
                      <a:pt x="4142" y="9977"/>
                      <a:pt x="4142" y="9977"/>
                      <a:pt x="4141" y="997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_tradnl"/>
              </a:p>
            </p:txBody>
          </p:sp>
          <p:sp>
            <p:nvSpPr>
              <p:cNvPr id="416" name="Google Shape;416;p34"/>
              <p:cNvSpPr/>
              <p:nvPr/>
            </p:nvSpPr>
            <p:spPr>
              <a:xfrm>
                <a:off x="6130070" y="1577370"/>
                <a:ext cx="337514" cy="473341"/>
              </a:xfrm>
              <a:custGeom>
                <a:avLst/>
                <a:gdLst/>
                <a:ahLst/>
                <a:cxnLst/>
                <a:rect l="l" t="t" r="r" b="b"/>
                <a:pathLst>
                  <a:path w="10434" h="14633" extrusionOk="0">
                    <a:moveTo>
                      <a:pt x="9581" y="1"/>
                    </a:moveTo>
                    <a:cubicBezTo>
                      <a:pt x="8526" y="1"/>
                      <a:pt x="5488" y="224"/>
                      <a:pt x="3178" y="2645"/>
                    </a:cubicBezTo>
                    <a:cubicBezTo>
                      <a:pt x="847" y="5088"/>
                      <a:pt x="1" y="8974"/>
                      <a:pt x="663" y="14193"/>
                    </a:cubicBezTo>
                    <a:cubicBezTo>
                      <a:pt x="695" y="14444"/>
                      <a:pt x="908" y="14633"/>
                      <a:pt x="1162" y="14633"/>
                    </a:cubicBezTo>
                    <a:cubicBezTo>
                      <a:pt x="1184" y="14633"/>
                      <a:pt x="1205" y="14632"/>
                      <a:pt x="1227" y="14629"/>
                    </a:cubicBezTo>
                    <a:cubicBezTo>
                      <a:pt x="1503" y="14595"/>
                      <a:pt x="1698" y="14342"/>
                      <a:pt x="1664" y="14066"/>
                    </a:cubicBezTo>
                    <a:cubicBezTo>
                      <a:pt x="1041" y="9170"/>
                      <a:pt x="1792" y="5564"/>
                      <a:pt x="3898" y="3350"/>
                    </a:cubicBezTo>
                    <a:cubicBezTo>
                      <a:pt x="5955" y="1186"/>
                      <a:pt x="8761" y="1010"/>
                      <a:pt x="9619" y="1010"/>
                    </a:cubicBezTo>
                    <a:cubicBezTo>
                      <a:pt x="9781" y="1010"/>
                      <a:pt x="9873" y="1016"/>
                      <a:pt x="9878" y="1016"/>
                    </a:cubicBezTo>
                    <a:cubicBezTo>
                      <a:pt x="9890" y="1017"/>
                      <a:pt x="9901" y="1017"/>
                      <a:pt x="9911" y="1017"/>
                    </a:cubicBezTo>
                    <a:cubicBezTo>
                      <a:pt x="10171" y="1017"/>
                      <a:pt x="10392" y="817"/>
                      <a:pt x="10412" y="553"/>
                    </a:cubicBezTo>
                    <a:cubicBezTo>
                      <a:pt x="10434" y="279"/>
                      <a:pt x="10231" y="38"/>
                      <a:pt x="9957" y="12"/>
                    </a:cubicBezTo>
                    <a:cubicBezTo>
                      <a:pt x="9930" y="10"/>
                      <a:pt x="9797" y="1"/>
                      <a:pt x="95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_tradnl"/>
              </a:p>
            </p:txBody>
          </p:sp>
          <p:sp>
            <p:nvSpPr>
              <p:cNvPr id="417" name="Google Shape;417;p34"/>
              <p:cNvSpPr/>
              <p:nvPr/>
            </p:nvSpPr>
            <p:spPr>
              <a:xfrm>
                <a:off x="5902182" y="1647823"/>
                <a:ext cx="292615" cy="188036"/>
              </a:xfrm>
              <a:custGeom>
                <a:avLst/>
                <a:gdLst/>
                <a:ahLst/>
                <a:cxnLst/>
                <a:rect l="l" t="t" r="r" b="b"/>
                <a:pathLst>
                  <a:path w="9046" h="5813" extrusionOk="0">
                    <a:moveTo>
                      <a:pt x="1228" y="1"/>
                    </a:moveTo>
                    <a:cubicBezTo>
                      <a:pt x="1018" y="1"/>
                      <a:pt x="823" y="132"/>
                      <a:pt x="750" y="341"/>
                    </a:cubicBezTo>
                    <a:cubicBezTo>
                      <a:pt x="1" y="2722"/>
                      <a:pt x="1920" y="4910"/>
                      <a:pt x="3535" y="5509"/>
                    </a:cubicBezTo>
                    <a:cubicBezTo>
                      <a:pt x="4130" y="5731"/>
                      <a:pt x="4755" y="5813"/>
                      <a:pt x="5359" y="5813"/>
                    </a:cubicBezTo>
                    <a:cubicBezTo>
                      <a:pt x="7010" y="5813"/>
                      <a:pt x="8491" y="5192"/>
                      <a:pt x="8706" y="5098"/>
                    </a:cubicBezTo>
                    <a:cubicBezTo>
                      <a:pt x="8924" y="5003"/>
                      <a:pt x="9046" y="4767"/>
                      <a:pt x="8997" y="4533"/>
                    </a:cubicBezTo>
                    <a:cubicBezTo>
                      <a:pt x="8949" y="4297"/>
                      <a:pt x="8724" y="4135"/>
                      <a:pt x="8493" y="4135"/>
                    </a:cubicBezTo>
                    <a:cubicBezTo>
                      <a:pt x="8429" y="4135"/>
                      <a:pt x="8364" y="4148"/>
                      <a:pt x="8303" y="4175"/>
                    </a:cubicBezTo>
                    <a:cubicBezTo>
                      <a:pt x="8226" y="4209"/>
                      <a:pt x="6840" y="4805"/>
                      <a:pt x="5355" y="4805"/>
                    </a:cubicBezTo>
                    <a:cubicBezTo>
                      <a:pt x="4861" y="4805"/>
                      <a:pt x="4356" y="4739"/>
                      <a:pt x="3885" y="4564"/>
                    </a:cubicBezTo>
                    <a:cubicBezTo>
                      <a:pt x="2790" y="4158"/>
                      <a:pt x="1128" y="2498"/>
                      <a:pt x="1713" y="643"/>
                    </a:cubicBezTo>
                    <a:cubicBezTo>
                      <a:pt x="1787" y="380"/>
                      <a:pt x="1639" y="106"/>
                      <a:pt x="1378" y="24"/>
                    </a:cubicBezTo>
                    <a:cubicBezTo>
                      <a:pt x="1328" y="8"/>
                      <a:pt x="1278" y="1"/>
                      <a:pt x="12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_tradnl"/>
              </a:p>
            </p:txBody>
          </p:sp>
          <p:sp>
            <p:nvSpPr>
              <p:cNvPr id="418" name="Google Shape;418;p34"/>
              <p:cNvSpPr/>
              <p:nvPr/>
            </p:nvSpPr>
            <p:spPr>
              <a:xfrm>
                <a:off x="7047023" y="1908057"/>
                <a:ext cx="308951" cy="298794"/>
              </a:xfrm>
              <a:custGeom>
                <a:avLst/>
                <a:gdLst/>
                <a:ahLst/>
                <a:cxnLst/>
                <a:rect l="l" t="t" r="r" b="b"/>
                <a:pathLst>
                  <a:path w="9551" h="9237" extrusionOk="0">
                    <a:moveTo>
                      <a:pt x="2296" y="0"/>
                    </a:moveTo>
                    <a:cubicBezTo>
                      <a:pt x="2149" y="0"/>
                      <a:pt x="2002" y="65"/>
                      <a:pt x="1903" y="189"/>
                    </a:cubicBezTo>
                    <a:cubicBezTo>
                      <a:pt x="1824" y="289"/>
                      <a:pt x="0" y="2644"/>
                      <a:pt x="723" y="5138"/>
                    </a:cubicBezTo>
                    <a:cubicBezTo>
                      <a:pt x="1100" y="6433"/>
                      <a:pt x="2138" y="7653"/>
                      <a:pt x="3502" y="8402"/>
                    </a:cubicBezTo>
                    <a:cubicBezTo>
                      <a:pt x="4510" y="8955"/>
                      <a:pt x="5652" y="9236"/>
                      <a:pt x="6844" y="9236"/>
                    </a:cubicBezTo>
                    <a:cubicBezTo>
                      <a:pt x="7593" y="9236"/>
                      <a:pt x="8361" y="9124"/>
                      <a:pt x="9130" y="8901"/>
                    </a:cubicBezTo>
                    <a:cubicBezTo>
                      <a:pt x="9398" y="8823"/>
                      <a:pt x="9550" y="8543"/>
                      <a:pt x="9473" y="8276"/>
                    </a:cubicBezTo>
                    <a:cubicBezTo>
                      <a:pt x="9408" y="8056"/>
                      <a:pt x="9207" y="7913"/>
                      <a:pt x="8989" y="7913"/>
                    </a:cubicBezTo>
                    <a:cubicBezTo>
                      <a:pt x="8943" y="7913"/>
                      <a:pt x="8895" y="7920"/>
                      <a:pt x="8848" y="7934"/>
                    </a:cubicBezTo>
                    <a:cubicBezTo>
                      <a:pt x="8113" y="8148"/>
                      <a:pt x="7441" y="8234"/>
                      <a:pt x="6834" y="8234"/>
                    </a:cubicBezTo>
                    <a:cubicBezTo>
                      <a:pt x="5610" y="8234"/>
                      <a:pt x="4652" y="7883"/>
                      <a:pt x="3987" y="7518"/>
                    </a:cubicBezTo>
                    <a:cubicBezTo>
                      <a:pt x="2852" y="6895"/>
                      <a:pt x="1995" y="5900"/>
                      <a:pt x="1691" y="4858"/>
                    </a:cubicBezTo>
                    <a:cubicBezTo>
                      <a:pt x="1114" y="2867"/>
                      <a:pt x="2680" y="832"/>
                      <a:pt x="2695" y="812"/>
                    </a:cubicBezTo>
                    <a:cubicBezTo>
                      <a:pt x="2863" y="593"/>
                      <a:pt x="2825" y="279"/>
                      <a:pt x="2607" y="108"/>
                    </a:cubicBezTo>
                    <a:cubicBezTo>
                      <a:pt x="2515" y="35"/>
                      <a:pt x="2405" y="0"/>
                      <a:pt x="22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_tradnl"/>
              </a:p>
            </p:txBody>
          </p:sp>
          <p:sp>
            <p:nvSpPr>
              <p:cNvPr id="419" name="Google Shape;419;p34"/>
              <p:cNvSpPr/>
              <p:nvPr/>
            </p:nvSpPr>
            <p:spPr>
              <a:xfrm>
                <a:off x="7722664" y="2152797"/>
                <a:ext cx="176164" cy="285143"/>
              </a:xfrm>
              <a:custGeom>
                <a:avLst/>
                <a:gdLst/>
                <a:ahLst/>
                <a:cxnLst/>
                <a:rect l="l" t="t" r="r" b="b"/>
                <a:pathLst>
                  <a:path w="5446" h="8815" extrusionOk="0">
                    <a:moveTo>
                      <a:pt x="2484" y="0"/>
                    </a:moveTo>
                    <a:cubicBezTo>
                      <a:pt x="2376" y="0"/>
                      <a:pt x="2267" y="35"/>
                      <a:pt x="2175" y="106"/>
                    </a:cubicBezTo>
                    <a:cubicBezTo>
                      <a:pt x="2101" y="163"/>
                      <a:pt x="353" y="1544"/>
                      <a:pt x="163" y="4100"/>
                    </a:cubicBezTo>
                    <a:cubicBezTo>
                      <a:pt x="1" y="6263"/>
                      <a:pt x="2657" y="8536"/>
                      <a:pt x="4865" y="8811"/>
                    </a:cubicBezTo>
                    <a:cubicBezTo>
                      <a:pt x="4885" y="8814"/>
                      <a:pt x="4907" y="8815"/>
                      <a:pt x="4927" y="8815"/>
                    </a:cubicBezTo>
                    <a:cubicBezTo>
                      <a:pt x="5193" y="8814"/>
                      <a:pt x="5413" y="8608"/>
                      <a:pt x="5429" y="8342"/>
                    </a:cubicBezTo>
                    <a:cubicBezTo>
                      <a:pt x="5445" y="8077"/>
                      <a:pt x="5253" y="7844"/>
                      <a:pt x="4990" y="7810"/>
                    </a:cubicBezTo>
                    <a:cubicBezTo>
                      <a:pt x="3095" y="7575"/>
                      <a:pt x="1059" y="5639"/>
                      <a:pt x="1167" y="4176"/>
                    </a:cubicBezTo>
                    <a:cubicBezTo>
                      <a:pt x="1323" y="2082"/>
                      <a:pt x="2775" y="916"/>
                      <a:pt x="2793" y="903"/>
                    </a:cubicBezTo>
                    <a:cubicBezTo>
                      <a:pt x="3012" y="731"/>
                      <a:pt x="3053" y="416"/>
                      <a:pt x="2883" y="195"/>
                    </a:cubicBezTo>
                    <a:cubicBezTo>
                      <a:pt x="2783" y="67"/>
                      <a:pt x="2634" y="0"/>
                      <a:pt x="24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_tradnl"/>
              </a:p>
            </p:txBody>
          </p:sp>
          <p:sp>
            <p:nvSpPr>
              <p:cNvPr id="420" name="Google Shape;420;p34"/>
              <p:cNvSpPr/>
              <p:nvPr/>
            </p:nvSpPr>
            <p:spPr>
              <a:xfrm>
                <a:off x="6743571" y="2065880"/>
                <a:ext cx="368018" cy="232417"/>
              </a:xfrm>
              <a:custGeom>
                <a:avLst/>
                <a:gdLst/>
                <a:ahLst/>
                <a:cxnLst/>
                <a:rect l="l" t="t" r="r" b="b"/>
                <a:pathLst>
                  <a:path w="11377" h="7185" extrusionOk="0">
                    <a:moveTo>
                      <a:pt x="8803" y="1"/>
                    </a:moveTo>
                    <a:cubicBezTo>
                      <a:pt x="6286" y="1"/>
                      <a:pt x="2213" y="942"/>
                      <a:pt x="100" y="6500"/>
                    </a:cubicBezTo>
                    <a:cubicBezTo>
                      <a:pt x="0" y="6761"/>
                      <a:pt x="131" y="7052"/>
                      <a:pt x="392" y="7151"/>
                    </a:cubicBezTo>
                    <a:cubicBezTo>
                      <a:pt x="448" y="7173"/>
                      <a:pt x="509" y="7184"/>
                      <a:pt x="571" y="7184"/>
                    </a:cubicBezTo>
                    <a:cubicBezTo>
                      <a:pt x="781" y="7184"/>
                      <a:pt x="968" y="7054"/>
                      <a:pt x="1042" y="6859"/>
                    </a:cubicBezTo>
                    <a:cubicBezTo>
                      <a:pt x="2949" y="1844"/>
                      <a:pt x="6511" y="982"/>
                      <a:pt x="8736" y="982"/>
                    </a:cubicBezTo>
                    <a:cubicBezTo>
                      <a:pt x="9831" y="982"/>
                      <a:pt x="10601" y="1191"/>
                      <a:pt x="10692" y="1217"/>
                    </a:cubicBezTo>
                    <a:cubicBezTo>
                      <a:pt x="10733" y="1227"/>
                      <a:pt x="10775" y="1232"/>
                      <a:pt x="10816" y="1232"/>
                    </a:cubicBezTo>
                    <a:cubicBezTo>
                      <a:pt x="11036" y="1232"/>
                      <a:pt x="11237" y="1087"/>
                      <a:pt x="11301" y="867"/>
                    </a:cubicBezTo>
                    <a:cubicBezTo>
                      <a:pt x="11377" y="605"/>
                      <a:pt x="11230" y="331"/>
                      <a:pt x="10972" y="248"/>
                    </a:cubicBezTo>
                    <a:cubicBezTo>
                      <a:pt x="10945" y="240"/>
                      <a:pt x="10072" y="1"/>
                      <a:pt x="88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_tradnl"/>
              </a:p>
            </p:txBody>
          </p:sp>
          <p:sp>
            <p:nvSpPr>
              <p:cNvPr id="421" name="Google Shape;421;p34"/>
              <p:cNvSpPr/>
              <p:nvPr/>
            </p:nvSpPr>
            <p:spPr>
              <a:xfrm>
                <a:off x="6373937" y="1787466"/>
                <a:ext cx="712842" cy="553110"/>
              </a:xfrm>
              <a:custGeom>
                <a:avLst/>
                <a:gdLst/>
                <a:ahLst/>
                <a:cxnLst/>
                <a:rect l="l" t="t" r="r" b="b"/>
                <a:pathLst>
                  <a:path w="22037" h="17099" extrusionOk="0">
                    <a:moveTo>
                      <a:pt x="16222" y="1"/>
                    </a:moveTo>
                    <a:cubicBezTo>
                      <a:pt x="14249" y="1"/>
                      <a:pt x="11953" y="364"/>
                      <a:pt x="9713" y="1547"/>
                    </a:cubicBezTo>
                    <a:cubicBezTo>
                      <a:pt x="5417" y="3815"/>
                      <a:pt x="1" y="9743"/>
                      <a:pt x="2691" y="16774"/>
                    </a:cubicBezTo>
                    <a:cubicBezTo>
                      <a:pt x="2765" y="16968"/>
                      <a:pt x="2952" y="17097"/>
                      <a:pt x="3160" y="17098"/>
                    </a:cubicBezTo>
                    <a:cubicBezTo>
                      <a:pt x="3514" y="17097"/>
                      <a:pt x="3757" y="16743"/>
                      <a:pt x="3631" y="16413"/>
                    </a:cubicBezTo>
                    <a:cubicBezTo>
                      <a:pt x="1177" y="9994"/>
                      <a:pt x="6205" y="4539"/>
                      <a:pt x="10184" y="2438"/>
                    </a:cubicBezTo>
                    <a:cubicBezTo>
                      <a:pt x="12232" y="1357"/>
                      <a:pt x="14364" y="1026"/>
                      <a:pt x="16206" y="1026"/>
                    </a:cubicBezTo>
                    <a:cubicBezTo>
                      <a:pt x="19088" y="1026"/>
                      <a:pt x="21261" y="1835"/>
                      <a:pt x="21296" y="1848"/>
                    </a:cubicBezTo>
                    <a:cubicBezTo>
                      <a:pt x="21352" y="1869"/>
                      <a:pt x="21411" y="1879"/>
                      <a:pt x="21468" y="1879"/>
                    </a:cubicBezTo>
                    <a:cubicBezTo>
                      <a:pt x="21670" y="1879"/>
                      <a:pt x="21862" y="1756"/>
                      <a:pt x="21939" y="1555"/>
                    </a:cubicBezTo>
                    <a:cubicBezTo>
                      <a:pt x="22037" y="1299"/>
                      <a:pt x="21911" y="1010"/>
                      <a:pt x="21657" y="907"/>
                    </a:cubicBezTo>
                    <a:cubicBezTo>
                      <a:pt x="21502" y="849"/>
                      <a:pt x="19240" y="1"/>
                      <a:pt x="162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_tradnl"/>
              </a:p>
            </p:txBody>
          </p:sp>
          <p:sp>
            <p:nvSpPr>
              <p:cNvPr id="422" name="Google Shape;422;p34"/>
              <p:cNvSpPr/>
              <p:nvPr/>
            </p:nvSpPr>
            <p:spPr>
              <a:xfrm>
                <a:off x="6731570" y="1568960"/>
                <a:ext cx="156497" cy="275924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8530" extrusionOk="0">
                    <a:moveTo>
                      <a:pt x="1775" y="1"/>
                    </a:moveTo>
                    <a:cubicBezTo>
                      <a:pt x="1689" y="1"/>
                      <a:pt x="1602" y="23"/>
                      <a:pt x="1522" y="69"/>
                    </a:cubicBezTo>
                    <a:cubicBezTo>
                      <a:pt x="1283" y="209"/>
                      <a:pt x="1201" y="515"/>
                      <a:pt x="1339" y="756"/>
                    </a:cubicBezTo>
                    <a:cubicBezTo>
                      <a:pt x="3548" y="4549"/>
                      <a:pt x="353" y="7520"/>
                      <a:pt x="209" y="7650"/>
                    </a:cubicBezTo>
                    <a:cubicBezTo>
                      <a:pt x="54" y="7790"/>
                      <a:pt x="1" y="8011"/>
                      <a:pt x="76" y="8205"/>
                    </a:cubicBezTo>
                    <a:cubicBezTo>
                      <a:pt x="151" y="8401"/>
                      <a:pt x="338" y="8530"/>
                      <a:pt x="548" y="8530"/>
                    </a:cubicBezTo>
                    <a:cubicBezTo>
                      <a:pt x="672" y="8528"/>
                      <a:pt x="792" y="8483"/>
                      <a:pt x="884" y="8400"/>
                    </a:cubicBezTo>
                    <a:cubicBezTo>
                      <a:pt x="923" y="8363"/>
                      <a:pt x="4838" y="4761"/>
                      <a:pt x="2210" y="248"/>
                    </a:cubicBezTo>
                    <a:cubicBezTo>
                      <a:pt x="2115" y="89"/>
                      <a:pt x="1948" y="1"/>
                      <a:pt x="17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_tradnl"/>
              </a:p>
            </p:txBody>
          </p:sp>
          <p:sp>
            <p:nvSpPr>
              <p:cNvPr id="423" name="Google Shape;423;p34"/>
              <p:cNvSpPr/>
              <p:nvPr/>
            </p:nvSpPr>
            <p:spPr>
              <a:xfrm>
                <a:off x="6964181" y="2250292"/>
                <a:ext cx="799307" cy="326969"/>
              </a:xfrm>
              <a:custGeom>
                <a:avLst/>
                <a:gdLst/>
                <a:ahLst/>
                <a:cxnLst/>
                <a:rect l="l" t="t" r="r" b="b"/>
                <a:pathLst>
                  <a:path w="24710" h="10108" extrusionOk="0">
                    <a:moveTo>
                      <a:pt x="18992" y="0"/>
                    </a:moveTo>
                    <a:cubicBezTo>
                      <a:pt x="17434" y="0"/>
                      <a:pt x="15766" y="340"/>
                      <a:pt x="14333" y="1389"/>
                    </a:cubicBezTo>
                    <a:cubicBezTo>
                      <a:pt x="13638" y="1898"/>
                      <a:pt x="12939" y="2443"/>
                      <a:pt x="12201" y="3021"/>
                    </a:cubicBezTo>
                    <a:cubicBezTo>
                      <a:pt x="8972" y="5548"/>
                      <a:pt x="5312" y="8412"/>
                      <a:pt x="453" y="9105"/>
                    </a:cubicBezTo>
                    <a:cubicBezTo>
                      <a:pt x="190" y="9141"/>
                      <a:pt x="1" y="9375"/>
                      <a:pt x="20" y="9639"/>
                    </a:cubicBezTo>
                    <a:cubicBezTo>
                      <a:pt x="38" y="9904"/>
                      <a:pt x="258" y="10108"/>
                      <a:pt x="523" y="10108"/>
                    </a:cubicBezTo>
                    <a:cubicBezTo>
                      <a:pt x="547" y="10108"/>
                      <a:pt x="570" y="10106"/>
                      <a:pt x="594" y="10103"/>
                    </a:cubicBezTo>
                    <a:cubicBezTo>
                      <a:pt x="5720" y="9373"/>
                      <a:pt x="9494" y="6420"/>
                      <a:pt x="12823" y="3816"/>
                    </a:cubicBezTo>
                    <a:cubicBezTo>
                      <a:pt x="13554" y="3243"/>
                      <a:pt x="14245" y="2702"/>
                      <a:pt x="14928" y="2203"/>
                    </a:cubicBezTo>
                    <a:cubicBezTo>
                      <a:pt x="16145" y="1312"/>
                      <a:pt x="17597" y="1020"/>
                      <a:pt x="18976" y="1020"/>
                    </a:cubicBezTo>
                    <a:cubicBezTo>
                      <a:pt x="21563" y="1020"/>
                      <a:pt x="23892" y="2046"/>
                      <a:pt x="23928" y="2063"/>
                    </a:cubicBezTo>
                    <a:cubicBezTo>
                      <a:pt x="23994" y="2093"/>
                      <a:pt x="24064" y="2107"/>
                      <a:pt x="24133" y="2107"/>
                    </a:cubicBezTo>
                    <a:cubicBezTo>
                      <a:pt x="24326" y="2107"/>
                      <a:pt x="24510" y="1997"/>
                      <a:pt x="24595" y="1810"/>
                    </a:cubicBezTo>
                    <a:cubicBezTo>
                      <a:pt x="24709" y="1556"/>
                      <a:pt x="24596" y="1258"/>
                      <a:pt x="24342" y="1144"/>
                    </a:cubicBezTo>
                    <a:cubicBezTo>
                      <a:pt x="24185" y="1072"/>
                      <a:pt x="21760" y="0"/>
                      <a:pt x="189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_tradnl"/>
              </a:p>
            </p:txBody>
          </p:sp>
        </p:grpSp>
      </p:grpSp>
      <p:pic>
        <p:nvPicPr>
          <p:cNvPr id="3" name="Gráfico 2" descr="Diagrama de red">
            <a:extLst>
              <a:ext uri="{FF2B5EF4-FFF2-40B4-BE49-F238E27FC236}">
                <a16:creationId xmlns:a16="http://schemas.microsoft.com/office/drawing/2014/main" id="{B6926ECC-3A51-FC48-A98C-0C96F362C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9194" y="1248272"/>
            <a:ext cx="572699" cy="572699"/>
          </a:xfrm>
          <a:prstGeom prst="rect">
            <a:avLst/>
          </a:prstGeom>
          <a:effectLst/>
        </p:spPr>
      </p:pic>
      <p:pic>
        <p:nvPicPr>
          <p:cNvPr id="7" name="Gráfico 6" descr="Tendencia al alza">
            <a:extLst>
              <a:ext uri="{FF2B5EF4-FFF2-40B4-BE49-F238E27FC236}">
                <a16:creationId xmlns:a16="http://schemas.microsoft.com/office/drawing/2014/main" id="{892C04B1-34DB-3E4C-9FB1-6FCF3AAE01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9194" y="3627606"/>
            <a:ext cx="572700" cy="572700"/>
          </a:xfrm>
          <a:prstGeom prst="rect">
            <a:avLst/>
          </a:prstGeom>
          <a:effectLst/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35C6B733-C4C8-484C-8335-E4B4A2C6E10C}"/>
              </a:ext>
            </a:extLst>
          </p:cNvPr>
          <p:cNvSpPr/>
          <p:nvPr/>
        </p:nvSpPr>
        <p:spPr>
          <a:xfrm>
            <a:off x="164447" y="4560598"/>
            <a:ext cx="588404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05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Nguyen, T., Babawale, O., Kim, T., Jo, H. J., Liu, H., &amp; Kim, J. G. (2018). </a:t>
            </a:r>
            <a:r>
              <a:rPr lang="es-CO" sz="1050" i="1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Exploring brain functional connectivity in rest and sleep states: a fNIRS study. Scientific Reports, 8(1).</a:t>
            </a:r>
            <a:r>
              <a:rPr lang="es-CO" sz="105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doi:10.1038/s41598-018-33439-2 </a:t>
            </a:r>
            <a:r>
              <a:rPr lang="es-CO" sz="105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  <p:pic>
        <p:nvPicPr>
          <p:cNvPr id="8" name="Gráfico 7" descr="Cabeza con engranajes con relleno sólido">
            <a:extLst>
              <a:ext uri="{FF2B5EF4-FFF2-40B4-BE49-F238E27FC236}">
                <a16:creationId xmlns:a16="http://schemas.microsoft.com/office/drawing/2014/main" id="{D276E9E2-95B4-4262-B3B0-9E3A0C04B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9194" y="2437939"/>
            <a:ext cx="572699" cy="572699"/>
          </a:xfrm>
          <a:prstGeom prst="rect">
            <a:avLst/>
          </a:prstGeom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5687AA-C858-47BD-F1F2-7FB70156B1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1E2EA6-E79D-4B97-96C4-ACA630D87DFC}" type="slidenum">
              <a:rPr lang="es-CO" smtClean="0"/>
              <a:t>4</a:t>
            </a:fld>
            <a:endParaRPr lang="es-CO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6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_tradnl" dirty="0"/>
              <a:t>Introducción</a:t>
            </a:r>
            <a:r>
              <a:rPr lang="es-ES_tradnl" dirty="0">
                <a:solidFill>
                  <a:schemeClr val="dk1"/>
                </a:solidFill>
              </a:rPr>
              <a:t>.</a:t>
            </a:r>
          </a:p>
        </p:txBody>
      </p:sp>
      <p:sp>
        <p:nvSpPr>
          <p:cNvPr id="435" name="Google Shape;435;p36"/>
          <p:cNvSpPr txBox="1">
            <a:spLocks noGrp="1"/>
          </p:cNvSpPr>
          <p:nvPr>
            <p:ph type="title" idx="2"/>
          </p:nvPr>
        </p:nvSpPr>
        <p:spPr>
          <a:xfrm>
            <a:off x="499059" y="3055601"/>
            <a:ext cx="2294368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1"/>
            <a:r>
              <a:rPr lang="es-ES_tradnl" sz="1600"/>
              <a:t>Conectividad anatómica</a:t>
            </a:r>
            <a:endParaRPr lang="es-CO" sz="1600"/>
          </a:p>
        </p:txBody>
      </p:sp>
      <p:sp>
        <p:nvSpPr>
          <p:cNvPr id="436" name="Google Shape;436;p36"/>
          <p:cNvSpPr txBox="1">
            <a:spLocks noGrp="1"/>
          </p:cNvSpPr>
          <p:nvPr>
            <p:ph type="subTitle" idx="1"/>
          </p:nvPr>
        </p:nvSpPr>
        <p:spPr>
          <a:xfrm>
            <a:off x="499058" y="3473098"/>
            <a:ext cx="22943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/>
              <a:t>Descripción de caminos de axones entre regiones según el conocimiento anatómico. </a:t>
            </a:r>
          </a:p>
        </p:txBody>
      </p:sp>
      <p:sp>
        <p:nvSpPr>
          <p:cNvPr id="437" name="Google Shape;437;p36"/>
          <p:cNvSpPr txBox="1">
            <a:spLocks noGrp="1"/>
          </p:cNvSpPr>
          <p:nvPr>
            <p:ph type="title" idx="3"/>
          </p:nvPr>
        </p:nvSpPr>
        <p:spPr>
          <a:xfrm>
            <a:off x="3387440" y="3056218"/>
            <a:ext cx="2294367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1"/>
            <a:r>
              <a:rPr lang="es-ES_tradnl" sz="1800"/>
              <a:t>Conectividad efectiva</a:t>
            </a:r>
            <a:endParaRPr lang="es-CO" sz="1800"/>
          </a:p>
        </p:txBody>
      </p:sp>
      <p:sp>
        <p:nvSpPr>
          <p:cNvPr id="438" name="Google Shape;438;p36"/>
          <p:cNvSpPr txBox="1">
            <a:spLocks noGrp="1"/>
          </p:cNvSpPr>
          <p:nvPr>
            <p:ph type="subTitle" idx="4"/>
          </p:nvPr>
        </p:nvSpPr>
        <p:spPr>
          <a:xfrm>
            <a:off x="3387439" y="3473098"/>
            <a:ext cx="22943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_tradnl"/>
              <a:t>La influencia directa o indirecta que ejerce un sistema neuronal sobre otro.</a:t>
            </a:r>
          </a:p>
        </p:txBody>
      </p:sp>
      <p:sp>
        <p:nvSpPr>
          <p:cNvPr id="439" name="Google Shape;439;p36"/>
          <p:cNvSpPr txBox="1">
            <a:spLocks noGrp="1"/>
          </p:cNvSpPr>
          <p:nvPr>
            <p:ph type="title" idx="5"/>
          </p:nvPr>
        </p:nvSpPr>
        <p:spPr>
          <a:xfrm>
            <a:off x="6249214" y="3061020"/>
            <a:ext cx="2395725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1"/>
            <a:r>
              <a:rPr lang="es-ES_tradnl" sz="1800"/>
              <a:t>Conectividad funcional</a:t>
            </a:r>
            <a:endParaRPr lang="es-CO" sz="1800"/>
          </a:p>
        </p:txBody>
      </p:sp>
      <p:sp>
        <p:nvSpPr>
          <p:cNvPr id="440" name="Google Shape;440;p36"/>
          <p:cNvSpPr txBox="1">
            <a:spLocks noGrp="1"/>
          </p:cNvSpPr>
          <p:nvPr>
            <p:ph type="subTitle" idx="6"/>
          </p:nvPr>
        </p:nvSpPr>
        <p:spPr>
          <a:xfrm>
            <a:off x="6249213" y="3477900"/>
            <a:ext cx="23957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_tradnl"/>
              <a:t>Correlación temporal entre la actividad de diferentes conjuntos neuronales.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_tradnl"/>
          </a:p>
        </p:txBody>
      </p:sp>
      <p:sp>
        <p:nvSpPr>
          <p:cNvPr id="441" name="Google Shape;441;p36"/>
          <p:cNvSpPr/>
          <p:nvPr/>
        </p:nvSpPr>
        <p:spPr>
          <a:xfrm>
            <a:off x="1130427" y="1798675"/>
            <a:ext cx="1102200" cy="11022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_tradnl"/>
          </a:p>
        </p:txBody>
      </p:sp>
      <p:sp>
        <p:nvSpPr>
          <p:cNvPr id="442" name="Google Shape;442;p36"/>
          <p:cNvSpPr/>
          <p:nvPr/>
        </p:nvSpPr>
        <p:spPr>
          <a:xfrm>
            <a:off x="4020900" y="1798675"/>
            <a:ext cx="1102200" cy="11022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_tradnl"/>
          </a:p>
        </p:txBody>
      </p:sp>
      <p:sp>
        <p:nvSpPr>
          <p:cNvPr id="443" name="Google Shape;443;p36"/>
          <p:cNvSpPr/>
          <p:nvPr/>
        </p:nvSpPr>
        <p:spPr>
          <a:xfrm>
            <a:off x="6911373" y="1798675"/>
            <a:ext cx="1102200" cy="11022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_tradnl"/>
          </a:p>
        </p:txBody>
      </p:sp>
      <p:grpSp>
        <p:nvGrpSpPr>
          <p:cNvPr id="449" name="Google Shape;449;p36"/>
          <p:cNvGrpSpPr/>
          <p:nvPr/>
        </p:nvGrpSpPr>
        <p:grpSpPr>
          <a:xfrm>
            <a:off x="7198899" y="2087213"/>
            <a:ext cx="528571" cy="525144"/>
            <a:chOff x="-22845575" y="3504075"/>
            <a:chExt cx="296950" cy="295025"/>
          </a:xfrm>
        </p:grpSpPr>
        <p:sp>
          <p:nvSpPr>
            <p:cNvPr id="450" name="Google Shape;450;p36"/>
            <p:cNvSpPr/>
            <p:nvPr/>
          </p:nvSpPr>
          <p:spPr>
            <a:xfrm>
              <a:off x="-22688825" y="3504100"/>
              <a:ext cx="140200" cy="295000"/>
            </a:xfrm>
            <a:custGeom>
              <a:avLst/>
              <a:gdLst/>
              <a:ahLst/>
              <a:cxnLst/>
              <a:rect l="l" t="t" r="r" b="b"/>
              <a:pathLst>
                <a:path w="5608" h="11800" extrusionOk="0">
                  <a:moveTo>
                    <a:pt x="1465" y="2908"/>
                  </a:moveTo>
                  <a:cubicBezTo>
                    <a:pt x="1552" y="2908"/>
                    <a:pt x="1638" y="2931"/>
                    <a:pt x="1701" y="2979"/>
                  </a:cubicBezTo>
                  <a:cubicBezTo>
                    <a:pt x="1827" y="3105"/>
                    <a:pt x="1827" y="3357"/>
                    <a:pt x="1701" y="3451"/>
                  </a:cubicBezTo>
                  <a:cubicBezTo>
                    <a:pt x="1292" y="3861"/>
                    <a:pt x="1292" y="4522"/>
                    <a:pt x="1701" y="4932"/>
                  </a:cubicBezTo>
                  <a:cubicBezTo>
                    <a:pt x="1827" y="5026"/>
                    <a:pt x="1827" y="5279"/>
                    <a:pt x="1701" y="5373"/>
                  </a:cubicBezTo>
                  <a:cubicBezTo>
                    <a:pt x="1632" y="5477"/>
                    <a:pt x="1544" y="5524"/>
                    <a:pt x="1452" y="5524"/>
                  </a:cubicBezTo>
                  <a:cubicBezTo>
                    <a:pt x="1377" y="5524"/>
                    <a:pt x="1300" y="5493"/>
                    <a:pt x="1229" y="5436"/>
                  </a:cubicBezTo>
                  <a:cubicBezTo>
                    <a:pt x="567" y="4774"/>
                    <a:pt x="567" y="3672"/>
                    <a:pt x="1229" y="2979"/>
                  </a:cubicBezTo>
                  <a:cubicBezTo>
                    <a:pt x="1292" y="2931"/>
                    <a:pt x="1378" y="2908"/>
                    <a:pt x="1465" y="2908"/>
                  </a:cubicBezTo>
                  <a:close/>
                  <a:moveTo>
                    <a:pt x="2461" y="7313"/>
                  </a:moveTo>
                  <a:cubicBezTo>
                    <a:pt x="2532" y="7313"/>
                    <a:pt x="2605" y="7318"/>
                    <a:pt x="2678" y="7326"/>
                  </a:cubicBezTo>
                  <a:cubicBezTo>
                    <a:pt x="2867" y="7358"/>
                    <a:pt x="3025" y="7515"/>
                    <a:pt x="2993" y="7704"/>
                  </a:cubicBezTo>
                  <a:cubicBezTo>
                    <a:pt x="2962" y="7925"/>
                    <a:pt x="2804" y="8019"/>
                    <a:pt x="2615" y="8019"/>
                  </a:cubicBezTo>
                  <a:cubicBezTo>
                    <a:pt x="2579" y="8016"/>
                    <a:pt x="2543" y="8014"/>
                    <a:pt x="2507" y="8014"/>
                  </a:cubicBezTo>
                  <a:cubicBezTo>
                    <a:pt x="1947" y="8014"/>
                    <a:pt x="1418" y="8467"/>
                    <a:pt x="1418" y="9059"/>
                  </a:cubicBezTo>
                  <a:cubicBezTo>
                    <a:pt x="1418" y="9248"/>
                    <a:pt x="1260" y="9406"/>
                    <a:pt x="1071" y="9406"/>
                  </a:cubicBezTo>
                  <a:cubicBezTo>
                    <a:pt x="882" y="9406"/>
                    <a:pt x="725" y="9248"/>
                    <a:pt x="725" y="9059"/>
                  </a:cubicBezTo>
                  <a:cubicBezTo>
                    <a:pt x="725" y="8091"/>
                    <a:pt x="1490" y="7313"/>
                    <a:pt x="2461" y="7313"/>
                  </a:cubicBezTo>
                  <a:close/>
                  <a:moveTo>
                    <a:pt x="1060" y="0"/>
                  </a:moveTo>
                  <a:cubicBezTo>
                    <a:pt x="689" y="0"/>
                    <a:pt x="327" y="130"/>
                    <a:pt x="0" y="364"/>
                  </a:cubicBezTo>
                  <a:lnTo>
                    <a:pt x="0" y="5247"/>
                  </a:lnTo>
                  <a:cubicBezTo>
                    <a:pt x="0" y="5814"/>
                    <a:pt x="473" y="6255"/>
                    <a:pt x="1040" y="6255"/>
                  </a:cubicBezTo>
                  <a:cubicBezTo>
                    <a:pt x="1229" y="6255"/>
                    <a:pt x="1386" y="6413"/>
                    <a:pt x="1386" y="6602"/>
                  </a:cubicBezTo>
                  <a:cubicBezTo>
                    <a:pt x="1386" y="6822"/>
                    <a:pt x="1229" y="6948"/>
                    <a:pt x="1040" y="6948"/>
                  </a:cubicBezTo>
                  <a:cubicBezTo>
                    <a:pt x="630" y="6948"/>
                    <a:pt x="284" y="6854"/>
                    <a:pt x="0" y="6602"/>
                  </a:cubicBezTo>
                  <a:lnTo>
                    <a:pt x="0" y="11453"/>
                  </a:lnTo>
                  <a:cubicBezTo>
                    <a:pt x="284" y="11705"/>
                    <a:pt x="630" y="11800"/>
                    <a:pt x="1040" y="11800"/>
                  </a:cubicBezTo>
                  <a:cubicBezTo>
                    <a:pt x="1733" y="11800"/>
                    <a:pt x="2363" y="11359"/>
                    <a:pt x="2647" y="10760"/>
                  </a:cubicBezTo>
                  <a:cubicBezTo>
                    <a:pt x="3497" y="10634"/>
                    <a:pt x="4190" y="9910"/>
                    <a:pt x="4190" y="9028"/>
                  </a:cubicBezTo>
                  <a:cubicBezTo>
                    <a:pt x="4190" y="8902"/>
                    <a:pt x="4159" y="8776"/>
                    <a:pt x="4159" y="8618"/>
                  </a:cubicBezTo>
                  <a:cubicBezTo>
                    <a:pt x="4505" y="8555"/>
                    <a:pt x="4820" y="8397"/>
                    <a:pt x="5104" y="8145"/>
                  </a:cubicBezTo>
                  <a:cubicBezTo>
                    <a:pt x="5419" y="7830"/>
                    <a:pt x="5608" y="7389"/>
                    <a:pt x="5608" y="6917"/>
                  </a:cubicBezTo>
                  <a:cubicBezTo>
                    <a:pt x="5608" y="6539"/>
                    <a:pt x="5482" y="6192"/>
                    <a:pt x="5261" y="5909"/>
                  </a:cubicBezTo>
                  <a:cubicBezTo>
                    <a:pt x="5482" y="5594"/>
                    <a:pt x="5608" y="5247"/>
                    <a:pt x="5608" y="4869"/>
                  </a:cubicBezTo>
                  <a:cubicBezTo>
                    <a:pt x="5608" y="4396"/>
                    <a:pt x="5387" y="3987"/>
                    <a:pt x="5072" y="3672"/>
                  </a:cubicBezTo>
                  <a:cubicBezTo>
                    <a:pt x="4852" y="3420"/>
                    <a:pt x="4505" y="3262"/>
                    <a:pt x="4127" y="3199"/>
                  </a:cubicBezTo>
                  <a:cubicBezTo>
                    <a:pt x="4253" y="2632"/>
                    <a:pt x="4096" y="2002"/>
                    <a:pt x="3655" y="1561"/>
                  </a:cubicBezTo>
                  <a:cubicBezTo>
                    <a:pt x="3403" y="1309"/>
                    <a:pt x="3025" y="1120"/>
                    <a:pt x="2647" y="1088"/>
                  </a:cubicBezTo>
                  <a:cubicBezTo>
                    <a:pt x="2394" y="584"/>
                    <a:pt x="1985" y="143"/>
                    <a:pt x="1449" y="49"/>
                  </a:cubicBezTo>
                  <a:cubicBezTo>
                    <a:pt x="1319" y="16"/>
                    <a:pt x="1189" y="0"/>
                    <a:pt x="10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>
                <a:solidFill>
                  <a:sysClr val="windowText" lastClr="000000"/>
                </a:solidFill>
              </a:endParaRPr>
            </a:p>
          </p:txBody>
        </p:sp>
        <p:sp>
          <p:nvSpPr>
            <p:cNvPr id="451" name="Google Shape;451;p36"/>
            <p:cNvSpPr/>
            <p:nvPr/>
          </p:nvSpPr>
          <p:spPr>
            <a:xfrm>
              <a:off x="-22845575" y="3504075"/>
              <a:ext cx="139425" cy="294250"/>
            </a:xfrm>
            <a:custGeom>
              <a:avLst/>
              <a:gdLst/>
              <a:ahLst/>
              <a:cxnLst/>
              <a:rect l="l" t="t" r="r" b="b"/>
              <a:pathLst>
                <a:path w="5577" h="11770" extrusionOk="0">
                  <a:moveTo>
                    <a:pt x="4187" y="2948"/>
                  </a:moveTo>
                  <a:cubicBezTo>
                    <a:pt x="4277" y="2948"/>
                    <a:pt x="4364" y="2980"/>
                    <a:pt x="4411" y="3043"/>
                  </a:cubicBezTo>
                  <a:cubicBezTo>
                    <a:pt x="5104" y="3673"/>
                    <a:pt x="5104" y="4775"/>
                    <a:pt x="4411" y="5437"/>
                  </a:cubicBezTo>
                  <a:cubicBezTo>
                    <a:pt x="4364" y="5500"/>
                    <a:pt x="4277" y="5532"/>
                    <a:pt x="4187" y="5532"/>
                  </a:cubicBezTo>
                  <a:cubicBezTo>
                    <a:pt x="4096" y="5532"/>
                    <a:pt x="4002" y="5500"/>
                    <a:pt x="3939" y="5437"/>
                  </a:cubicBezTo>
                  <a:cubicBezTo>
                    <a:pt x="3844" y="5311"/>
                    <a:pt x="3844" y="5090"/>
                    <a:pt x="3939" y="4964"/>
                  </a:cubicBezTo>
                  <a:cubicBezTo>
                    <a:pt x="4348" y="4555"/>
                    <a:pt x="4348" y="3893"/>
                    <a:pt x="3939" y="3515"/>
                  </a:cubicBezTo>
                  <a:cubicBezTo>
                    <a:pt x="3844" y="3389"/>
                    <a:pt x="3844" y="3137"/>
                    <a:pt x="3939" y="3043"/>
                  </a:cubicBezTo>
                  <a:cubicBezTo>
                    <a:pt x="4002" y="2980"/>
                    <a:pt x="4096" y="2948"/>
                    <a:pt x="4187" y="2948"/>
                  </a:cubicBezTo>
                  <a:close/>
                  <a:moveTo>
                    <a:pt x="3148" y="7314"/>
                  </a:moveTo>
                  <a:cubicBezTo>
                    <a:pt x="4123" y="7314"/>
                    <a:pt x="4915" y="8092"/>
                    <a:pt x="4915" y="9060"/>
                  </a:cubicBezTo>
                  <a:cubicBezTo>
                    <a:pt x="4915" y="9249"/>
                    <a:pt x="4726" y="9407"/>
                    <a:pt x="4537" y="9407"/>
                  </a:cubicBezTo>
                  <a:cubicBezTo>
                    <a:pt x="4348" y="9407"/>
                    <a:pt x="4191" y="9249"/>
                    <a:pt x="4191" y="9060"/>
                  </a:cubicBezTo>
                  <a:cubicBezTo>
                    <a:pt x="4191" y="8468"/>
                    <a:pt x="3662" y="8015"/>
                    <a:pt x="3101" y="8015"/>
                  </a:cubicBezTo>
                  <a:cubicBezTo>
                    <a:pt x="3066" y="8015"/>
                    <a:pt x="3030" y="8017"/>
                    <a:pt x="2994" y="8020"/>
                  </a:cubicBezTo>
                  <a:cubicBezTo>
                    <a:pt x="2968" y="8029"/>
                    <a:pt x="2944" y="8033"/>
                    <a:pt x="2920" y="8033"/>
                  </a:cubicBezTo>
                  <a:cubicBezTo>
                    <a:pt x="2765" y="8033"/>
                    <a:pt x="2643" y="7869"/>
                    <a:pt x="2616" y="7705"/>
                  </a:cubicBezTo>
                  <a:cubicBezTo>
                    <a:pt x="2584" y="7516"/>
                    <a:pt x="2742" y="7359"/>
                    <a:pt x="2931" y="7327"/>
                  </a:cubicBezTo>
                  <a:cubicBezTo>
                    <a:pt x="3004" y="7319"/>
                    <a:pt x="3077" y="7314"/>
                    <a:pt x="3148" y="7314"/>
                  </a:cubicBezTo>
                  <a:close/>
                  <a:moveTo>
                    <a:pt x="4581" y="0"/>
                  </a:moveTo>
                  <a:cubicBezTo>
                    <a:pt x="4444" y="0"/>
                    <a:pt x="4303" y="16"/>
                    <a:pt x="4159" y="50"/>
                  </a:cubicBezTo>
                  <a:cubicBezTo>
                    <a:pt x="3592" y="144"/>
                    <a:pt x="3214" y="585"/>
                    <a:pt x="2962" y="1089"/>
                  </a:cubicBezTo>
                  <a:cubicBezTo>
                    <a:pt x="2584" y="1152"/>
                    <a:pt x="2206" y="1310"/>
                    <a:pt x="1954" y="1562"/>
                  </a:cubicBezTo>
                  <a:cubicBezTo>
                    <a:pt x="1513" y="2003"/>
                    <a:pt x="1355" y="2633"/>
                    <a:pt x="1481" y="3200"/>
                  </a:cubicBezTo>
                  <a:cubicBezTo>
                    <a:pt x="1135" y="3232"/>
                    <a:pt x="820" y="3389"/>
                    <a:pt x="536" y="3673"/>
                  </a:cubicBezTo>
                  <a:cubicBezTo>
                    <a:pt x="221" y="3988"/>
                    <a:pt x="1" y="4397"/>
                    <a:pt x="1" y="4870"/>
                  </a:cubicBezTo>
                  <a:cubicBezTo>
                    <a:pt x="1" y="5280"/>
                    <a:pt x="127" y="5626"/>
                    <a:pt x="379" y="5910"/>
                  </a:cubicBezTo>
                  <a:cubicBezTo>
                    <a:pt x="127" y="6225"/>
                    <a:pt x="1" y="6571"/>
                    <a:pt x="1" y="6918"/>
                  </a:cubicBezTo>
                  <a:cubicBezTo>
                    <a:pt x="1" y="7390"/>
                    <a:pt x="221" y="7831"/>
                    <a:pt x="536" y="8146"/>
                  </a:cubicBezTo>
                  <a:cubicBezTo>
                    <a:pt x="788" y="8430"/>
                    <a:pt x="1135" y="8588"/>
                    <a:pt x="1481" y="8619"/>
                  </a:cubicBezTo>
                  <a:cubicBezTo>
                    <a:pt x="1229" y="9690"/>
                    <a:pt x="1985" y="10604"/>
                    <a:pt x="2931" y="10698"/>
                  </a:cubicBezTo>
                  <a:cubicBezTo>
                    <a:pt x="3214" y="11328"/>
                    <a:pt x="3781" y="11769"/>
                    <a:pt x="4537" y="11769"/>
                  </a:cubicBezTo>
                  <a:cubicBezTo>
                    <a:pt x="4947" y="11769"/>
                    <a:pt x="5293" y="11612"/>
                    <a:pt x="5577" y="11423"/>
                  </a:cubicBezTo>
                  <a:lnTo>
                    <a:pt x="5577" y="6571"/>
                  </a:lnTo>
                  <a:cubicBezTo>
                    <a:pt x="5293" y="6823"/>
                    <a:pt x="4947" y="6918"/>
                    <a:pt x="4537" y="6918"/>
                  </a:cubicBezTo>
                  <a:cubicBezTo>
                    <a:pt x="4348" y="6918"/>
                    <a:pt x="4191" y="6760"/>
                    <a:pt x="4191" y="6571"/>
                  </a:cubicBezTo>
                  <a:cubicBezTo>
                    <a:pt x="4191" y="6382"/>
                    <a:pt x="4348" y="6225"/>
                    <a:pt x="4537" y="6225"/>
                  </a:cubicBezTo>
                  <a:cubicBezTo>
                    <a:pt x="5136" y="6225"/>
                    <a:pt x="5577" y="5752"/>
                    <a:pt x="5577" y="5185"/>
                  </a:cubicBezTo>
                  <a:lnTo>
                    <a:pt x="5577" y="302"/>
                  </a:lnTo>
                  <a:cubicBezTo>
                    <a:pt x="5300" y="117"/>
                    <a:pt x="4956" y="0"/>
                    <a:pt x="45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3" name="Gráfico 2" descr="Cerebro">
            <a:extLst>
              <a:ext uri="{FF2B5EF4-FFF2-40B4-BE49-F238E27FC236}">
                <a16:creationId xmlns:a16="http://schemas.microsoft.com/office/drawing/2014/main" id="{AAE4A999-B3D4-F740-B707-E44DA95E2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61073" y="2045766"/>
            <a:ext cx="621854" cy="621854"/>
          </a:xfrm>
          <a:prstGeom prst="rect">
            <a:avLst/>
          </a:prstGeom>
        </p:spPr>
      </p:pic>
      <p:pic>
        <p:nvPicPr>
          <p:cNvPr id="5" name="Gráfico 4" descr="Cerebro en cabeza">
            <a:extLst>
              <a:ext uri="{FF2B5EF4-FFF2-40B4-BE49-F238E27FC236}">
                <a16:creationId xmlns:a16="http://schemas.microsoft.com/office/drawing/2014/main" id="{2088813D-7836-224A-B511-F57F48A721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85997" y="2034585"/>
            <a:ext cx="621854" cy="62185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3F04068-0E83-2947-B580-4D99D200FFB2}"/>
              </a:ext>
            </a:extLst>
          </p:cNvPr>
          <p:cNvSpPr/>
          <p:nvPr/>
        </p:nvSpPr>
        <p:spPr>
          <a:xfrm>
            <a:off x="2919573" y="4504307"/>
            <a:ext cx="6316379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050" dirty="0" err="1">
                <a:solidFill>
                  <a:schemeClr val="bg1">
                    <a:lumMod val="65000"/>
                  </a:schemeClr>
                </a:solidFill>
                <a:latin typeface="Helvetica Neue"/>
              </a:rPr>
              <a:t>Sakkalis</a:t>
            </a:r>
            <a:r>
              <a:rPr lang="es-CO" sz="1050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, V. (2011). </a:t>
            </a:r>
            <a:r>
              <a:rPr lang="es-CO" sz="1050" i="1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Review </a:t>
            </a:r>
            <a:r>
              <a:rPr lang="es-CO" sz="1050" i="1" dirty="0" err="1">
                <a:solidFill>
                  <a:schemeClr val="bg1">
                    <a:lumMod val="65000"/>
                  </a:schemeClr>
                </a:solidFill>
                <a:latin typeface="Helvetica Neue"/>
              </a:rPr>
              <a:t>of</a:t>
            </a:r>
            <a:r>
              <a:rPr lang="es-CO" sz="1050" i="1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 </a:t>
            </a:r>
            <a:r>
              <a:rPr lang="es-CO" sz="1050" i="1" dirty="0" err="1">
                <a:solidFill>
                  <a:schemeClr val="bg1">
                    <a:lumMod val="65000"/>
                  </a:schemeClr>
                </a:solidFill>
                <a:latin typeface="Helvetica Neue"/>
              </a:rPr>
              <a:t>advanced</a:t>
            </a:r>
            <a:r>
              <a:rPr lang="es-CO" sz="1050" i="1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 </a:t>
            </a:r>
            <a:r>
              <a:rPr lang="es-CO" sz="1050" i="1" dirty="0" err="1">
                <a:solidFill>
                  <a:schemeClr val="bg1">
                    <a:lumMod val="65000"/>
                  </a:schemeClr>
                </a:solidFill>
                <a:latin typeface="Helvetica Neue"/>
              </a:rPr>
              <a:t>techniques</a:t>
            </a:r>
            <a:r>
              <a:rPr lang="es-CO" sz="1050" i="1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 </a:t>
            </a:r>
            <a:r>
              <a:rPr lang="es-CO" sz="1050" i="1" dirty="0" err="1">
                <a:solidFill>
                  <a:schemeClr val="bg1">
                    <a:lumMod val="65000"/>
                  </a:schemeClr>
                </a:solidFill>
                <a:latin typeface="Helvetica Neue"/>
              </a:rPr>
              <a:t>for</a:t>
            </a:r>
            <a:r>
              <a:rPr lang="es-CO" sz="1050" i="1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 </a:t>
            </a:r>
            <a:r>
              <a:rPr lang="es-CO" sz="1050" i="1" dirty="0" err="1">
                <a:solidFill>
                  <a:schemeClr val="bg1">
                    <a:lumMod val="65000"/>
                  </a:schemeClr>
                </a:solidFill>
                <a:latin typeface="Helvetica Neue"/>
              </a:rPr>
              <a:t>the</a:t>
            </a:r>
            <a:r>
              <a:rPr lang="es-CO" sz="1050" i="1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 </a:t>
            </a:r>
            <a:r>
              <a:rPr lang="es-CO" sz="1050" i="1" dirty="0" err="1">
                <a:solidFill>
                  <a:schemeClr val="bg1">
                    <a:lumMod val="65000"/>
                  </a:schemeClr>
                </a:solidFill>
                <a:latin typeface="Helvetica Neue"/>
              </a:rPr>
              <a:t>estimation</a:t>
            </a:r>
            <a:r>
              <a:rPr lang="es-CO" sz="1050" i="1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 </a:t>
            </a:r>
            <a:r>
              <a:rPr lang="es-CO" sz="1050" i="1" dirty="0" err="1">
                <a:solidFill>
                  <a:schemeClr val="bg1">
                    <a:lumMod val="65000"/>
                  </a:schemeClr>
                </a:solidFill>
                <a:latin typeface="Helvetica Neue"/>
              </a:rPr>
              <a:t>of</a:t>
            </a:r>
            <a:r>
              <a:rPr lang="es-CO" sz="1050" i="1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 </a:t>
            </a:r>
            <a:r>
              <a:rPr lang="es-CO" sz="1050" i="1" dirty="0" err="1">
                <a:solidFill>
                  <a:schemeClr val="bg1">
                    <a:lumMod val="65000"/>
                  </a:schemeClr>
                </a:solidFill>
                <a:latin typeface="Helvetica Neue"/>
              </a:rPr>
              <a:t>brain</a:t>
            </a:r>
            <a:r>
              <a:rPr lang="es-CO" sz="1050" i="1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 </a:t>
            </a:r>
            <a:r>
              <a:rPr lang="es-CO" sz="1050" i="1" dirty="0" err="1">
                <a:solidFill>
                  <a:schemeClr val="bg1">
                    <a:lumMod val="65000"/>
                  </a:schemeClr>
                </a:solidFill>
                <a:latin typeface="Helvetica Neue"/>
              </a:rPr>
              <a:t>connectivity</a:t>
            </a:r>
            <a:r>
              <a:rPr lang="es-CO" sz="1050" i="1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 </a:t>
            </a:r>
            <a:r>
              <a:rPr lang="es-CO" sz="1050" i="1" dirty="0" err="1">
                <a:solidFill>
                  <a:schemeClr val="bg1">
                    <a:lumMod val="65000"/>
                  </a:schemeClr>
                </a:solidFill>
                <a:latin typeface="Helvetica Neue"/>
              </a:rPr>
              <a:t>measured</a:t>
            </a:r>
            <a:r>
              <a:rPr lang="es-CO" sz="1050" i="1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 </a:t>
            </a:r>
            <a:r>
              <a:rPr lang="es-CO" sz="1050" i="1" dirty="0" err="1">
                <a:solidFill>
                  <a:schemeClr val="bg1">
                    <a:lumMod val="65000"/>
                  </a:schemeClr>
                </a:solidFill>
                <a:latin typeface="Helvetica Neue"/>
              </a:rPr>
              <a:t>with</a:t>
            </a:r>
            <a:r>
              <a:rPr lang="es-CO" sz="1050" i="1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 EEG/MEG. </a:t>
            </a:r>
            <a:r>
              <a:rPr lang="es-CO" sz="1050" i="1" dirty="0" err="1">
                <a:solidFill>
                  <a:schemeClr val="bg1">
                    <a:lumMod val="65000"/>
                  </a:schemeClr>
                </a:solidFill>
                <a:latin typeface="Helvetica Neue"/>
              </a:rPr>
              <a:t>Computers</a:t>
            </a:r>
            <a:r>
              <a:rPr lang="es-CO" sz="1050" i="1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 in </a:t>
            </a:r>
            <a:r>
              <a:rPr lang="es-CO" sz="1050" i="1" dirty="0" err="1">
                <a:solidFill>
                  <a:schemeClr val="bg1">
                    <a:lumMod val="65000"/>
                  </a:schemeClr>
                </a:solidFill>
                <a:latin typeface="Helvetica Neue"/>
              </a:rPr>
              <a:t>Biology</a:t>
            </a:r>
            <a:r>
              <a:rPr lang="es-CO" sz="1050" i="1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 and Medicine, 41(12), 1110–1117.</a:t>
            </a:r>
            <a:r>
              <a:rPr lang="es-CO" sz="1050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 doi:10.1016/j.compbiomed.2011.06.020 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47DBD2-4500-74F4-EBEF-035FCE1B4E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1E2EA6-E79D-4B97-96C4-ACA630D87DFC}" type="slidenum">
              <a:rPr lang="es-CO" smtClean="0"/>
              <a:t>5</a:t>
            </a:fld>
            <a:endParaRPr lang="es-CO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8078911-405B-64D8-F6BB-0A30AF4E43C3}"/>
              </a:ext>
            </a:extLst>
          </p:cNvPr>
          <p:cNvGrpSpPr/>
          <p:nvPr/>
        </p:nvGrpSpPr>
        <p:grpSpPr>
          <a:xfrm>
            <a:off x="3065071" y="1516190"/>
            <a:ext cx="2640353" cy="2527883"/>
            <a:chOff x="3251832" y="1683830"/>
            <a:chExt cx="2640353" cy="2527883"/>
          </a:xfrm>
        </p:grpSpPr>
        <p:sp>
          <p:nvSpPr>
            <p:cNvPr id="541" name="Google Shape;541;p43"/>
            <p:cNvSpPr/>
            <p:nvPr/>
          </p:nvSpPr>
          <p:spPr>
            <a:xfrm>
              <a:off x="4568196" y="3423784"/>
              <a:ext cx="822893" cy="787929"/>
            </a:xfrm>
            <a:custGeom>
              <a:avLst/>
              <a:gdLst/>
              <a:ahLst/>
              <a:cxnLst/>
              <a:rect l="l" t="t" r="r" b="b"/>
              <a:pathLst>
                <a:path w="68205" h="65307" extrusionOk="0">
                  <a:moveTo>
                    <a:pt x="16879" y="1"/>
                  </a:moveTo>
                  <a:cubicBezTo>
                    <a:pt x="16879" y="1"/>
                    <a:pt x="14143" y="3396"/>
                    <a:pt x="8439" y="7731"/>
                  </a:cubicBezTo>
                  <a:cubicBezTo>
                    <a:pt x="3029" y="11840"/>
                    <a:pt x="288" y="11946"/>
                    <a:pt x="22" y="11946"/>
                  </a:cubicBezTo>
                  <a:cubicBezTo>
                    <a:pt x="7" y="11946"/>
                    <a:pt x="0" y="11945"/>
                    <a:pt x="0" y="11945"/>
                  </a:cubicBezTo>
                  <a:lnTo>
                    <a:pt x="0" y="11945"/>
                  </a:lnTo>
                  <a:cubicBezTo>
                    <a:pt x="0" y="11945"/>
                    <a:pt x="1867" y="23277"/>
                    <a:pt x="14143" y="33635"/>
                  </a:cubicBezTo>
                  <a:cubicBezTo>
                    <a:pt x="19979" y="38562"/>
                    <a:pt x="26230" y="39501"/>
                    <a:pt x="30151" y="39501"/>
                  </a:cubicBezTo>
                  <a:cubicBezTo>
                    <a:pt x="32569" y="39501"/>
                    <a:pt x="34101" y="39144"/>
                    <a:pt x="34101" y="39144"/>
                  </a:cubicBezTo>
                  <a:lnTo>
                    <a:pt x="34101" y="39144"/>
                  </a:lnTo>
                  <a:cubicBezTo>
                    <a:pt x="34101" y="39144"/>
                    <a:pt x="31985" y="46872"/>
                    <a:pt x="42163" y="56705"/>
                  </a:cubicBezTo>
                  <a:cubicBezTo>
                    <a:pt x="44911" y="59358"/>
                    <a:pt x="50001" y="59189"/>
                    <a:pt x="52687" y="62053"/>
                  </a:cubicBezTo>
                  <a:cubicBezTo>
                    <a:pt x="54938" y="64454"/>
                    <a:pt x="57189" y="65307"/>
                    <a:pt x="59249" y="65307"/>
                  </a:cubicBezTo>
                  <a:cubicBezTo>
                    <a:pt x="64296" y="65307"/>
                    <a:pt x="68205" y="60195"/>
                    <a:pt x="68205" y="60195"/>
                  </a:cubicBezTo>
                  <a:cubicBezTo>
                    <a:pt x="68205" y="60195"/>
                    <a:pt x="63576" y="55475"/>
                    <a:pt x="60774" y="48886"/>
                  </a:cubicBezTo>
                  <a:cubicBezTo>
                    <a:pt x="57968" y="42295"/>
                    <a:pt x="57618" y="33962"/>
                    <a:pt x="57618" y="33962"/>
                  </a:cubicBezTo>
                  <a:cubicBezTo>
                    <a:pt x="57618" y="33962"/>
                    <a:pt x="56156" y="34248"/>
                    <a:pt x="53829" y="34248"/>
                  </a:cubicBezTo>
                  <a:cubicBezTo>
                    <a:pt x="50079" y="34248"/>
                    <a:pt x="44082" y="33505"/>
                    <a:pt x="38322" y="29624"/>
                  </a:cubicBezTo>
                  <a:cubicBezTo>
                    <a:pt x="31466" y="25007"/>
                    <a:pt x="26916" y="13661"/>
                    <a:pt x="26916" y="13661"/>
                  </a:cubicBezTo>
                  <a:cubicBezTo>
                    <a:pt x="26916" y="13661"/>
                    <a:pt x="26916" y="13661"/>
                    <a:pt x="26916" y="13661"/>
                  </a:cubicBezTo>
                  <a:cubicBezTo>
                    <a:pt x="26912" y="13661"/>
                    <a:pt x="22808" y="13660"/>
                    <a:pt x="20037" y="9329"/>
                  </a:cubicBezTo>
                  <a:cubicBezTo>
                    <a:pt x="17264" y="4994"/>
                    <a:pt x="16879" y="1"/>
                    <a:pt x="168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542" name="Google Shape;542;p43"/>
            <p:cNvSpPr/>
            <p:nvPr/>
          </p:nvSpPr>
          <p:spPr>
            <a:xfrm>
              <a:off x="3251832" y="1683830"/>
              <a:ext cx="1368557" cy="1595464"/>
            </a:xfrm>
            <a:custGeom>
              <a:avLst/>
              <a:gdLst/>
              <a:ahLst/>
              <a:cxnLst/>
              <a:rect l="l" t="t" r="r" b="b"/>
              <a:pathLst>
                <a:path w="113432" h="132239" extrusionOk="0">
                  <a:moveTo>
                    <a:pt x="96197" y="0"/>
                  </a:moveTo>
                  <a:cubicBezTo>
                    <a:pt x="94653" y="0"/>
                    <a:pt x="93039" y="105"/>
                    <a:pt x="91364" y="345"/>
                  </a:cubicBezTo>
                  <a:cubicBezTo>
                    <a:pt x="81333" y="1776"/>
                    <a:pt x="76339" y="6074"/>
                    <a:pt x="74326" y="8373"/>
                  </a:cubicBezTo>
                  <a:cubicBezTo>
                    <a:pt x="74339" y="11221"/>
                    <a:pt x="74748" y="14457"/>
                    <a:pt x="75948" y="17782"/>
                  </a:cubicBezTo>
                  <a:cubicBezTo>
                    <a:pt x="78377" y="24517"/>
                    <a:pt x="83766" y="25469"/>
                    <a:pt x="86617" y="25469"/>
                  </a:cubicBezTo>
                  <a:cubicBezTo>
                    <a:pt x="87654" y="25469"/>
                    <a:pt x="88355" y="25343"/>
                    <a:pt x="88455" y="25324"/>
                  </a:cubicBezTo>
                  <a:cubicBezTo>
                    <a:pt x="88575" y="25300"/>
                    <a:pt x="88695" y="25289"/>
                    <a:pt x="88813" y="25289"/>
                  </a:cubicBezTo>
                  <a:cubicBezTo>
                    <a:pt x="89689" y="25289"/>
                    <a:pt x="90475" y="25910"/>
                    <a:pt x="90650" y="26801"/>
                  </a:cubicBezTo>
                  <a:cubicBezTo>
                    <a:pt x="90848" y="27813"/>
                    <a:pt x="90195" y="28798"/>
                    <a:pt x="89182" y="28999"/>
                  </a:cubicBezTo>
                  <a:cubicBezTo>
                    <a:pt x="88443" y="29147"/>
                    <a:pt x="87560" y="29240"/>
                    <a:pt x="86588" y="29240"/>
                  </a:cubicBezTo>
                  <a:cubicBezTo>
                    <a:pt x="81975" y="29240"/>
                    <a:pt x="75343" y="27158"/>
                    <a:pt x="72422" y="19054"/>
                  </a:cubicBezTo>
                  <a:cubicBezTo>
                    <a:pt x="71248" y="15798"/>
                    <a:pt x="70733" y="12643"/>
                    <a:pt x="70597" y="9784"/>
                  </a:cubicBezTo>
                  <a:cubicBezTo>
                    <a:pt x="67555" y="9893"/>
                    <a:pt x="62041" y="10649"/>
                    <a:pt x="55055" y="14072"/>
                  </a:cubicBezTo>
                  <a:cubicBezTo>
                    <a:pt x="47409" y="17815"/>
                    <a:pt x="45562" y="22373"/>
                    <a:pt x="44441" y="25489"/>
                  </a:cubicBezTo>
                  <a:lnTo>
                    <a:pt x="44527" y="28192"/>
                  </a:lnTo>
                  <a:lnTo>
                    <a:pt x="44531" y="28898"/>
                  </a:lnTo>
                  <a:cubicBezTo>
                    <a:pt x="44533" y="29343"/>
                    <a:pt x="44704" y="39894"/>
                    <a:pt x="52822" y="40098"/>
                  </a:cubicBezTo>
                  <a:cubicBezTo>
                    <a:pt x="52921" y="40099"/>
                    <a:pt x="53021" y="40100"/>
                    <a:pt x="53118" y="40100"/>
                  </a:cubicBezTo>
                  <a:cubicBezTo>
                    <a:pt x="60029" y="40100"/>
                    <a:pt x="61245" y="33923"/>
                    <a:pt x="61363" y="33208"/>
                  </a:cubicBezTo>
                  <a:cubicBezTo>
                    <a:pt x="61513" y="32288"/>
                    <a:pt x="62313" y="31633"/>
                    <a:pt x="63216" y="31633"/>
                  </a:cubicBezTo>
                  <a:cubicBezTo>
                    <a:pt x="63311" y="31633"/>
                    <a:pt x="63408" y="31640"/>
                    <a:pt x="63506" y="31656"/>
                  </a:cubicBezTo>
                  <a:cubicBezTo>
                    <a:pt x="64524" y="31818"/>
                    <a:pt x="65220" y="32768"/>
                    <a:pt x="65065" y="33785"/>
                  </a:cubicBezTo>
                  <a:cubicBezTo>
                    <a:pt x="64523" y="37301"/>
                    <a:pt x="61330" y="43847"/>
                    <a:pt x="53120" y="43847"/>
                  </a:cubicBezTo>
                  <a:cubicBezTo>
                    <a:pt x="52991" y="43847"/>
                    <a:pt x="52862" y="43844"/>
                    <a:pt x="52729" y="43842"/>
                  </a:cubicBezTo>
                  <a:cubicBezTo>
                    <a:pt x="43753" y="43618"/>
                    <a:pt x="41048" y="34839"/>
                    <a:pt x="40802" y="29637"/>
                  </a:cubicBezTo>
                  <a:lnTo>
                    <a:pt x="40811" y="28840"/>
                  </a:lnTo>
                  <a:lnTo>
                    <a:pt x="40811" y="28840"/>
                  </a:lnTo>
                  <a:cubicBezTo>
                    <a:pt x="37952" y="29253"/>
                    <a:pt x="32388" y="30761"/>
                    <a:pt x="27392" y="34440"/>
                  </a:cubicBezTo>
                  <a:cubicBezTo>
                    <a:pt x="22108" y="38331"/>
                    <a:pt x="20748" y="43424"/>
                    <a:pt x="20405" y="46106"/>
                  </a:cubicBezTo>
                  <a:cubicBezTo>
                    <a:pt x="25616" y="47327"/>
                    <a:pt x="30753" y="50307"/>
                    <a:pt x="35075" y="56912"/>
                  </a:cubicBezTo>
                  <a:cubicBezTo>
                    <a:pt x="38512" y="62166"/>
                    <a:pt x="39663" y="66861"/>
                    <a:pt x="38491" y="70864"/>
                  </a:cubicBezTo>
                  <a:cubicBezTo>
                    <a:pt x="37472" y="74349"/>
                    <a:pt x="34794" y="77087"/>
                    <a:pt x="30529" y="79003"/>
                  </a:cubicBezTo>
                  <a:cubicBezTo>
                    <a:pt x="28963" y="79708"/>
                    <a:pt x="27487" y="80060"/>
                    <a:pt x="26115" y="80060"/>
                  </a:cubicBezTo>
                  <a:cubicBezTo>
                    <a:pt x="24915" y="80060"/>
                    <a:pt x="23794" y="79790"/>
                    <a:pt x="22760" y="79251"/>
                  </a:cubicBezTo>
                  <a:cubicBezTo>
                    <a:pt x="19071" y="77330"/>
                    <a:pt x="18145" y="72669"/>
                    <a:pt x="18108" y="72471"/>
                  </a:cubicBezTo>
                  <a:cubicBezTo>
                    <a:pt x="17915" y="71455"/>
                    <a:pt x="18582" y="70474"/>
                    <a:pt x="19598" y="70281"/>
                  </a:cubicBezTo>
                  <a:cubicBezTo>
                    <a:pt x="19716" y="70259"/>
                    <a:pt x="19834" y="70248"/>
                    <a:pt x="19950" y="70248"/>
                  </a:cubicBezTo>
                  <a:cubicBezTo>
                    <a:pt x="20832" y="70248"/>
                    <a:pt x="21618" y="70873"/>
                    <a:pt x="21788" y="71772"/>
                  </a:cubicBezTo>
                  <a:cubicBezTo>
                    <a:pt x="21958" y="72622"/>
                    <a:pt x="22779" y="75047"/>
                    <a:pt x="24504" y="75936"/>
                  </a:cubicBezTo>
                  <a:cubicBezTo>
                    <a:pt x="24983" y="76182"/>
                    <a:pt x="25524" y="76305"/>
                    <a:pt x="26126" y="76305"/>
                  </a:cubicBezTo>
                  <a:cubicBezTo>
                    <a:pt x="26967" y="76305"/>
                    <a:pt x="27926" y="76065"/>
                    <a:pt x="28992" y="75586"/>
                  </a:cubicBezTo>
                  <a:cubicBezTo>
                    <a:pt x="32213" y="74140"/>
                    <a:pt x="34199" y="72198"/>
                    <a:pt x="34895" y="69814"/>
                  </a:cubicBezTo>
                  <a:cubicBezTo>
                    <a:pt x="35745" y="66911"/>
                    <a:pt x="34750" y="63259"/>
                    <a:pt x="31940" y="58963"/>
                  </a:cubicBezTo>
                  <a:cubicBezTo>
                    <a:pt x="27514" y="52199"/>
                    <a:pt x="22362" y="49763"/>
                    <a:pt x="16258" y="49226"/>
                  </a:cubicBezTo>
                  <a:cubicBezTo>
                    <a:pt x="14432" y="50450"/>
                    <a:pt x="12133" y="52792"/>
                    <a:pt x="9668" y="57244"/>
                  </a:cubicBezTo>
                  <a:cubicBezTo>
                    <a:pt x="3912" y="67648"/>
                    <a:pt x="7899" y="76504"/>
                    <a:pt x="7899" y="76504"/>
                  </a:cubicBezTo>
                  <a:cubicBezTo>
                    <a:pt x="7899" y="76504"/>
                    <a:pt x="1" y="79789"/>
                    <a:pt x="1331" y="90638"/>
                  </a:cubicBezTo>
                  <a:cubicBezTo>
                    <a:pt x="2660" y="101487"/>
                    <a:pt x="10335" y="103516"/>
                    <a:pt x="10335" y="103516"/>
                  </a:cubicBezTo>
                  <a:cubicBezTo>
                    <a:pt x="10335" y="103516"/>
                    <a:pt x="7899" y="111263"/>
                    <a:pt x="11883" y="115913"/>
                  </a:cubicBezTo>
                  <a:cubicBezTo>
                    <a:pt x="14166" y="118578"/>
                    <a:pt x="16736" y="119783"/>
                    <a:pt x="18517" y="120331"/>
                  </a:cubicBezTo>
                  <a:cubicBezTo>
                    <a:pt x="21187" y="116128"/>
                    <a:pt x="28012" y="106463"/>
                    <a:pt x="34700" y="105827"/>
                  </a:cubicBezTo>
                  <a:cubicBezTo>
                    <a:pt x="34925" y="105806"/>
                    <a:pt x="35150" y="105796"/>
                    <a:pt x="35376" y="105796"/>
                  </a:cubicBezTo>
                  <a:cubicBezTo>
                    <a:pt x="35724" y="105796"/>
                    <a:pt x="36072" y="105820"/>
                    <a:pt x="36417" y="105870"/>
                  </a:cubicBezTo>
                  <a:cubicBezTo>
                    <a:pt x="37647" y="104092"/>
                    <a:pt x="41259" y="98008"/>
                    <a:pt x="36340" y="93998"/>
                  </a:cubicBezTo>
                  <a:cubicBezTo>
                    <a:pt x="34312" y="92346"/>
                    <a:pt x="32381" y="91798"/>
                    <a:pt x="30711" y="91798"/>
                  </a:cubicBezTo>
                  <a:cubicBezTo>
                    <a:pt x="27519" y="91798"/>
                    <a:pt x="25280" y="93800"/>
                    <a:pt x="25141" y="93928"/>
                  </a:cubicBezTo>
                  <a:cubicBezTo>
                    <a:pt x="24782" y="94253"/>
                    <a:pt x="24332" y="94413"/>
                    <a:pt x="23883" y="94413"/>
                  </a:cubicBezTo>
                  <a:cubicBezTo>
                    <a:pt x="23376" y="94413"/>
                    <a:pt x="22871" y="94209"/>
                    <a:pt x="22502" y="93806"/>
                  </a:cubicBezTo>
                  <a:cubicBezTo>
                    <a:pt x="21804" y="93047"/>
                    <a:pt x="21852" y="91867"/>
                    <a:pt x="22608" y="91166"/>
                  </a:cubicBezTo>
                  <a:cubicBezTo>
                    <a:pt x="24166" y="89739"/>
                    <a:pt x="27166" y="88063"/>
                    <a:pt x="30745" y="88063"/>
                  </a:cubicBezTo>
                  <a:cubicBezTo>
                    <a:pt x="33217" y="88063"/>
                    <a:pt x="35965" y="88862"/>
                    <a:pt x="38706" y="91095"/>
                  </a:cubicBezTo>
                  <a:cubicBezTo>
                    <a:pt x="44852" y="96104"/>
                    <a:pt x="42528" y="103360"/>
                    <a:pt x="39892" y="107434"/>
                  </a:cubicBezTo>
                  <a:cubicBezTo>
                    <a:pt x="40322" y="107776"/>
                    <a:pt x="40719" y="108158"/>
                    <a:pt x="41078" y="108573"/>
                  </a:cubicBezTo>
                  <a:cubicBezTo>
                    <a:pt x="43209" y="111034"/>
                    <a:pt x="44103" y="113652"/>
                    <a:pt x="43731" y="116355"/>
                  </a:cubicBezTo>
                  <a:cubicBezTo>
                    <a:pt x="43055" y="121284"/>
                    <a:pt x="38296" y="124483"/>
                    <a:pt x="38093" y="124619"/>
                  </a:cubicBezTo>
                  <a:cubicBezTo>
                    <a:pt x="37775" y="124829"/>
                    <a:pt x="37417" y="124929"/>
                    <a:pt x="37063" y="124929"/>
                  </a:cubicBezTo>
                  <a:cubicBezTo>
                    <a:pt x="36455" y="124929"/>
                    <a:pt x="35860" y="124634"/>
                    <a:pt x="35499" y="124091"/>
                  </a:cubicBezTo>
                  <a:cubicBezTo>
                    <a:pt x="34928" y="123228"/>
                    <a:pt x="35163" y="122067"/>
                    <a:pt x="36021" y="121495"/>
                  </a:cubicBezTo>
                  <a:cubicBezTo>
                    <a:pt x="36071" y="121462"/>
                    <a:pt x="39588" y="119063"/>
                    <a:pt x="40023" y="115830"/>
                  </a:cubicBezTo>
                  <a:cubicBezTo>
                    <a:pt x="40237" y="114225"/>
                    <a:pt x="39656" y="112652"/>
                    <a:pt x="38246" y="111023"/>
                  </a:cubicBezTo>
                  <a:cubicBezTo>
                    <a:pt x="37377" y="110019"/>
                    <a:pt x="36466" y="109540"/>
                    <a:pt x="35406" y="109540"/>
                  </a:cubicBezTo>
                  <a:cubicBezTo>
                    <a:pt x="35290" y="109540"/>
                    <a:pt x="35173" y="109546"/>
                    <a:pt x="35053" y="109557"/>
                  </a:cubicBezTo>
                  <a:cubicBezTo>
                    <a:pt x="30148" y="110021"/>
                    <a:pt x="23746" y="118938"/>
                    <a:pt x="21135" y="123216"/>
                  </a:cubicBezTo>
                  <a:cubicBezTo>
                    <a:pt x="21992" y="126300"/>
                    <a:pt x="24714" y="131317"/>
                    <a:pt x="33358" y="132075"/>
                  </a:cubicBezTo>
                  <a:cubicBezTo>
                    <a:pt x="34646" y="132188"/>
                    <a:pt x="35860" y="132239"/>
                    <a:pt x="37003" y="132239"/>
                  </a:cubicBezTo>
                  <a:cubicBezTo>
                    <a:pt x="42507" y="132239"/>
                    <a:pt x="46335" y="131060"/>
                    <a:pt x="48671" y="129994"/>
                  </a:cubicBezTo>
                  <a:lnTo>
                    <a:pt x="49748" y="128070"/>
                  </a:lnTo>
                  <a:cubicBezTo>
                    <a:pt x="49318" y="125987"/>
                    <a:pt x="48619" y="119823"/>
                    <a:pt x="53380" y="113276"/>
                  </a:cubicBezTo>
                  <a:cubicBezTo>
                    <a:pt x="57950" y="106995"/>
                    <a:pt x="65654" y="106050"/>
                    <a:pt x="68919" y="105945"/>
                  </a:cubicBezTo>
                  <a:cubicBezTo>
                    <a:pt x="69400" y="103748"/>
                    <a:pt x="70808" y="99637"/>
                    <a:pt x="74885" y="96067"/>
                  </a:cubicBezTo>
                  <a:cubicBezTo>
                    <a:pt x="75210" y="95784"/>
                    <a:pt x="75549" y="95520"/>
                    <a:pt x="75901" y="95275"/>
                  </a:cubicBezTo>
                  <a:cubicBezTo>
                    <a:pt x="74690" y="92561"/>
                    <a:pt x="73210" y="89069"/>
                    <a:pt x="71634" y="84950"/>
                  </a:cubicBezTo>
                  <a:cubicBezTo>
                    <a:pt x="69102" y="78342"/>
                    <a:pt x="65257" y="73751"/>
                    <a:pt x="61341" y="72671"/>
                  </a:cubicBezTo>
                  <a:cubicBezTo>
                    <a:pt x="60730" y="72502"/>
                    <a:pt x="60113" y="72418"/>
                    <a:pt x="59489" y="72418"/>
                  </a:cubicBezTo>
                  <a:cubicBezTo>
                    <a:pt x="57592" y="72418"/>
                    <a:pt x="55641" y="73199"/>
                    <a:pt x="53668" y="74752"/>
                  </a:cubicBezTo>
                  <a:cubicBezTo>
                    <a:pt x="50789" y="77016"/>
                    <a:pt x="49275" y="79393"/>
                    <a:pt x="49168" y="81815"/>
                  </a:cubicBezTo>
                  <a:cubicBezTo>
                    <a:pt x="49021" y="85150"/>
                    <a:pt x="51603" y="87680"/>
                    <a:pt x="51630" y="87707"/>
                  </a:cubicBezTo>
                  <a:cubicBezTo>
                    <a:pt x="52384" y="88416"/>
                    <a:pt x="52418" y="89600"/>
                    <a:pt x="51710" y="90353"/>
                  </a:cubicBezTo>
                  <a:cubicBezTo>
                    <a:pt x="51342" y="90745"/>
                    <a:pt x="50845" y="90942"/>
                    <a:pt x="50347" y="90942"/>
                  </a:cubicBezTo>
                  <a:cubicBezTo>
                    <a:pt x="49886" y="90942"/>
                    <a:pt x="49424" y="90773"/>
                    <a:pt x="49061" y="90432"/>
                  </a:cubicBezTo>
                  <a:cubicBezTo>
                    <a:pt x="48904" y="90286"/>
                    <a:pt x="45200" y="86736"/>
                    <a:pt x="45425" y="81649"/>
                  </a:cubicBezTo>
                  <a:cubicBezTo>
                    <a:pt x="45583" y="78089"/>
                    <a:pt x="47576" y="74777"/>
                    <a:pt x="51351" y="71808"/>
                  </a:cubicBezTo>
                  <a:cubicBezTo>
                    <a:pt x="54408" y="69403"/>
                    <a:pt x="57217" y="68674"/>
                    <a:pt x="59497" y="68674"/>
                  </a:cubicBezTo>
                  <a:cubicBezTo>
                    <a:pt x="60571" y="68674"/>
                    <a:pt x="61527" y="68836"/>
                    <a:pt x="62337" y="69060"/>
                  </a:cubicBezTo>
                  <a:cubicBezTo>
                    <a:pt x="67470" y="70476"/>
                    <a:pt x="72135" y="75781"/>
                    <a:pt x="75131" y="83612"/>
                  </a:cubicBezTo>
                  <a:cubicBezTo>
                    <a:pt x="76644" y="87561"/>
                    <a:pt x="78078" y="90948"/>
                    <a:pt x="79258" y="93597"/>
                  </a:cubicBezTo>
                  <a:cubicBezTo>
                    <a:pt x="81170" y="92956"/>
                    <a:pt x="83109" y="92751"/>
                    <a:pt x="84806" y="92751"/>
                  </a:cubicBezTo>
                  <a:cubicBezTo>
                    <a:pt x="86565" y="92751"/>
                    <a:pt x="88065" y="92971"/>
                    <a:pt x="89005" y="93155"/>
                  </a:cubicBezTo>
                  <a:lnTo>
                    <a:pt x="91463" y="90393"/>
                  </a:lnTo>
                  <a:cubicBezTo>
                    <a:pt x="90536" y="88865"/>
                    <a:pt x="89360" y="86060"/>
                    <a:pt x="90401" y="82660"/>
                  </a:cubicBezTo>
                  <a:cubicBezTo>
                    <a:pt x="91130" y="80275"/>
                    <a:pt x="92312" y="78766"/>
                    <a:pt x="93362" y="77837"/>
                  </a:cubicBezTo>
                  <a:cubicBezTo>
                    <a:pt x="91787" y="76125"/>
                    <a:pt x="89824" y="73091"/>
                    <a:pt x="90442" y="69003"/>
                  </a:cubicBezTo>
                  <a:cubicBezTo>
                    <a:pt x="90960" y="65592"/>
                    <a:pt x="92837" y="63245"/>
                    <a:pt x="94484" y="61797"/>
                  </a:cubicBezTo>
                  <a:cubicBezTo>
                    <a:pt x="94367" y="61646"/>
                    <a:pt x="94274" y="61477"/>
                    <a:pt x="94210" y="61298"/>
                  </a:cubicBezTo>
                  <a:cubicBezTo>
                    <a:pt x="94174" y="61200"/>
                    <a:pt x="90533" y="52540"/>
                    <a:pt x="83869" y="51431"/>
                  </a:cubicBezTo>
                  <a:cubicBezTo>
                    <a:pt x="83286" y="51334"/>
                    <a:pt x="82719" y="51290"/>
                    <a:pt x="82170" y="51290"/>
                  </a:cubicBezTo>
                  <a:cubicBezTo>
                    <a:pt x="76519" y="51290"/>
                    <a:pt x="72754" y="55968"/>
                    <a:pt x="72712" y="56029"/>
                  </a:cubicBezTo>
                  <a:cubicBezTo>
                    <a:pt x="72351" y="56572"/>
                    <a:pt x="71755" y="56867"/>
                    <a:pt x="71148" y="56867"/>
                  </a:cubicBezTo>
                  <a:cubicBezTo>
                    <a:pt x="70793" y="56867"/>
                    <a:pt x="70433" y="56766"/>
                    <a:pt x="70115" y="56554"/>
                  </a:cubicBezTo>
                  <a:cubicBezTo>
                    <a:pt x="69253" y="55981"/>
                    <a:pt x="69018" y="54819"/>
                    <a:pt x="69591" y="53958"/>
                  </a:cubicBezTo>
                  <a:cubicBezTo>
                    <a:pt x="69809" y="53627"/>
                    <a:pt x="74149" y="47014"/>
                    <a:pt x="81721" y="47014"/>
                  </a:cubicBezTo>
                  <a:cubicBezTo>
                    <a:pt x="82434" y="47014"/>
                    <a:pt x="83177" y="47073"/>
                    <a:pt x="83947" y="47201"/>
                  </a:cubicBezTo>
                  <a:cubicBezTo>
                    <a:pt x="88932" y="48030"/>
                    <a:pt x="92989" y="51490"/>
                    <a:pt x="95143" y="54898"/>
                  </a:cubicBezTo>
                  <a:cubicBezTo>
                    <a:pt x="94912" y="51450"/>
                    <a:pt x="95049" y="46972"/>
                    <a:pt x="96283" y="41959"/>
                  </a:cubicBezTo>
                  <a:cubicBezTo>
                    <a:pt x="98501" y="32948"/>
                    <a:pt x="104473" y="27073"/>
                    <a:pt x="106954" y="24952"/>
                  </a:cubicBezTo>
                  <a:cubicBezTo>
                    <a:pt x="105715" y="22172"/>
                    <a:pt x="103703" y="15705"/>
                    <a:pt x="106512" y="10994"/>
                  </a:cubicBezTo>
                  <a:cubicBezTo>
                    <a:pt x="109108" y="6644"/>
                    <a:pt x="111978" y="5428"/>
                    <a:pt x="113432" y="4617"/>
                  </a:cubicBezTo>
                  <a:cubicBezTo>
                    <a:pt x="110638" y="2983"/>
                    <a:pt x="104414" y="0"/>
                    <a:pt x="961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543" name="Google Shape;543;p43"/>
            <p:cNvSpPr/>
            <p:nvPr/>
          </p:nvSpPr>
          <p:spPr>
            <a:xfrm>
              <a:off x="4374311" y="1712424"/>
              <a:ext cx="1263990" cy="1032680"/>
            </a:xfrm>
            <a:custGeom>
              <a:avLst/>
              <a:gdLst/>
              <a:ahLst/>
              <a:cxnLst/>
              <a:rect l="l" t="t" r="r" b="b"/>
              <a:pathLst>
                <a:path w="104765" h="85593" extrusionOk="0">
                  <a:moveTo>
                    <a:pt x="33885" y="1"/>
                  </a:moveTo>
                  <a:cubicBezTo>
                    <a:pt x="30022" y="1"/>
                    <a:pt x="26881" y="1045"/>
                    <a:pt x="24788" y="1956"/>
                  </a:cubicBezTo>
                  <a:cubicBezTo>
                    <a:pt x="24788" y="1956"/>
                    <a:pt x="20396" y="3871"/>
                    <a:pt x="16704" y="9500"/>
                  </a:cubicBezTo>
                  <a:cubicBezTo>
                    <a:pt x="14496" y="12863"/>
                    <a:pt x="16290" y="20114"/>
                    <a:pt x="17448" y="22260"/>
                  </a:cubicBezTo>
                  <a:cubicBezTo>
                    <a:pt x="17843" y="22991"/>
                    <a:pt x="17634" y="23902"/>
                    <a:pt x="16962" y="24391"/>
                  </a:cubicBezTo>
                  <a:cubicBezTo>
                    <a:pt x="16883" y="24449"/>
                    <a:pt x="8944" y="30340"/>
                    <a:pt x="6473" y="40382"/>
                  </a:cubicBezTo>
                  <a:cubicBezTo>
                    <a:pt x="4878" y="46863"/>
                    <a:pt x="5284" y="52407"/>
                    <a:pt x="5800" y="55616"/>
                  </a:cubicBezTo>
                  <a:cubicBezTo>
                    <a:pt x="7417" y="56026"/>
                    <a:pt x="10200" y="56537"/>
                    <a:pt x="12960" y="56537"/>
                  </a:cubicBezTo>
                  <a:cubicBezTo>
                    <a:pt x="15063" y="56537"/>
                    <a:pt x="17152" y="56240"/>
                    <a:pt x="18701" y="55376"/>
                  </a:cubicBezTo>
                  <a:cubicBezTo>
                    <a:pt x="19934" y="54688"/>
                    <a:pt x="20717" y="53700"/>
                    <a:pt x="21093" y="52354"/>
                  </a:cubicBezTo>
                  <a:cubicBezTo>
                    <a:pt x="22919" y="45816"/>
                    <a:pt x="17214" y="41404"/>
                    <a:pt x="17157" y="41359"/>
                  </a:cubicBezTo>
                  <a:cubicBezTo>
                    <a:pt x="16331" y="40734"/>
                    <a:pt x="16169" y="39560"/>
                    <a:pt x="16794" y="38734"/>
                  </a:cubicBezTo>
                  <a:cubicBezTo>
                    <a:pt x="17162" y="38248"/>
                    <a:pt x="17722" y="37992"/>
                    <a:pt x="18289" y="37992"/>
                  </a:cubicBezTo>
                  <a:cubicBezTo>
                    <a:pt x="18683" y="37992"/>
                    <a:pt x="19081" y="38116"/>
                    <a:pt x="19419" y="38372"/>
                  </a:cubicBezTo>
                  <a:cubicBezTo>
                    <a:pt x="19737" y="38614"/>
                    <a:pt x="27206" y="44395"/>
                    <a:pt x="24702" y="53361"/>
                  </a:cubicBezTo>
                  <a:cubicBezTo>
                    <a:pt x="24052" y="55688"/>
                    <a:pt x="22645" y="57467"/>
                    <a:pt x="20520" y="58650"/>
                  </a:cubicBezTo>
                  <a:cubicBezTo>
                    <a:pt x="18298" y="59889"/>
                    <a:pt x="15543" y="60282"/>
                    <a:pt x="12930" y="60282"/>
                  </a:cubicBezTo>
                  <a:cubicBezTo>
                    <a:pt x="10437" y="60282"/>
                    <a:pt x="8075" y="59924"/>
                    <a:pt x="6432" y="59595"/>
                  </a:cubicBezTo>
                  <a:cubicBezTo>
                    <a:pt x="6294" y="60018"/>
                    <a:pt x="5992" y="60385"/>
                    <a:pt x="5563" y="60585"/>
                  </a:cubicBezTo>
                  <a:cubicBezTo>
                    <a:pt x="5399" y="60663"/>
                    <a:pt x="1371" y="62637"/>
                    <a:pt x="692" y="67132"/>
                  </a:cubicBezTo>
                  <a:cubicBezTo>
                    <a:pt x="31" y="71487"/>
                    <a:pt x="3821" y="74209"/>
                    <a:pt x="3983" y="74323"/>
                  </a:cubicBezTo>
                  <a:cubicBezTo>
                    <a:pt x="4500" y="74684"/>
                    <a:pt x="4768" y="75309"/>
                    <a:pt x="4672" y="75933"/>
                  </a:cubicBezTo>
                  <a:cubicBezTo>
                    <a:pt x="4577" y="76558"/>
                    <a:pt x="4137" y="77074"/>
                    <a:pt x="3536" y="77267"/>
                  </a:cubicBezTo>
                  <a:cubicBezTo>
                    <a:pt x="3484" y="77286"/>
                    <a:pt x="1530" y="78031"/>
                    <a:pt x="540" y="81262"/>
                  </a:cubicBezTo>
                  <a:cubicBezTo>
                    <a:pt x="1" y="83023"/>
                    <a:pt x="398" y="84551"/>
                    <a:pt x="882" y="85592"/>
                  </a:cubicBezTo>
                  <a:cubicBezTo>
                    <a:pt x="4578" y="82414"/>
                    <a:pt x="14657" y="74792"/>
                    <a:pt x="26864" y="74193"/>
                  </a:cubicBezTo>
                  <a:cubicBezTo>
                    <a:pt x="27385" y="74168"/>
                    <a:pt x="27911" y="74155"/>
                    <a:pt x="28439" y="74155"/>
                  </a:cubicBezTo>
                  <a:cubicBezTo>
                    <a:pt x="36928" y="74155"/>
                    <a:pt x="46013" y="77325"/>
                    <a:pt x="49726" y="78775"/>
                  </a:cubicBezTo>
                  <a:cubicBezTo>
                    <a:pt x="52083" y="73073"/>
                    <a:pt x="55146" y="63336"/>
                    <a:pt x="52750" y="58282"/>
                  </a:cubicBezTo>
                  <a:cubicBezTo>
                    <a:pt x="51969" y="56637"/>
                    <a:pt x="50644" y="55615"/>
                    <a:pt x="48698" y="55159"/>
                  </a:cubicBezTo>
                  <a:cubicBezTo>
                    <a:pt x="47466" y="54871"/>
                    <a:pt x="46299" y="54728"/>
                    <a:pt x="45198" y="54728"/>
                  </a:cubicBezTo>
                  <a:cubicBezTo>
                    <a:pt x="42726" y="54728"/>
                    <a:pt x="40591" y="55453"/>
                    <a:pt x="38823" y="56897"/>
                  </a:cubicBezTo>
                  <a:cubicBezTo>
                    <a:pt x="36866" y="58495"/>
                    <a:pt x="36063" y="60434"/>
                    <a:pt x="36056" y="60453"/>
                  </a:cubicBezTo>
                  <a:cubicBezTo>
                    <a:pt x="35760" y="61182"/>
                    <a:pt x="35056" y="61627"/>
                    <a:pt x="34314" y="61627"/>
                  </a:cubicBezTo>
                  <a:cubicBezTo>
                    <a:pt x="34084" y="61627"/>
                    <a:pt x="33850" y="61584"/>
                    <a:pt x="33623" y="61493"/>
                  </a:cubicBezTo>
                  <a:cubicBezTo>
                    <a:pt x="32666" y="61111"/>
                    <a:pt x="32196" y="60033"/>
                    <a:pt x="32572" y="59073"/>
                  </a:cubicBezTo>
                  <a:cubicBezTo>
                    <a:pt x="33789" y="55977"/>
                    <a:pt x="37848" y="50991"/>
                    <a:pt x="45242" y="50991"/>
                  </a:cubicBezTo>
                  <a:cubicBezTo>
                    <a:pt x="46570" y="50991"/>
                    <a:pt x="48005" y="51152"/>
                    <a:pt x="49550" y="51513"/>
                  </a:cubicBezTo>
                  <a:cubicBezTo>
                    <a:pt x="52637" y="52233"/>
                    <a:pt x="54856" y="53972"/>
                    <a:pt x="56135" y="56680"/>
                  </a:cubicBezTo>
                  <a:cubicBezTo>
                    <a:pt x="58750" y="62200"/>
                    <a:pt x="56630" y="70757"/>
                    <a:pt x="54530" y="76687"/>
                  </a:cubicBezTo>
                  <a:cubicBezTo>
                    <a:pt x="55567" y="76248"/>
                    <a:pt x="56738" y="75863"/>
                    <a:pt x="58030" y="75629"/>
                  </a:cubicBezTo>
                  <a:cubicBezTo>
                    <a:pt x="58846" y="75481"/>
                    <a:pt x="59666" y="75419"/>
                    <a:pt x="60469" y="75419"/>
                  </a:cubicBezTo>
                  <a:cubicBezTo>
                    <a:pt x="62713" y="75419"/>
                    <a:pt x="64822" y="75905"/>
                    <a:pt x="66314" y="76364"/>
                  </a:cubicBezTo>
                  <a:cubicBezTo>
                    <a:pt x="66605" y="74980"/>
                    <a:pt x="67298" y="73247"/>
                    <a:pt x="68897" y="71763"/>
                  </a:cubicBezTo>
                  <a:cubicBezTo>
                    <a:pt x="70545" y="70237"/>
                    <a:pt x="72020" y="69552"/>
                    <a:pt x="73109" y="69256"/>
                  </a:cubicBezTo>
                  <a:cubicBezTo>
                    <a:pt x="73231" y="66762"/>
                    <a:pt x="73995" y="61967"/>
                    <a:pt x="77920" y="59699"/>
                  </a:cubicBezTo>
                  <a:cubicBezTo>
                    <a:pt x="80722" y="58078"/>
                    <a:pt x="83521" y="57714"/>
                    <a:pt x="85468" y="57714"/>
                  </a:cubicBezTo>
                  <a:cubicBezTo>
                    <a:pt x="85687" y="57714"/>
                    <a:pt x="85895" y="57719"/>
                    <a:pt x="86091" y="57727"/>
                  </a:cubicBezTo>
                  <a:cubicBezTo>
                    <a:pt x="86290" y="54764"/>
                    <a:pt x="87292" y="49111"/>
                    <a:pt x="91843" y="45548"/>
                  </a:cubicBezTo>
                  <a:cubicBezTo>
                    <a:pt x="94532" y="43443"/>
                    <a:pt x="97372" y="42825"/>
                    <a:pt x="99780" y="42825"/>
                  </a:cubicBezTo>
                  <a:cubicBezTo>
                    <a:pt x="101915" y="42825"/>
                    <a:pt x="103712" y="43311"/>
                    <a:pt x="104765" y="43679"/>
                  </a:cubicBezTo>
                  <a:cubicBezTo>
                    <a:pt x="104365" y="41774"/>
                    <a:pt x="103395" y="38719"/>
                    <a:pt x="101057" y="35834"/>
                  </a:cubicBezTo>
                  <a:cubicBezTo>
                    <a:pt x="97293" y="31183"/>
                    <a:pt x="88882" y="30962"/>
                    <a:pt x="88882" y="30962"/>
                  </a:cubicBezTo>
                  <a:cubicBezTo>
                    <a:pt x="88882" y="30962"/>
                    <a:pt x="88877" y="30913"/>
                    <a:pt x="88870" y="30829"/>
                  </a:cubicBezTo>
                  <a:cubicBezTo>
                    <a:pt x="88720" y="30826"/>
                    <a:pt x="88571" y="30824"/>
                    <a:pt x="88423" y="30824"/>
                  </a:cubicBezTo>
                  <a:cubicBezTo>
                    <a:pt x="84811" y="30824"/>
                    <a:pt x="81618" y="31748"/>
                    <a:pt x="79902" y="33402"/>
                  </a:cubicBezTo>
                  <a:cubicBezTo>
                    <a:pt x="78873" y="34397"/>
                    <a:pt x="78466" y="35578"/>
                    <a:pt x="78661" y="37012"/>
                  </a:cubicBezTo>
                  <a:cubicBezTo>
                    <a:pt x="79210" y="41063"/>
                    <a:pt x="80432" y="41821"/>
                    <a:pt x="80610" y="41912"/>
                  </a:cubicBezTo>
                  <a:cubicBezTo>
                    <a:pt x="81597" y="42023"/>
                    <a:pt x="82325" y="42884"/>
                    <a:pt x="82272" y="43875"/>
                  </a:cubicBezTo>
                  <a:cubicBezTo>
                    <a:pt x="82218" y="44865"/>
                    <a:pt x="81401" y="45642"/>
                    <a:pt x="80409" y="45646"/>
                  </a:cubicBezTo>
                  <a:lnTo>
                    <a:pt x="80405" y="45646"/>
                  </a:lnTo>
                  <a:cubicBezTo>
                    <a:pt x="80380" y="45646"/>
                    <a:pt x="80350" y="45646"/>
                    <a:pt x="80317" y="45646"/>
                  </a:cubicBezTo>
                  <a:cubicBezTo>
                    <a:pt x="79381" y="45646"/>
                    <a:pt x="75422" y="45518"/>
                    <a:pt x="74413" y="38051"/>
                  </a:cubicBezTo>
                  <a:cubicBezTo>
                    <a:pt x="74058" y="35426"/>
                    <a:pt x="75405" y="32537"/>
                    <a:pt x="77299" y="30708"/>
                  </a:cubicBezTo>
                  <a:cubicBezTo>
                    <a:pt x="79619" y="28468"/>
                    <a:pt x="83521" y="27189"/>
                    <a:pt x="87911" y="27085"/>
                  </a:cubicBezTo>
                  <a:cubicBezTo>
                    <a:pt x="86570" y="23580"/>
                    <a:pt x="83382" y="18247"/>
                    <a:pt x="75818" y="13471"/>
                  </a:cubicBezTo>
                  <a:cubicBezTo>
                    <a:pt x="70140" y="9885"/>
                    <a:pt x="64821" y="8899"/>
                    <a:pt x="60688" y="8899"/>
                  </a:cubicBezTo>
                  <a:cubicBezTo>
                    <a:pt x="58274" y="8899"/>
                    <a:pt x="56264" y="9236"/>
                    <a:pt x="54823" y="9587"/>
                  </a:cubicBezTo>
                  <a:cubicBezTo>
                    <a:pt x="54907" y="11535"/>
                    <a:pt x="54799" y="13621"/>
                    <a:pt x="54356" y="15720"/>
                  </a:cubicBezTo>
                  <a:cubicBezTo>
                    <a:pt x="52796" y="23120"/>
                    <a:pt x="46875" y="27668"/>
                    <a:pt x="41072" y="28957"/>
                  </a:cubicBezTo>
                  <a:cubicBezTo>
                    <a:pt x="40696" y="31049"/>
                    <a:pt x="40187" y="35593"/>
                    <a:pt x="42072" y="38616"/>
                  </a:cubicBezTo>
                  <a:cubicBezTo>
                    <a:pt x="42999" y="40100"/>
                    <a:pt x="44396" y="41012"/>
                    <a:pt x="46342" y="41401"/>
                  </a:cubicBezTo>
                  <a:cubicBezTo>
                    <a:pt x="47326" y="41598"/>
                    <a:pt x="48269" y="41696"/>
                    <a:pt x="49170" y="41696"/>
                  </a:cubicBezTo>
                  <a:cubicBezTo>
                    <a:pt x="51614" y="41696"/>
                    <a:pt x="53750" y="40975"/>
                    <a:pt x="55544" y="39540"/>
                  </a:cubicBezTo>
                  <a:cubicBezTo>
                    <a:pt x="57340" y="38104"/>
                    <a:pt x="58116" y="36477"/>
                    <a:pt x="58123" y="36459"/>
                  </a:cubicBezTo>
                  <a:cubicBezTo>
                    <a:pt x="58440" y="35773"/>
                    <a:pt x="59118" y="35368"/>
                    <a:pt x="59827" y="35368"/>
                  </a:cubicBezTo>
                  <a:cubicBezTo>
                    <a:pt x="60088" y="35368"/>
                    <a:pt x="60354" y="35423"/>
                    <a:pt x="60607" y="35539"/>
                  </a:cubicBezTo>
                  <a:cubicBezTo>
                    <a:pt x="61548" y="35970"/>
                    <a:pt x="61961" y="37081"/>
                    <a:pt x="61530" y="38022"/>
                  </a:cubicBezTo>
                  <a:cubicBezTo>
                    <a:pt x="60243" y="40829"/>
                    <a:pt x="56144" y="45435"/>
                    <a:pt x="49109" y="45435"/>
                  </a:cubicBezTo>
                  <a:cubicBezTo>
                    <a:pt x="48013" y="45435"/>
                    <a:pt x="46846" y="45322"/>
                    <a:pt x="45607" y="45075"/>
                  </a:cubicBezTo>
                  <a:cubicBezTo>
                    <a:pt x="42629" y="44479"/>
                    <a:pt x="40369" y="42969"/>
                    <a:pt x="38886" y="40588"/>
                  </a:cubicBezTo>
                  <a:cubicBezTo>
                    <a:pt x="36631" y="36964"/>
                    <a:pt x="36822" y="32181"/>
                    <a:pt x="37220" y="29322"/>
                  </a:cubicBezTo>
                  <a:cubicBezTo>
                    <a:pt x="31491" y="29127"/>
                    <a:pt x="28966" y="25667"/>
                    <a:pt x="28858" y="25515"/>
                  </a:cubicBezTo>
                  <a:cubicBezTo>
                    <a:pt x="28262" y="24670"/>
                    <a:pt x="28464" y="23500"/>
                    <a:pt x="29310" y="22903"/>
                  </a:cubicBezTo>
                  <a:cubicBezTo>
                    <a:pt x="29638" y="22671"/>
                    <a:pt x="30015" y="22560"/>
                    <a:pt x="30388" y="22560"/>
                  </a:cubicBezTo>
                  <a:cubicBezTo>
                    <a:pt x="30976" y="22560"/>
                    <a:pt x="31556" y="22836"/>
                    <a:pt x="31921" y="23353"/>
                  </a:cubicBezTo>
                  <a:cubicBezTo>
                    <a:pt x="31974" y="23422"/>
                    <a:pt x="33653" y="25591"/>
                    <a:pt x="37707" y="25593"/>
                  </a:cubicBezTo>
                  <a:lnTo>
                    <a:pt x="37714" y="25593"/>
                  </a:lnTo>
                  <a:cubicBezTo>
                    <a:pt x="42919" y="25593"/>
                    <a:pt x="49234" y="21865"/>
                    <a:pt x="50690" y="14948"/>
                  </a:cubicBezTo>
                  <a:cubicBezTo>
                    <a:pt x="51163" y="12707"/>
                    <a:pt x="51181" y="10451"/>
                    <a:pt x="50986" y="8422"/>
                  </a:cubicBezTo>
                  <a:cubicBezTo>
                    <a:pt x="49093" y="6033"/>
                    <a:pt x="45189" y="2122"/>
                    <a:pt x="39067" y="630"/>
                  </a:cubicBezTo>
                  <a:cubicBezTo>
                    <a:pt x="37230" y="182"/>
                    <a:pt x="35495" y="1"/>
                    <a:pt x="338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544" name="Google Shape;544;p43"/>
            <p:cNvSpPr/>
            <p:nvPr/>
          </p:nvSpPr>
          <p:spPr>
            <a:xfrm>
              <a:off x="3859244" y="2647160"/>
              <a:ext cx="1495867" cy="937547"/>
            </a:xfrm>
            <a:custGeom>
              <a:avLst/>
              <a:gdLst/>
              <a:ahLst/>
              <a:cxnLst/>
              <a:rect l="l" t="t" r="r" b="b"/>
              <a:pathLst>
                <a:path w="123984" h="77708" extrusionOk="0">
                  <a:moveTo>
                    <a:pt x="71120" y="1"/>
                  </a:moveTo>
                  <a:cubicBezTo>
                    <a:pt x="70649" y="1"/>
                    <a:pt x="70181" y="12"/>
                    <a:pt x="69717" y="34"/>
                  </a:cubicBezTo>
                  <a:cubicBezTo>
                    <a:pt x="56258" y="693"/>
                    <a:pt x="45139" y="11136"/>
                    <a:pt x="44434" y="11812"/>
                  </a:cubicBezTo>
                  <a:lnTo>
                    <a:pt x="41822" y="14750"/>
                  </a:lnTo>
                  <a:cubicBezTo>
                    <a:pt x="41845" y="14869"/>
                    <a:pt x="41856" y="14989"/>
                    <a:pt x="41858" y="15110"/>
                  </a:cubicBezTo>
                  <a:cubicBezTo>
                    <a:pt x="41862" y="15634"/>
                    <a:pt x="42017" y="28010"/>
                    <a:pt x="51506" y="28858"/>
                  </a:cubicBezTo>
                  <a:cubicBezTo>
                    <a:pt x="51770" y="28882"/>
                    <a:pt x="52025" y="28893"/>
                    <a:pt x="52272" y="28893"/>
                  </a:cubicBezTo>
                  <a:cubicBezTo>
                    <a:pt x="57181" y="28893"/>
                    <a:pt x="58765" y="24451"/>
                    <a:pt x="58937" y="23921"/>
                  </a:cubicBezTo>
                  <a:cubicBezTo>
                    <a:pt x="59231" y="23014"/>
                    <a:pt x="60075" y="22433"/>
                    <a:pt x="60981" y="22433"/>
                  </a:cubicBezTo>
                  <a:cubicBezTo>
                    <a:pt x="61193" y="22433"/>
                    <a:pt x="61409" y="22465"/>
                    <a:pt x="61623" y="22532"/>
                  </a:cubicBezTo>
                  <a:cubicBezTo>
                    <a:pt x="62746" y="22889"/>
                    <a:pt x="63372" y="24077"/>
                    <a:pt x="63022" y="25199"/>
                  </a:cubicBezTo>
                  <a:cubicBezTo>
                    <a:pt x="62137" y="28058"/>
                    <a:pt x="58788" y="33176"/>
                    <a:pt x="52282" y="33176"/>
                  </a:cubicBezTo>
                  <a:cubicBezTo>
                    <a:pt x="51908" y="33176"/>
                    <a:pt x="51522" y="33157"/>
                    <a:pt x="51125" y="33121"/>
                  </a:cubicBezTo>
                  <a:cubicBezTo>
                    <a:pt x="41210" y="32235"/>
                    <a:pt x="38048" y="22548"/>
                    <a:pt x="37630" y="16502"/>
                  </a:cubicBezTo>
                  <a:cubicBezTo>
                    <a:pt x="36842" y="16369"/>
                    <a:pt x="35713" y="16230"/>
                    <a:pt x="34431" y="16230"/>
                  </a:cubicBezTo>
                  <a:cubicBezTo>
                    <a:pt x="31994" y="16230"/>
                    <a:pt x="29001" y="16730"/>
                    <a:pt x="26726" y="18719"/>
                  </a:cubicBezTo>
                  <a:cubicBezTo>
                    <a:pt x="22044" y="22818"/>
                    <a:pt x="21658" y="27667"/>
                    <a:pt x="21644" y="27871"/>
                  </a:cubicBezTo>
                  <a:cubicBezTo>
                    <a:pt x="21584" y="28745"/>
                    <a:pt x="20861" y="29427"/>
                    <a:pt x="19997" y="29427"/>
                  </a:cubicBezTo>
                  <a:cubicBezTo>
                    <a:pt x="19958" y="29427"/>
                    <a:pt x="19919" y="29426"/>
                    <a:pt x="19880" y="29423"/>
                  </a:cubicBezTo>
                  <a:cubicBezTo>
                    <a:pt x="19868" y="29422"/>
                    <a:pt x="19684" y="29412"/>
                    <a:pt x="19362" y="29412"/>
                  </a:cubicBezTo>
                  <a:cubicBezTo>
                    <a:pt x="17325" y="29412"/>
                    <a:pt x="9780" y="29806"/>
                    <a:pt x="5722" y="35384"/>
                  </a:cubicBezTo>
                  <a:cubicBezTo>
                    <a:pt x="954" y="41941"/>
                    <a:pt x="2735" y="47912"/>
                    <a:pt x="2753" y="47975"/>
                  </a:cubicBezTo>
                  <a:cubicBezTo>
                    <a:pt x="2890" y="48409"/>
                    <a:pt x="2840" y="48880"/>
                    <a:pt x="2618" y="49276"/>
                  </a:cubicBezTo>
                  <a:lnTo>
                    <a:pt x="0" y="53966"/>
                  </a:lnTo>
                  <a:cubicBezTo>
                    <a:pt x="115" y="56355"/>
                    <a:pt x="990" y="59344"/>
                    <a:pt x="3670" y="62577"/>
                  </a:cubicBezTo>
                  <a:cubicBezTo>
                    <a:pt x="7661" y="67394"/>
                    <a:pt x="12569" y="68725"/>
                    <a:pt x="15710" y="69044"/>
                  </a:cubicBezTo>
                  <a:cubicBezTo>
                    <a:pt x="15820" y="66709"/>
                    <a:pt x="16091" y="63052"/>
                    <a:pt x="16757" y="59015"/>
                  </a:cubicBezTo>
                  <a:cubicBezTo>
                    <a:pt x="18292" y="49714"/>
                    <a:pt x="21106" y="43207"/>
                    <a:pt x="25119" y="39678"/>
                  </a:cubicBezTo>
                  <a:cubicBezTo>
                    <a:pt x="27432" y="37642"/>
                    <a:pt x="30098" y="36616"/>
                    <a:pt x="33065" y="36616"/>
                  </a:cubicBezTo>
                  <a:cubicBezTo>
                    <a:pt x="33638" y="36616"/>
                    <a:pt x="34223" y="36654"/>
                    <a:pt x="34819" y="36731"/>
                  </a:cubicBezTo>
                  <a:cubicBezTo>
                    <a:pt x="38805" y="37243"/>
                    <a:pt x="41899" y="38991"/>
                    <a:pt x="44012" y="41929"/>
                  </a:cubicBezTo>
                  <a:cubicBezTo>
                    <a:pt x="48516" y="48190"/>
                    <a:pt x="46715" y="57593"/>
                    <a:pt x="46636" y="57989"/>
                  </a:cubicBezTo>
                  <a:cubicBezTo>
                    <a:pt x="46434" y="59010"/>
                    <a:pt x="45539" y="59714"/>
                    <a:pt x="44536" y="59714"/>
                  </a:cubicBezTo>
                  <a:cubicBezTo>
                    <a:pt x="44398" y="59714"/>
                    <a:pt x="44259" y="59701"/>
                    <a:pt x="44119" y="59673"/>
                  </a:cubicBezTo>
                  <a:cubicBezTo>
                    <a:pt x="42959" y="59443"/>
                    <a:pt x="42208" y="58317"/>
                    <a:pt x="42434" y="57159"/>
                  </a:cubicBezTo>
                  <a:cubicBezTo>
                    <a:pt x="42463" y="57022"/>
                    <a:pt x="43935" y="49137"/>
                    <a:pt x="40528" y="44419"/>
                  </a:cubicBezTo>
                  <a:cubicBezTo>
                    <a:pt x="39115" y="42463"/>
                    <a:pt x="37070" y="41337"/>
                    <a:pt x="34273" y="40977"/>
                  </a:cubicBezTo>
                  <a:cubicBezTo>
                    <a:pt x="33867" y="40924"/>
                    <a:pt x="33470" y="40898"/>
                    <a:pt x="33084" y="40898"/>
                  </a:cubicBezTo>
                  <a:cubicBezTo>
                    <a:pt x="31154" y="40898"/>
                    <a:pt x="29466" y="41557"/>
                    <a:pt x="27951" y="42888"/>
                  </a:cubicBezTo>
                  <a:cubicBezTo>
                    <a:pt x="24751" y="45702"/>
                    <a:pt x="22345" y="51501"/>
                    <a:pt x="20990" y="59654"/>
                  </a:cubicBezTo>
                  <a:cubicBezTo>
                    <a:pt x="19931" y="66045"/>
                    <a:pt x="19914" y="71612"/>
                    <a:pt x="19914" y="71669"/>
                  </a:cubicBezTo>
                  <a:cubicBezTo>
                    <a:pt x="19914" y="71682"/>
                    <a:pt x="19911" y="71698"/>
                    <a:pt x="19911" y="71714"/>
                  </a:cubicBezTo>
                  <a:cubicBezTo>
                    <a:pt x="21573" y="74255"/>
                    <a:pt x="25910" y="77708"/>
                    <a:pt x="37245" y="77708"/>
                  </a:cubicBezTo>
                  <a:cubicBezTo>
                    <a:pt x="37681" y="77708"/>
                    <a:pt x="38127" y="77703"/>
                    <a:pt x="38584" y="77692"/>
                  </a:cubicBezTo>
                  <a:cubicBezTo>
                    <a:pt x="53431" y="77351"/>
                    <a:pt x="68797" y="65834"/>
                    <a:pt x="75063" y="60570"/>
                  </a:cubicBezTo>
                  <a:lnTo>
                    <a:pt x="75120" y="60438"/>
                  </a:lnTo>
                  <a:cubicBezTo>
                    <a:pt x="72692" y="54310"/>
                    <a:pt x="65701" y="34377"/>
                    <a:pt x="75606" y="30002"/>
                  </a:cubicBezTo>
                  <a:cubicBezTo>
                    <a:pt x="77642" y="29102"/>
                    <a:pt x="79512" y="28652"/>
                    <a:pt x="81204" y="28652"/>
                  </a:cubicBezTo>
                  <a:cubicBezTo>
                    <a:pt x="82831" y="28652"/>
                    <a:pt x="84294" y="29069"/>
                    <a:pt x="85580" y="29903"/>
                  </a:cubicBezTo>
                  <a:cubicBezTo>
                    <a:pt x="90049" y="32802"/>
                    <a:pt x="90206" y="39444"/>
                    <a:pt x="90208" y="40194"/>
                  </a:cubicBezTo>
                  <a:cubicBezTo>
                    <a:pt x="90212" y="41375"/>
                    <a:pt x="89258" y="42337"/>
                    <a:pt x="88077" y="42343"/>
                  </a:cubicBezTo>
                  <a:lnTo>
                    <a:pt x="88067" y="42343"/>
                  </a:lnTo>
                  <a:cubicBezTo>
                    <a:pt x="86891" y="42342"/>
                    <a:pt x="85935" y="41392"/>
                    <a:pt x="85927" y="40216"/>
                  </a:cubicBezTo>
                  <a:cubicBezTo>
                    <a:pt x="85913" y="38819"/>
                    <a:pt x="85405" y="34887"/>
                    <a:pt x="83242" y="33492"/>
                  </a:cubicBezTo>
                  <a:cubicBezTo>
                    <a:pt x="82671" y="33124"/>
                    <a:pt x="81980" y="32940"/>
                    <a:pt x="81172" y="32940"/>
                  </a:cubicBezTo>
                  <a:cubicBezTo>
                    <a:pt x="80096" y="32940"/>
                    <a:pt x="78813" y="33267"/>
                    <a:pt x="77337" y="33920"/>
                  </a:cubicBezTo>
                  <a:cubicBezTo>
                    <a:pt x="72535" y="36040"/>
                    <a:pt x="75240" y="48072"/>
                    <a:pt x="78136" y="56281"/>
                  </a:cubicBezTo>
                  <a:cubicBezTo>
                    <a:pt x="79889" y="55984"/>
                    <a:pt x="87375" y="54533"/>
                    <a:pt x="92281" y="50898"/>
                  </a:cubicBezTo>
                  <a:cubicBezTo>
                    <a:pt x="97208" y="47247"/>
                    <a:pt x="96943" y="44306"/>
                    <a:pt x="96939" y="44278"/>
                  </a:cubicBezTo>
                  <a:cubicBezTo>
                    <a:pt x="96805" y="43512"/>
                    <a:pt x="97224" y="42778"/>
                    <a:pt x="97944" y="42482"/>
                  </a:cubicBezTo>
                  <a:cubicBezTo>
                    <a:pt x="98142" y="42399"/>
                    <a:pt x="98350" y="42360"/>
                    <a:pt x="98557" y="42360"/>
                  </a:cubicBezTo>
                  <a:cubicBezTo>
                    <a:pt x="99093" y="42360"/>
                    <a:pt x="99619" y="42626"/>
                    <a:pt x="99942" y="43083"/>
                  </a:cubicBezTo>
                  <a:cubicBezTo>
                    <a:pt x="99953" y="43091"/>
                    <a:pt x="101419" y="44725"/>
                    <a:pt x="106243" y="44904"/>
                  </a:cubicBezTo>
                  <a:cubicBezTo>
                    <a:pt x="106321" y="44907"/>
                    <a:pt x="106398" y="44908"/>
                    <a:pt x="106475" y="44908"/>
                  </a:cubicBezTo>
                  <a:cubicBezTo>
                    <a:pt x="111046" y="44908"/>
                    <a:pt x="113421" y="39668"/>
                    <a:pt x="113445" y="39613"/>
                  </a:cubicBezTo>
                  <a:cubicBezTo>
                    <a:pt x="113454" y="39597"/>
                    <a:pt x="113463" y="39583"/>
                    <a:pt x="113471" y="39569"/>
                  </a:cubicBezTo>
                  <a:cubicBezTo>
                    <a:pt x="113504" y="39495"/>
                    <a:pt x="113544" y="39425"/>
                    <a:pt x="113589" y="39358"/>
                  </a:cubicBezTo>
                  <a:cubicBezTo>
                    <a:pt x="113603" y="39336"/>
                    <a:pt x="113617" y="39316"/>
                    <a:pt x="113633" y="39295"/>
                  </a:cubicBezTo>
                  <a:cubicBezTo>
                    <a:pt x="113688" y="39218"/>
                    <a:pt x="113749" y="39147"/>
                    <a:pt x="113818" y="39081"/>
                  </a:cubicBezTo>
                  <a:cubicBezTo>
                    <a:pt x="113821" y="39080"/>
                    <a:pt x="113824" y="39075"/>
                    <a:pt x="113826" y="39072"/>
                  </a:cubicBezTo>
                  <a:cubicBezTo>
                    <a:pt x="113902" y="39002"/>
                    <a:pt x="113984" y="38938"/>
                    <a:pt x="114072" y="38883"/>
                  </a:cubicBezTo>
                  <a:cubicBezTo>
                    <a:pt x="114075" y="38876"/>
                    <a:pt x="114085" y="38872"/>
                    <a:pt x="114092" y="38869"/>
                  </a:cubicBezTo>
                  <a:cubicBezTo>
                    <a:pt x="114172" y="38820"/>
                    <a:pt x="114255" y="38778"/>
                    <a:pt x="114341" y="38742"/>
                  </a:cubicBezTo>
                  <a:cubicBezTo>
                    <a:pt x="114354" y="38736"/>
                    <a:pt x="114367" y="38732"/>
                    <a:pt x="114379" y="38726"/>
                  </a:cubicBezTo>
                  <a:cubicBezTo>
                    <a:pt x="114469" y="38693"/>
                    <a:pt x="114562" y="38666"/>
                    <a:pt x="114656" y="38648"/>
                  </a:cubicBezTo>
                  <a:cubicBezTo>
                    <a:pt x="114661" y="38647"/>
                    <a:pt x="114665" y="38647"/>
                    <a:pt x="114670" y="38645"/>
                  </a:cubicBezTo>
                  <a:cubicBezTo>
                    <a:pt x="114768" y="38626"/>
                    <a:pt x="114868" y="38616"/>
                    <a:pt x="114969" y="38616"/>
                  </a:cubicBezTo>
                  <a:cubicBezTo>
                    <a:pt x="114941" y="38616"/>
                    <a:pt x="118037" y="38319"/>
                    <a:pt x="120992" y="32041"/>
                  </a:cubicBezTo>
                  <a:cubicBezTo>
                    <a:pt x="123983" y="25684"/>
                    <a:pt x="119083" y="20521"/>
                    <a:pt x="118872" y="20305"/>
                  </a:cubicBezTo>
                  <a:cubicBezTo>
                    <a:pt x="118198" y="19612"/>
                    <a:pt x="118255" y="18493"/>
                    <a:pt x="118994" y="17871"/>
                  </a:cubicBezTo>
                  <a:cubicBezTo>
                    <a:pt x="119110" y="17772"/>
                    <a:pt x="122026" y="15196"/>
                    <a:pt x="120505" y="11261"/>
                  </a:cubicBezTo>
                  <a:cubicBezTo>
                    <a:pt x="119780" y="9394"/>
                    <a:pt x="117796" y="8935"/>
                    <a:pt x="116019" y="8935"/>
                  </a:cubicBezTo>
                  <a:cubicBezTo>
                    <a:pt x="115301" y="8935"/>
                    <a:pt x="114618" y="9010"/>
                    <a:pt x="114064" y="9097"/>
                  </a:cubicBezTo>
                  <a:cubicBezTo>
                    <a:pt x="113409" y="11226"/>
                    <a:pt x="110485" y="19709"/>
                    <a:pt x="104919" y="22213"/>
                  </a:cubicBezTo>
                  <a:cubicBezTo>
                    <a:pt x="103880" y="22682"/>
                    <a:pt x="102798" y="22913"/>
                    <a:pt x="101707" y="22913"/>
                  </a:cubicBezTo>
                  <a:cubicBezTo>
                    <a:pt x="101638" y="22913"/>
                    <a:pt x="101568" y="22902"/>
                    <a:pt x="101500" y="22900"/>
                  </a:cubicBezTo>
                  <a:cubicBezTo>
                    <a:pt x="100660" y="24652"/>
                    <a:pt x="99533" y="27654"/>
                    <a:pt x="100069" y="29603"/>
                  </a:cubicBezTo>
                  <a:cubicBezTo>
                    <a:pt x="100253" y="30279"/>
                    <a:pt x="100613" y="30735"/>
                    <a:pt x="101237" y="31079"/>
                  </a:cubicBezTo>
                  <a:cubicBezTo>
                    <a:pt x="102196" y="31610"/>
                    <a:pt x="103104" y="31876"/>
                    <a:pt x="103976" y="31876"/>
                  </a:cubicBezTo>
                  <a:cubicBezTo>
                    <a:pt x="104705" y="31876"/>
                    <a:pt x="105409" y="31690"/>
                    <a:pt x="106096" y="31319"/>
                  </a:cubicBezTo>
                  <a:cubicBezTo>
                    <a:pt x="107219" y="30712"/>
                    <a:pt x="107900" y="29808"/>
                    <a:pt x="107905" y="29799"/>
                  </a:cubicBezTo>
                  <a:cubicBezTo>
                    <a:pt x="108321" y="29208"/>
                    <a:pt x="108983" y="28892"/>
                    <a:pt x="109656" y="28892"/>
                  </a:cubicBezTo>
                  <a:cubicBezTo>
                    <a:pt x="110082" y="28892"/>
                    <a:pt x="110513" y="29019"/>
                    <a:pt x="110889" y="29284"/>
                  </a:cubicBezTo>
                  <a:cubicBezTo>
                    <a:pt x="111855" y="29967"/>
                    <a:pt x="112085" y="31301"/>
                    <a:pt x="111403" y="32266"/>
                  </a:cubicBezTo>
                  <a:cubicBezTo>
                    <a:pt x="110243" y="33914"/>
                    <a:pt x="107562" y="36164"/>
                    <a:pt x="103984" y="36164"/>
                  </a:cubicBezTo>
                  <a:cubicBezTo>
                    <a:pt x="102514" y="36164"/>
                    <a:pt x="100891" y="35783"/>
                    <a:pt x="99162" y="34826"/>
                  </a:cubicBezTo>
                  <a:cubicBezTo>
                    <a:pt x="97538" y="33926"/>
                    <a:pt x="96421" y="32508"/>
                    <a:pt x="95936" y="30725"/>
                  </a:cubicBezTo>
                  <a:cubicBezTo>
                    <a:pt x="95079" y="27584"/>
                    <a:pt x="96332" y="23912"/>
                    <a:pt x="97339" y="21678"/>
                  </a:cubicBezTo>
                  <a:cubicBezTo>
                    <a:pt x="95131" y="20470"/>
                    <a:pt x="93672" y="18889"/>
                    <a:pt x="93015" y="16962"/>
                  </a:cubicBezTo>
                  <a:cubicBezTo>
                    <a:pt x="92077" y="14218"/>
                    <a:pt x="93171" y="11907"/>
                    <a:pt x="93301" y="11651"/>
                  </a:cubicBezTo>
                  <a:cubicBezTo>
                    <a:pt x="93674" y="10896"/>
                    <a:pt x="94433" y="10458"/>
                    <a:pt x="95222" y="10458"/>
                  </a:cubicBezTo>
                  <a:cubicBezTo>
                    <a:pt x="95541" y="10458"/>
                    <a:pt x="95864" y="10530"/>
                    <a:pt x="96169" y="10680"/>
                  </a:cubicBezTo>
                  <a:cubicBezTo>
                    <a:pt x="97228" y="11203"/>
                    <a:pt x="97664" y="12487"/>
                    <a:pt x="97140" y="13547"/>
                  </a:cubicBezTo>
                  <a:cubicBezTo>
                    <a:pt x="96846" y="14193"/>
                    <a:pt x="96192" y="16411"/>
                    <a:pt x="99874" y="18176"/>
                  </a:cubicBezTo>
                  <a:cubicBezTo>
                    <a:pt x="100514" y="18483"/>
                    <a:pt x="101114" y="18636"/>
                    <a:pt x="101698" y="18636"/>
                  </a:cubicBezTo>
                  <a:cubicBezTo>
                    <a:pt x="102193" y="18636"/>
                    <a:pt x="102676" y="18526"/>
                    <a:pt x="103163" y="18306"/>
                  </a:cubicBezTo>
                  <a:cubicBezTo>
                    <a:pt x="106737" y="16701"/>
                    <a:pt x="109409" y="9812"/>
                    <a:pt x="110064" y="7529"/>
                  </a:cubicBezTo>
                  <a:cubicBezTo>
                    <a:pt x="110128" y="7307"/>
                    <a:pt x="110231" y="7112"/>
                    <a:pt x="110352" y="6931"/>
                  </a:cubicBezTo>
                  <a:lnTo>
                    <a:pt x="109102" y="2432"/>
                  </a:lnTo>
                  <a:cubicBezTo>
                    <a:pt x="107980" y="2013"/>
                    <a:pt x="105629" y="1261"/>
                    <a:pt x="103169" y="1261"/>
                  </a:cubicBezTo>
                  <a:cubicBezTo>
                    <a:pt x="102553" y="1261"/>
                    <a:pt x="101929" y="1309"/>
                    <a:pt x="101317" y="1420"/>
                  </a:cubicBezTo>
                  <a:cubicBezTo>
                    <a:pt x="97336" y="2143"/>
                    <a:pt x="94643" y="4692"/>
                    <a:pt x="94616" y="4718"/>
                  </a:cubicBezTo>
                  <a:cubicBezTo>
                    <a:pt x="94300" y="5020"/>
                    <a:pt x="93883" y="5182"/>
                    <a:pt x="93461" y="5182"/>
                  </a:cubicBezTo>
                  <a:cubicBezTo>
                    <a:pt x="93236" y="5182"/>
                    <a:pt x="93009" y="5136"/>
                    <a:pt x="92796" y="5042"/>
                  </a:cubicBezTo>
                  <a:cubicBezTo>
                    <a:pt x="92674" y="4990"/>
                    <a:pt x="81193" y="1"/>
                    <a:pt x="711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545" name="Google Shape;545;p43"/>
            <p:cNvSpPr/>
            <p:nvPr/>
          </p:nvSpPr>
          <p:spPr>
            <a:xfrm>
              <a:off x="5211779" y="2269127"/>
              <a:ext cx="680406" cy="863058"/>
            </a:xfrm>
            <a:custGeom>
              <a:avLst/>
              <a:gdLst/>
              <a:ahLst/>
              <a:cxnLst/>
              <a:rect l="l" t="t" r="r" b="b"/>
              <a:pathLst>
                <a:path w="56395" h="71534" extrusionOk="0">
                  <a:moveTo>
                    <a:pt x="30407" y="1"/>
                  </a:moveTo>
                  <a:cubicBezTo>
                    <a:pt x="28597" y="1"/>
                    <a:pt x="26472" y="459"/>
                    <a:pt x="24477" y="2021"/>
                  </a:cubicBezTo>
                  <a:cubicBezTo>
                    <a:pt x="19573" y="5859"/>
                    <a:pt x="19960" y="13262"/>
                    <a:pt x="19964" y="13335"/>
                  </a:cubicBezTo>
                  <a:cubicBezTo>
                    <a:pt x="20022" y="14312"/>
                    <a:pt x="19237" y="15097"/>
                    <a:pt x="18310" y="15097"/>
                  </a:cubicBezTo>
                  <a:cubicBezTo>
                    <a:pt x="18186" y="15097"/>
                    <a:pt x="18059" y="15083"/>
                    <a:pt x="17932" y="15053"/>
                  </a:cubicBezTo>
                  <a:cubicBezTo>
                    <a:pt x="17919" y="15051"/>
                    <a:pt x="17191" y="14897"/>
                    <a:pt x="16062" y="14897"/>
                  </a:cubicBezTo>
                  <a:cubicBezTo>
                    <a:pt x="14562" y="14897"/>
                    <a:pt x="12353" y="15169"/>
                    <a:pt x="10170" y="16430"/>
                  </a:cubicBezTo>
                  <a:cubicBezTo>
                    <a:pt x="6684" y="18449"/>
                    <a:pt x="7007" y="24382"/>
                    <a:pt x="7009" y="24442"/>
                  </a:cubicBezTo>
                  <a:cubicBezTo>
                    <a:pt x="7048" y="24966"/>
                    <a:pt x="6904" y="25489"/>
                    <a:pt x="6505" y="25833"/>
                  </a:cubicBezTo>
                  <a:cubicBezTo>
                    <a:pt x="6197" y="26098"/>
                    <a:pt x="5847" y="26245"/>
                    <a:pt x="5469" y="26245"/>
                  </a:cubicBezTo>
                  <a:cubicBezTo>
                    <a:pt x="5368" y="26245"/>
                    <a:pt x="5265" y="26234"/>
                    <a:pt x="5161" y="26213"/>
                  </a:cubicBezTo>
                  <a:cubicBezTo>
                    <a:pt x="4939" y="26217"/>
                    <a:pt x="3613" y="26324"/>
                    <a:pt x="1741" y="28056"/>
                  </a:cubicBezTo>
                  <a:cubicBezTo>
                    <a:pt x="12" y="29663"/>
                    <a:pt x="0" y="31751"/>
                    <a:pt x="24" y="32243"/>
                  </a:cubicBezTo>
                  <a:lnTo>
                    <a:pt x="1383" y="37137"/>
                  </a:lnTo>
                  <a:cubicBezTo>
                    <a:pt x="2161" y="37004"/>
                    <a:pt x="3006" y="36922"/>
                    <a:pt x="3869" y="36922"/>
                  </a:cubicBezTo>
                  <a:cubicBezTo>
                    <a:pt x="6905" y="36922"/>
                    <a:pt x="10160" y="37942"/>
                    <a:pt x="11497" y="41396"/>
                  </a:cubicBezTo>
                  <a:cubicBezTo>
                    <a:pt x="13012" y="45313"/>
                    <a:pt x="11641" y="48626"/>
                    <a:pt x="10162" y="50542"/>
                  </a:cubicBezTo>
                  <a:cubicBezTo>
                    <a:pt x="11898" y="52886"/>
                    <a:pt x="14934" y="58327"/>
                    <a:pt x="11894" y="64785"/>
                  </a:cubicBezTo>
                  <a:cubicBezTo>
                    <a:pt x="10331" y="68106"/>
                    <a:pt x="8646" y="70129"/>
                    <a:pt x="7158" y="71359"/>
                  </a:cubicBezTo>
                  <a:cubicBezTo>
                    <a:pt x="7914" y="71464"/>
                    <a:pt x="8825" y="71534"/>
                    <a:pt x="9912" y="71534"/>
                  </a:cubicBezTo>
                  <a:cubicBezTo>
                    <a:pt x="11640" y="71534"/>
                    <a:pt x="13812" y="71357"/>
                    <a:pt x="16512" y="70861"/>
                  </a:cubicBezTo>
                  <a:cubicBezTo>
                    <a:pt x="26041" y="69111"/>
                    <a:pt x="26889" y="62629"/>
                    <a:pt x="26896" y="62564"/>
                  </a:cubicBezTo>
                  <a:cubicBezTo>
                    <a:pt x="26925" y="62314"/>
                    <a:pt x="27013" y="62075"/>
                    <a:pt x="27150" y="61865"/>
                  </a:cubicBezTo>
                  <a:cubicBezTo>
                    <a:pt x="27215" y="59701"/>
                    <a:pt x="27683" y="55759"/>
                    <a:pt x="30076" y="53182"/>
                  </a:cubicBezTo>
                  <a:cubicBezTo>
                    <a:pt x="31598" y="51547"/>
                    <a:pt x="33609" y="50714"/>
                    <a:pt x="36055" y="50714"/>
                  </a:cubicBezTo>
                  <a:lnTo>
                    <a:pt x="36094" y="50714"/>
                  </a:lnTo>
                  <a:cubicBezTo>
                    <a:pt x="38385" y="50722"/>
                    <a:pt x="40209" y="51462"/>
                    <a:pt x="41514" y="52908"/>
                  </a:cubicBezTo>
                  <a:cubicBezTo>
                    <a:pt x="43820" y="55466"/>
                    <a:pt x="43470" y="59289"/>
                    <a:pt x="43453" y="59447"/>
                  </a:cubicBezTo>
                  <a:cubicBezTo>
                    <a:pt x="43370" y="60280"/>
                    <a:pt x="42661" y="60893"/>
                    <a:pt x="41847" y="60893"/>
                  </a:cubicBezTo>
                  <a:cubicBezTo>
                    <a:pt x="41796" y="60893"/>
                    <a:pt x="41746" y="60891"/>
                    <a:pt x="41695" y="60886"/>
                  </a:cubicBezTo>
                  <a:cubicBezTo>
                    <a:pt x="40816" y="60801"/>
                    <a:pt x="40173" y="60015"/>
                    <a:pt x="40258" y="59137"/>
                  </a:cubicBezTo>
                  <a:cubicBezTo>
                    <a:pt x="40263" y="59090"/>
                    <a:pt x="40470" y="56532"/>
                    <a:pt x="39121" y="55049"/>
                  </a:cubicBezTo>
                  <a:cubicBezTo>
                    <a:pt x="38437" y="54298"/>
                    <a:pt x="37444" y="53932"/>
                    <a:pt x="36082" y="53927"/>
                  </a:cubicBezTo>
                  <a:lnTo>
                    <a:pt x="36055" y="53927"/>
                  </a:lnTo>
                  <a:cubicBezTo>
                    <a:pt x="34519" y="53927"/>
                    <a:pt x="33334" y="54397"/>
                    <a:pt x="32435" y="55363"/>
                  </a:cubicBezTo>
                  <a:cubicBezTo>
                    <a:pt x="30020" y="57953"/>
                    <a:pt x="30370" y="63120"/>
                    <a:pt x="30375" y="63174"/>
                  </a:cubicBezTo>
                  <a:cubicBezTo>
                    <a:pt x="30383" y="63313"/>
                    <a:pt x="30372" y="63453"/>
                    <a:pt x="30343" y="63590"/>
                  </a:cubicBezTo>
                  <a:cubicBezTo>
                    <a:pt x="30581" y="64566"/>
                    <a:pt x="31214" y="66177"/>
                    <a:pt x="32902" y="67283"/>
                  </a:cubicBezTo>
                  <a:cubicBezTo>
                    <a:pt x="34360" y="68237"/>
                    <a:pt x="36142" y="68558"/>
                    <a:pt x="37878" y="68558"/>
                  </a:cubicBezTo>
                  <a:cubicBezTo>
                    <a:pt x="41422" y="68558"/>
                    <a:pt x="44772" y="67223"/>
                    <a:pt x="44772" y="67223"/>
                  </a:cubicBezTo>
                  <a:cubicBezTo>
                    <a:pt x="49033" y="65001"/>
                    <a:pt x="55202" y="59692"/>
                    <a:pt x="55777" y="47474"/>
                  </a:cubicBezTo>
                  <a:cubicBezTo>
                    <a:pt x="56394" y="34364"/>
                    <a:pt x="51318" y="26955"/>
                    <a:pt x="48180" y="23662"/>
                  </a:cubicBezTo>
                  <a:cubicBezTo>
                    <a:pt x="45737" y="25207"/>
                    <a:pt x="42438" y="26660"/>
                    <a:pt x="38678" y="26660"/>
                  </a:cubicBezTo>
                  <a:cubicBezTo>
                    <a:pt x="36580" y="26660"/>
                    <a:pt x="34340" y="26207"/>
                    <a:pt x="32020" y="25068"/>
                  </a:cubicBezTo>
                  <a:cubicBezTo>
                    <a:pt x="31714" y="24918"/>
                    <a:pt x="31423" y="24759"/>
                    <a:pt x="31139" y="24601"/>
                  </a:cubicBezTo>
                  <a:cubicBezTo>
                    <a:pt x="28878" y="26984"/>
                    <a:pt x="23089" y="34014"/>
                    <a:pt x="27499" y="39557"/>
                  </a:cubicBezTo>
                  <a:cubicBezTo>
                    <a:pt x="29593" y="42188"/>
                    <a:pt x="32039" y="43004"/>
                    <a:pt x="34266" y="43004"/>
                  </a:cubicBezTo>
                  <a:cubicBezTo>
                    <a:pt x="37772" y="43004"/>
                    <a:pt x="40737" y="40983"/>
                    <a:pt x="40936" y="40844"/>
                  </a:cubicBezTo>
                  <a:cubicBezTo>
                    <a:pt x="41216" y="40650"/>
                    <a:pt x="41536" y="40556"/>
                    <a:pt x="41853" y="40556"/>
                  </a:cubicBezTo>
                  <a:cubicBezTo>
                    <a:pt x="42361" y="40556"/>
                    <a:pt x="42860" y="40796"/>
                    <a:pt x="43172" y="41244"/>
                  </a:cubicBezTo>
                  <a:cubicBezTo>
                    <a:pt x="43679" y="41973"/>
                    <a:pt x="43499" y="42974"/>
                    <a:pt x="42771" y="43481"/>
                  </a:cubicBezTo>
                  <a:cubicBezTo>
                    <a:pt x="40882" y="44798"/>
                    <a:pt x="37690" y="46201"/>
                    <a:pt x="34248" y="46201"/>
                  </a:cubicBezTo>
                  <a:cubicBezTo>
                    <a:pt x="31105" y="46201"/>
                    <a:pt x="27753" y="45031"/>
                    <a:pt x="24986" y="41556"/>
                  </a:cubicBezTo>
                  <a:cubicBezTo>
                    <a:pt x="19786" y="35024"/>
                    <a:pt x="24418" y="27036"/>
                    <a:pt x="28467" y="22720"/>
                  </a:cubicBezTo>
                  <a:cubicBezTo>
                    <a:pt x="21804" y="16763"/>
                    <a:pt x="25893" y="8024"/>
                    <a:pt x="25943" y="7924"/>
                  </a:cubicBezTo>
                  <a:cubicBezTo>
                    <a:pt x="26215" y="7337"/>
                    <a:pt x="26795" y="6992"/>
                    <a:pt x="27401" y="6992"/>
                  </a:cubicBezTo>
                  <a:cubicBezTo>
                    <a:pt x="27635" y="6992"/>
                    <a:pt x="27873" y="7043"/>
                    <a:pt x="28098" y="7152"/>
                  </a:cubicBezTo>
                  <a:cubicBezTo>
                    <a:pt x="28906" y="7542"/>
                    <a:pt x="29238" y="8518"/>
                    <a:pt x="28835" y="9319"/>
                  </a:cubicBezTo>
                  <a:cubicBezTo>
                    <a:pt x="28419" y="10197"/>
                    <a:pt x="25000" y="18041"/>
                    <a:pt x="33438" y="22186"/>
                  </a:cubicBezTo>
                  <a:cubicBezTo>
                    <a:pt x="35165" y="23035"/>
                    <a:pt x="36937" y="23459"/>
                    <a:pt x="38744" y="23459"/>
                  </a:cubicBezTo>
                  <a:cubicBezTo>
                    <a:pt x="40811" y="23459"/>
                    <a:pt x="42923" y="22904"/>
                    <a:pt x="45062" y="21794"/>
                  </a:cubicBezTo>
                  <a:cubicBezTo>
                    <a:pt x="45337" y="21653"/>
                    <a:pt x="45601" y="21504"/>
                    <a:pt x="45858" y="21352"/>
                  </a:cubicBezTo>
                  <a:cubicBezTo>
                    <a:pt x="46026" y="20397"/>
                    <a:pt x="46486" y="16267"/>
                    <a:pt x="43599" y="8953"/>
                  </a:cubicBezTo>
                  <a:cubicBezTo>
                    <a:pt x="41908" y="4668"/>
                    <a:pt x="39874" y="2281"/>
                    <a:pt x="38284" y="968"/>
                  </a:cubicBezTo>
                  <a:lnTo>
                    <a:pt x="35709" y="1091"/>
                  </a:lnTo>
                  <a:cubicBezTo>
                    <a:pt x="35686" y="1092"/>
                    <a:pt x="35662" y="1092"/>
                    <a:pt x="35639" y="1092"/>
                  </a:cubicBezTo>
                  <a:cubicBezTo>
                    <a:pt x="35387" y="1092"/>
                    <a:pt x="35139" y="1037"/>
                    <a:pt x="34912" y="929"/>
                  </a:cubicBezTo>
                  <a:cubicBezTo>
                    <a:pt x="34782" y="867"/>
                    <a:pt x="32893" y="1"/>
                    <a:pt x="304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  <p:sp>
          <p:nvSpPr>
            <p:cNvPr id="546" name="Google Shape;546;p43"/>
            <p:cNvSpPr/>
            <p:nvPr/>
          </p:nvSpPr>
          <p:spPr>
            <a:xfrm>
              <a:off x="4794222" y="3083117"/>
              <a:ext cx="942868" cy="714887"/>
            </a:xfrm>
            <a:custGeom>
              <a:avLst/>
              <a:gdLst/>
              <a:ahLst/>
              <a:cxnLst/>
              <a:rect l="l" t="t" r="r" b="b"/>
              <a:pathLst>
                <a:path w="78149" h="59253" extrusionOk="0">
                  <a:moveTo>
                    <a:pt x="62977" y="1"/>
                  </a:moveTo>
                  <a:cubicBezTo>
                    <a:pt x="61268" y="2577"/>
                    <a:pt x="57985" y="5504"/>
                    <a:pt x="51718" y="6660"/>
                  </a:cubicBezTo>
                  <a:cubicBezTo>
                    <a:pt x="48858" y="7184"/>
                    <a:pt x="46491" y="7383"/>
                    <a:pt x="44540" y="7383"/>
                  </a:cubicBezTo>
                  <a:cubicBezTo>
                    <a:pt x="41454" y="7383"/>
                    <a:pt x="39420" y="6882"/>
                    <a:pt x="38140" y="6378"/>
                  </a:cubicBezTo>
                  <a:cubicBezTo>
                    <a:pt x="36798" y="8526"/>
                    <a:pt x="33839" y="12094"/>
                    <a:pt x="29002" y="12094"/>
                  </a:cubicBezTo>
                  <a:cubicBezTo>
                    <a:pt x="28876" y="12094"/>
                    <a:pt x="28750" y="12092"/>
                    <a:pt x="28622" y="12087"/>
                  </a:cubicBezTo>
                  <a:cubicBezTo>
                    <a:pt x="25708" y="11978"/>
                    <a:pt x="23674" y="11396"/>
                    <a:pt x="22296" y="10754"/>
                  </a:cubicBezTo>
                  <a:cubicBezTo>
                    <a:pt x="21643" y="12548"/>
                    <a:pt x="20138" y="14927"/>
                    <a:pt x="16762" y="17429"/>
                  </a:cubicBezTo>
                  <a:cubicBezTo>
                    <a:pt x="11582" y="21265"/>
                    <a:pt x="4242" y="22872"/>
                    <a:pt x="1661" y="23341"/>
                  </a:cubicBezTo>
                  <a:cubicBezTo>
                    <a:pt x="1661" y="23341"/>
                    <a:pt x="1" y="29019"/>
                    <a:pt x="3817" y="33364"/>
                  </a:cubicBezTo>
                  <a:cubicBezTo>
                    <a:pt x="5323" y="35074"/>
                    <a:pt x="7216" y="35514"/>
                    <a:pt x="8569" y="35872"/>
                  </a:cubicBezTo>
                  <a:cubicBezTo>
                    <a:pt x="9584" y="35865"/>
                    <a:pt x="11112" y="35784"/>
                    <a:pt x="12688" y="35460"/>
                  </a:cubicBezTo>
                  <a:cubicBezTo>
                    <a:pt x="15971" y="34786"/>
                    <a:pt x="17937" y="33413"/>
                    <a:pt x="18529" y="31379"/>
                  </a:cubicBezTo>
                  <a:cubicBezTo>
                    <a:pt x="20050" y="26169"/>
                    <a:pt x="16583" y="23461"/>
                    <a:pt x="16434" y="23348"/>
                  </a:cubicBezTo>
                  <a:cubicBezTo>
                    <a:pt x="15732" y="22813"/>
                    <a:pt x="15587" y="21811"/>
                    <a:pt x="16114" y="21104"/>
                  </a:cubicBezTo>
                  <a:cubicBezTo>
                    <a:pt x="16428" y="20682"/>
                    <a:pt x="16911" y="20458"/>
                    <a:pt x="17401" y="20458"/>
                  </a:cubicBezTo>
                  <a:cubicBezTo>
                    <a:pt x="17730" y="20458"/>
                    <a:pt x="18062" y="20559"/>
                    <a:pt x="18347" y="20769"/>
                  </a:cubicBezTo>
                  <a:cubicBezTo>
                    <a:pt x="18570" y="20932"/>
                    <a:pt x="23775" y="24864"/>
                    <a:pt x="21612" y="32279"/>
                  </a:cubicBezTo>
                  <a:cubicBezTo>
                    <a:pt x="20405" y="36422"/>
                    <a:pt x="16339" y="38067"/>
                    <a:pt x="12814" y="38706"/>
                  </a:cubicBezTo>
                  <a:cubicBezTo>
                    <a:pt x="13043" y="41662"/>
                    <a:pt x="14256" y="46431"/>
                    <a:pt x="19095" y="50854"/>
                  </a:cubicBezTo>
                  <a:cubicBezTo>
                    <a:pt x="24216" y="55537"/>
                    <a:pt x="32239" y="59253"/>
                    <a:pt x="40734" y="59253"/>
                  </a:cubicBezTo>
                  <a:cubicBezTo>
                    <a:pt x="45092" y="59253"/>
                    <a:pt x="49575" y="58275"/>
                    <a:pt x="53853" y="55948"/>
                  </a:cubicBezTo>
                  <a:cubicBezTo>
                    <a:pt x="63087" y="50927"/>
                    <a:pt x="63786" y="44249"/>
                    <a:pt x="63496" y="41025"/>
                  </a:cubicBezTo>
                  <a:lnTo>
                    <a:pt x="63496" y="41025"/>
                  </a:lnTo>
                  <a:cubicBezTo>
                    <a:pt x="63489" y="41027"/>
                    <a:pt x="63477" y="41028"/>
                    <a:pt x="63466" y="41028"/>
                  </a:cubicBezTo>
                  <a:cubicBezTo>
                    <a:pt x="58073" y="41028"/>
                    <a:pt x="52840" y="38368"/>
                    <a:pt x="49757" y="33938"/>
                  </a:cubicBezTo>
                  <a:cubicBezTo>
                    <a:pt x="48929" y="32749"/>
                    <a:pt x="48320" y="31518"/>
                    <a:pt x="47927" y="30274"/>
                  </a:cubicBezTo>
                  <a:cubicBezTo>
                    <a:pt x="47206" y="29952"/>
                    <a:pt x="45447" y="29276"/>
                    <a:pt x="43378" y="29276"/>
                  </a:cubicBezTo>
                  <a:cubicBezTo>
                    <a:pt x="41348" y="29276"/>
                    <a:pt x="39021" y="29927"/>
                    <a:pt x="37084" y="32202"/>
                  </a:cubicBezTo>
                  <a:cubicBezTo>
                    <a:pt x="32825" y="37210"/>
                    <a:pt x="36599" y="41628"/>
                    <a:pt x="37041" y="42116"/>
                  </a:cubicBezTo>
                  <a:cubicBezTo>
                    <a:pt x="37636" y="42768"/>
                    <a:pt x="37595" y="43784"/>
                    <a:pt x="36947" y="44382"/>
                  </a:cubicBezTo>
                  <a:cubicBezTo>
                    <a:pt x="36639" y="44668"/>
                    <a:pt x="36249" y="44809"/>
                    <a:pt x="35859" y="44809"/>
                  </a:cubicBezTo>
                  <a:cubicBezTo>
                    <a:pt x="35430" y="44809"/>
                    <a:pt x="35001" y="44637"/>
                    <a:pt x="34685" y="44297"/>
                  </a:cubicBezTo>
                  <a:cubicBezTo>
                    <a:pt x="32499" y="41947"/>
                    <a:pt x="29674" y="35958"/>
                    <a:pt x="34638" y="30120"/>
                  </a:cubicBezTo>
                  <a:cubicBezTo>
                    <a:pt x="37245" y="27059"/>
                    <a:pt x="40489" y="26077"/>
                    <a:pt x="43421" y="26077"/>
                  </a:cubicBezTo>
                  <a:cubicBezTo>
                    <a:pt x="44866" y="26077"/>
                    <a:pt x="46236" y="26316"/>
                    <a:pt x="47416" y="26661"/>
                  </a:cubicBezTo>
                  <a:cubicBezTo>
                    <a:pt x="47463" y="25226"/>
                    <a:pt x="47826" y="23818"/>
                    <a:pt x="48478" y="22538"/>
                  </a:cubicBezTo>
                  <a:cubicBezTo>
                    <a:pt x="51130" y="17330"/>
                    <a:pt x="55290" y="15919"/>
                    <a:pt x="58457" y="15919"/>
                  </a:cubicBezTo>
                  <a:cubicBezTo>
                    <a:pt x="59606" y="15919"/>
                    <a:pt x="60625" y="16105"/>
                    <a:pt x="61394" y="16362"/>
                  </a:cubicBezTo>
                  <a:cubicBezTo>
                    <a:pt x="62235" y="16641"/>
                    <a:pt x="62690" y="17551"/>
                    <a:pt x="62411" y="18391"/>
                  </a:cubicBezTo>
                  <a:cubicBezTo>
                    <a:pt x="62187" y="19065"/>
                    <a:pt x="61560" y="19492"/>
                    <a:pt x="60887" y="19492"/>
                  </a:cubicBezTo>
                  <a:cubicBezTo>
                    <a:pt x="60719" y="19492"/>
                    <a:pt x="60549" y="19465"/>
                    <a:pt x="60381" y="19410"/>
                  </a:cubicBezTo>
                  <a:cubicBezTo>
                    <a:pt x="60175" y="19344"/>
                    <a:pt x="59410" y="19125"/>
                    <a:pt x="58366" y="19125"/>
                  </a:cubicBezTo>
                  <a:cubicBezTo>
                    <a:pt x="56393" y="19125"/>
                    <a:pt x="53423" y="19908"/>
                    <a:pt x="51343" y="23995"/>
                  </a:cubicBezTo>
                  <a:cubicBezTo>
                    <a:pt x="50109" y="26419"/>
                    <a:pt x="50490" y="29374"/>
                    <a:pt x="52390" y="32101"/>
                  </a:cubicBezTo>
                  <a:cubicBezTo>
                    <a:pt x="54878" y="35672"/>
                    <a:pt x="59102" y="37817"/>
                    <a:pt x="63451" y="37817"/>
                  </a:cubicBezTo>
                  <a:cubicBezTo>
                    <a:pt x="63959" y="37817"/>
                    <a:pt x="64469" y="37788"/>
                    <a:pt x="64978" y="37728"/>
                  </a:cubicBezTo>
                  <a:cubicBezTo>
                    <a:pt x="65282" y="37692"/>
                    <a:pt x="65575" y="37654"/>
                    <a:pt x="65864" y="37610"/>
                  </a:cubicBezTo>
                  <a:cubicBezTo>
                    <a:pt x="67929" y="35898"/>
                    <a:pt x="70932" y="32250"/>
                    <a:pt x="74002" y="24508"/>
                  </a:cubicBezTo>
                  <a:cubicBezTo>
                    <a:pt x="78148" y="14060"/>
                    <a:pt x="75802" y="4066"/>
                    <a:pt x="75802" y="4065"/>
                  </a:cubicBezTo>
                  <a:lnTo>
                    <a:pt x="75802" y="4065"/>
                  </a:lnTo>
                  <a:cubicBezTo>
                    <a:pt x="75305" y="4234"/>
                    <a:pt x="74296" y="4374"/>
                    <a:pt x="73035" y="4374"/>
                  </a:cubicBezTo>
                  <a:cubicBezTo>
                    <a:pt x="70940" y="4374"/>
                    <a:pt x="68153" y="3988"/>
                    <a:pt x="65880" y="2708"/>
                  </a:cubicBezTo>
                  <a:cubicBezTo>
                    <a:pt x="64551" y="1958"/>
                    <a:pt x="63622" y="991"/>
                    <a:pt x="629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_tradnl"/>
            </a:p>
          </p:txBody>
        </p:sp>
      </p:grpSp>
      <p:sp>
        <p:nvSpPr>
          <p:cNvPr id="547" name="Google Shape;547;p43"/>
          <p:cNvSpPr txBox="1">
            <a:spLocks noGrp="1"/>
          </p:cNvSpPr>
          <p:nvPr>
            <p:ph type="title" idx="4294967295"/>
          </p:nvPr>
        </p:nvSpPr>
        <p:spPr>
          <a:xfrm>
            <a:off x="747452" y="980710"/>
            <a:ext cx="14811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Brain hubs</a:t>
            </a:r>
          </a:p>
        </p:txBody>
      </p:sp>
      <p:sp>
        <p:nvSpPr>
          <p:cNvPr id="548" name="Google Shape;548;p43"/>
          <p:cNvSpPr txBox="1">
            <a:spLocks noGrp="1"/>
          </p:cNvSpPr>
          <p:nvPr>
            <p:ph type="subTitle" idx="4294967295"/>
          </p:nvPr>
        </p:nvSpPr>
        <p:spPr>
          <a:xfrm>
            <a:off x="593823" y="1273758"/>
            <a:ext cx="16557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Aft>
                <a:spcPts val="1600"/>
              </a:spcAft>
              <a:buNone/>
            </a:pPr>
            <a:r>
              <a:rPr lang="es-ES_tradnl" sz="1200" dirty="0"/>
              <a:t>Desempeñan un papel fundamental en la coordinación del flujo de información.</a:t>
            </a:r>
          </a:p>
        </p:txBody>
      </p:sp>
      <p:sp>
        <p:nvSpPr>
          <p:cNvPr id="549" name="Google Shape;549;p43"/>
          <p:cNvSpPr txBox="1">
            <a:spLocks noGrp="1"/>
          </p:cNvSpPr>
          <p:nvPr>
            <p:ph type="title" idx="4294967295"/>
          </p:nvPr>
        </p:nvSpPr>
        <p:spPr>
          <a:xfrm>
            <a:off x="206340" y="2334360"/>
            <a:ext cx="2073112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800" dirty="0"/>
              <a:t>Redes neuronales</a:t>
            </a:r>
          </a:p>
        </p:txBody>
      </p:sp>
      <p:sp>
        <p:nvSpPr>
          <p:cNvPr id="550" name="Google Shape;550;p43"/>
          <p:cNvSpPr txBox="1">
            <a:spLocks noGrp="1"/>
          </p:cNvSpPr>
          <p:nvPr>
            <p:ph type="subTitle" idx="4294967295"/>
          </p:nvPr>
        </p:nvSpPr>
        <p:spPr>
          <a:xfrm>
            <a:off x="593824" y="2653210"/>
            <a:ext cx="168576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Aft>
                <a:spcPts val="1600"/>
              </a:spcAft>
              <a:buNone/>
            </a:pPr>
            <a:r>
              <a:rPr lang="es-ES_tradnl" sz="1200" dirty="0"/>
              <a:t>La corteza cerebral está unida por una compleja red de haces de fibras.</a:t>
            </a:r>
          </a:p>
        </p:txBody>
      </p:sp>
      <p:sp>
        <p:nvSpPr>
          <p:cNvPr id="551" name="Google Shape;551;p43"/>
          <p:cNvSpPr txBox="1">
            <a:spLocks noGrp="1"/>
          </p:cNvSpPr>
          <p:nvPr>
            <p:ph type="title" idx="4294967295"/>
          </p:nvPr>
        </p:nvSpPr>
        <p:spPr>
          <a:xfrm>
            <a:off x="244085" y="3430987"/>
            <a:ext cx="2025238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800" dirty="0"/>
              <a:t>Fuerza de conexión</a:t>
            </a:r>
          </a:p>
        </p:txBody>
      </p:sp>
      <p:sp>
        <p:nvSpPr>
          <p:cNvPr id="552" name="Google Shape;552;p43"/>
          <p:cNvSpPr txBox="1">
            <a:spLocks noGrp="1"/>
          </p:cNvSpPr>
          <p:nvPr>
            <p:ph type="subTitle" idx="4294967295"/>
          </p:nvPr>
        </p:nvSpPr>
        <p:spPr>
          <a:xfrm>
            <a:off x="619221" y="3827510"/>
            <a:ext cx="163030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Aft>
                <a:spcPts val="1600"/>
              </a:spcAft>
              <a:buNone/>
            </a:pPr>
            <a:r>
              <a:rPr lang="es-ES_tradnl" sz="1200" dirty="0"/>
              <a:t>Nivel  de conexión sináptica que unen conjuntos de neuronas</a:t>
            </a:r>
          </a:p>
        </p:txBody>
      </p:sp>
      <p:sp>
        <p:nvSpPr>
          <p:cNvPr id="553" name="Google Shape;553;p43"/>
          <p:cNvSpPr txBox="1">
            <a:spLocks noGrp="1"/>
          </p:cNvSpPr>
          <p:nvPr>
            <p:ph type="title" idx="4294967295"/>
          </p:nvPr>
        </p:nvSpPr>
        <p:spPr>
          <a:xfrm>
            <a:off x="6490877" y="1973035"/>
            <a:ext cx="14811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800" dirty="0"/>
              <a:t>Segregación</a:t>
            </a:r>
          </a:p>
        </p:txBody>
      </p:sp>
      <p:sp>
        <p:nvSpPr>
          <p:cNvPr id="554" name="Google Shape;554;p43"/>
          <p:cNvSpPr txBox="1">
            <a:spLocks noGrp="1"/>
          </p:cNvSpPr>
          <p:nvPr>
            <p:ph type="subTitle" idx="4294967295"/>
          </p:nvPr>
        </p:nvSpPr>
        <p:spPr>
          <a:xfrm>
            <a:off x="6490991" y="2291885"/>
            <a:ext cx="214509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buNone/>
            </a:pPr>
            <a:r>
              <a:rPr lang="es-ES_tradnl" sz="1200" dirty="0"/>
              <a:t>Procesamiento entre regiones funcionalmente relacionadas dispuestas dentro de módulos</a:t>
            </a:r>
          </a:p>
        </p:txBody>
      </p:sp>
      <p:sp>
        <p:nvSpPr>
          <p:cNvPr id="555" name="Google Shape;555;p43"/>
          <p:cNvSpPr txBox="1">
            <a:spLocks noGrp="1"/>
          </p:cNvSpPr>
          <p:nvPr>
            <p:ph type="title" idx="4294967295"/>
          </p:nvPr>
        </p:nvSpPr>
        <p:spPr>
          <a:xfrm>
            <a:off x="6490927" y="3014535"/>
            <a:ext cx="14811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800" dirty="0"/>
              <a:t>Integración</a:t>
            </a:r>
          </a:p>
        </p:txBody>
      </p:sp>
      <p:sp>
        <p:nvSpPr>
          <p:cNvPr id="556" name="Google Shape;556;p43"/>
          <p:cNvSpPr txBox="1">
            <a:spLocks noGrp="1"/>
          </p:cNvSpPr>
          <p:nvPr>
            <p:ph type="subTitle" idx="4294967295"/>
          </p:nvPr>
        </p:nvSpPr>
        <p:spPr>
          <a:xfrm>
            <a:off x="6491045" y="3333385"/>
            <a:ext cx="214503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_tradnl" sz="1200" dirty="0"/>
              <a:t>Eficiencia en la comunicación y capacidad para integrar información</a:t>
            </a:r>
          </a:p>
        </p:txBody>
      </p:sp>
      <p:sp>
        <p:nvSpPr>
          <p:cNvPr id="557" name="Google Shape;557;p43"/>
          <p:cNvSpPr/>
          <p:nvPr/>
        </p:nvSpPr>
        <p:spPr>
          <a:xfrm>
            <a:off x="2279452" y="1142279"/>
            <a:ext cx="159000" cy="159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_tradnl"/>
          </a:p>
        </p:txBody>
      </p:sp>
      <p:sp>
        <p:nvSpPr>
          <p:cNvPr id="558" name="Google Shape;558;p43"/>
          <p:cNvSpPr/>
          <p:nvPr/>
        </p:nvSpPr>
        <p:spPr>
          <a:xfrm>
            <a:off x="2284102" y="2471287"/>
            <a:ext cx="159000" cy="159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_tradnl"/>
          </a:p>
        </p:txBody>
      </p:sp>
      <p:sp>
        <p:nvSpPr>
          <p:cNvPr id="559" name="Google Shape;559;p43"/>
          <p:cNvSpPr/>
          <p:nvPr/>
        </p:nvSpPr>
        <p:spPr>
          <a:xfrm>
            <a:off x="2282993" y="3588472"/>
            <a:ext cx="159000" cy="159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_tradnl"/>
          </a:p>
        </p:txBody>
      </p:sp>
      <p:sp>
        <p:nvSpPr>
          <p:cNvPr id="560" name="Google Shape;560;p43"/>
          <p:cNvSpPr/>
          <p:nvPr/>
        </p:nvSpPr>
        <p:spPr>
          <a:xfrm>
            <a:off x="6336785" y="2095637"/>
            <a:ext cx="159000" cy="159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_tradnl"/>
          </a:p>
        </p:txBody>
      </p:sp>
      <p:sp>
        <p:nvSpPr>
          <p:cNvPr id="561" name="Google Shape;561;p43"/>
          <p:cNvSpPr/>
          <p:nvPr/>
        </p:nvSpPr>
        <p:spPr>
          <a:xfrm>
            <a:off x="6336785" y="3143112"/>
            <a:ext cx="159000" cy="159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_tradnl"/>
          </a:p>
        </p:txBody>
      </p:sp>
      <p:cxnSp>
        <p:nvCxnSpPr>
          <p:cNvPr id="562" name="Google Shape;562;p43"/>
          <p:cNvCxnSpPr>
            <a:cxnSpLocks/>
            <a:stCxn id="557" idx="6"/>
          </p:cNvCxnSpPr>
          <p:nvPr/>
        </p:nvCxnSpPr>
        <p:spPr>
          <a:xfrm>
            <a:off x="2438452" y="1221779"/>
            <a:ext cx="2569050" cy="676659"/>
          </a:xfrm>
          <a:prstGeom prst="bentConnector3">
            <a:avLst>
              <a:gd name="adj1" fmla="val 10017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3" name="Google Shape;563;p43"/>
          <p:cNvCxnSpPr>
            <a:stCxn id="558" idx="6"/>
          </p:cNvCxnSpPr>
          <p:nvPr/>
        </p:nvCxnSpPr>
        <p:spPr>
          <a:xfrm rot="10800000" flipH="1">
            <a:off x="2443102" y="2194687"/>
            <a:ext cx="1314600" cy="356100"/>
          </a:xfrm>
          <a:prstGeom prst="bentConnector3">
            <a:avLst>
              <a:gd name="adj1" fmla="val 31315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4" name="Google Shape;564;p43"/>
          <p:cNvCxnSpPr>
            <a:cxnSpLocks/>
            <a:stCxn id="559" idx="6"/>
          </p:cNvCxnSpPr>
          <p:nvPr/>
        </p:nvCxnSpPr>
        <p:spPr>
          <a:xfrm flipV="1">
            <a:off x="2441993" y="3104310"/>
            <a:ext cx="1877324" cy="563662"/>
          </a:xfrm>
          <a:prstGeom prst="bentConnector3">
            <a:avLst>
              <a:gd name="adj1" fmla="val 10013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5" name="Google Shape;565;p43"/>
          <p:cNvCxnSpPr>
            <a:stCxn id="560" idx="2"/>
          </p:cNvCxnSpPr>
          <p:nvPr/>
        </p:nvCxnSpPr>
        <p:spPr>
          <a:xfrm flipH="1">
            <a:off x="5332685" y="2175137"/>
            <a:ext cx="1004100" cy="510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6" name="Google Shape;566;p43"/>
          <p:cNvCxnSpPr>
            <a:stCxn id="561" idx="2"/>
          </p:cNvCxnSpPr>
          <p:nvPr/>
        </p:nvCxnSpPr>
        <p:spPr>
          <a:xfrm flipH="1">
            <a:off x="5137685" y="3222612"/>
            <a:ext cx="1199100" cy="322800"/>
          </a:xfrm>
          <a:prstGeom prst="bentConnector3">
            <a:avLst>
              <a:gd name="adj1" fmla="val 42175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A19C992B-0634-5746-AD8E-D5D730D6F1EB}"/>
              </a:ext>
            </a:extLst>
          </p:cNvPr>
          <p:cNvSpPr/>
          <p:nvPr/>
        </p:nvSpPr>
        <p:spPr>
          <a:xfrm>
            <a:off x="2340627" y="4214566"/>
            <a:ext cx="585005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900" dirty="0" err="1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Sporns</a:t>
            </a:r>
            <a:r>
              <a:rPr lang="en-GB" sz="900" dirty="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O., 2013. Network attributes for segregation and integration in the human brain. </a:t>
            </a:r>
            <a:r>
              <a:rPr lang="en-GB" sz="900" dirty="0" err="1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Curr</a:t>
            </a:r>
            <a:r>
              <a:rPr lang="en-GB" sz="900" dirty="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</a:t>
            </a:r>
            <a:r>
              <a:rPr lang="en-GB" sz="900" dirty="0" err="1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Opin</a:t>
            </a:r>
            <a:r>
              <a:rPr lang="en-GB" sz="900" dirty="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</a:t>
            </a:r>
            <a:r>
              <a:rPr lang="en-GB" sz="900" dirty="0" err="1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Neurobiol</a:t>
            </a:r>
            <a:r>
              <a:rPr lang="en-GB" sz="900" dirty="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23, 162–171. </a:t>
            </a:r>
            <a:r>
              <a:rPr lang="en-GB" sz="900" dirty="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http://dx.doi.org/10.1016/j.conb.2012.11.015</a:t>
            </a:r>
            <a:r>
              <a:rPr lang="en-GB" sz="900" dirty="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pPr algn="just"/>
            <a:r>
              <a:rPr lang="es-ES" sz="900" dirty="0" err="1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Sporns</a:t>
            </a:r>
            <a:r>
              <a:rPr lang="es-ES" sz="900" dirty="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(2007). Brain </a:t>
            </a:r>
            <a:r>
              <a:rPr lang="es-ES" sz="900" dirty="0" err="1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connectivity</a:t>
            </a:r>
            <a:r>
              <a:rPr lang="es-ES" sz="900" dirty="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s-ES" sz="900" dirty="0" err="1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Scholarpedia</a:t>
            </a:r>
            <a:r>
              <a:rPr lang="es-ES" sz="900" dirty="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2(10):4695.</a:t>
            </a:r>
            <a:r>
              <a:rPr lang="es-CO" sz="900" b="1" dirty="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http://var.scholarpedia.org/article/Brain_connectivity</a:t>
            </a:r>
          </a:p>
          <a:p>
            <a:pPr algn="just"/>
            <a:r>
              <a:rPr lang="es-ES" sz="900" dirty="0" err="1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Sporns</a:t>
            </a:r>
            <a:r>
              <a:rPr lang="es-ES" sz="900" dirty="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O, </a:t>
            </a:r>
            <a:r>
              <a:rPr lang="es-ES" sz="900" dirty="0" err="1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Honey</a:t>
            </a:r>
            <a:r>
              <a:rPr lang="es-ES" sz="900" dirty="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CJ, </a:t>
            </a:r>
            <a:r>
              <a:rPr lang="es-ES" sz="900" dirty="0" err="1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Ko¨tter</a:t>
            </a:r>
            <a:r>
              <a:rPr lang="es-ES" sz="900" dirty="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R (2007) </a:t>
            </a:r>
            <a:r>
              <a:rPr lang="es-ES" sz="900" dirty="0" err="1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Identification</a:t>
            </a:r>
            <a:r>
              <a:rPr lang="es-ES" sz="900" dirty="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</a:t>
            </a:r>
            <a:r>
              <a:rPr lang="es-ES" sz="900" dirty="0" err="1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Classification</a:t>
            </a:r>
            <a:r>
              <a:rPr lang="es-ES" sz="900" dirty="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s-ES" sz="900" dirty="0" err="1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es-ES" sz="900" dirty="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Hubs in Brain Networks. </a:t>
            </a:r>
            <a:r>
              <a:rPr lang="es-ES" sz="900" dirty="0" err="1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PLoS</a:t>
            </a:r>
            <a:r>
              <a:rPr lang="es-ES" sz="900" dirty="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ONE 2(10): e1049. doi:10.1371/ journal.pone.0001049</a:t>
            </a:r>
            <a:endParaRPr lang="es-CO" sz="900" dirty="0">
              <a:solidFill>
                <a:schemeClr val="bg1">
                  <a:lumMod val="6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just"/>
            <a:endParaRPr lang="en-GB" sz="900" dirty="0">
              <a:solidFill>
                <a:schemeClr val="bg1">
                  <a:lumMod val="6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3" name="Google Shape;434;p36">
            <a:extLst>
              <a:ext uri="{FF2B5EF4-FFF2-40B4-BE49-F238E27FC236}">
                <a16:creationId xmlns:a16="http://schemas.microsoft.com/office/drawing/2014/main" id="{FC800B1D-3385-496B-B8FF-5DA194403915}"/>
              </a:ext>
            </a:extLst>
          </p:cNvPr>
          <p:cNvSpPr txBox="1">
            <a:spLocks/>
          </p:cNvSpPr>
          <p:nvPr/>
        </p:nvSpPr>
        <p:spPr>
          <a:xfrm>
            <a:off x="805982" y="352855"/>
            <a:ext cx="4746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r>
              <a:rPr lang="es-ES_tradnl" dirty="0"/>
              <a:t>Introducción</a:t>
            </a:r>
            <a:r>
              <a:rPr lang="es-ES_tradnl" dirty="0">
                <a:solidFill>
                  <a:schemeClr val="dk1"/>
                </a:solidFill>
              </a:rPr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65A96A-461F-9FDC-263C-541F58FA18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1E2EA6-E79D-4B97-96C4-ACA630D87DFC}" type="slidenum">
              <a:rPr lang="es-CO" dirty="0" smtClean="0"/>
              <a:t>6</a:t>
            </a:fld>
            <a:endParaRPr lang="es-CO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5120182B-FE53-53B3-523D-A367AF90D798}"/>
              </a:ext>
            </a:extLst>
          </p:cNvPr>
          <p:cNvGrpSpPr/>
          <p:nvPr/>
        </p:nvGrpSpPr>
        <p:grpSpPr>
          <a:xfrm>
            <a:off x="71120" y="1859684"/>
            <a:ext cx="5394959" cy="2647401"/>
            <a:chOff x="-222851" y="1219604"/>
            <a:chExt cx="8321148" cy="2975633"/>
          </a:xfrm>
        </p:grpSpPr>
        <p:pic>
          <p:nvPicPr>
            <p:cNvPr id="1026" name="Picture 2" descr="Imágenes de Neuronas - Descarga gratuita en Freepik">
              <a:extLst>
                <a:ext uri="{FF2B5EF4-FFF2-40B4-BE49-F238E27FC236}">
                  <a16:creationId xmlns:a16="http://schemas.microsoft.com/office/drawing/2014/main" id="{47AFB1EF-6C16-0A10-7051-33FBA98091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2851" y="1327588"/>
              <a:ext cx="2434777" cy="1021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Imágenes de Neuronas - Descarga gratuita en Freepik">
              <a:extLst>
                <a:ext uri="{FF2B5EF4-FFF2-40B4-BE49-F238E27FC236}">
                  <a16:creationId xmlns:a16="http://schemas.microsoft.com/office/drawing/2014/main" id="{37CAEDE9-C584-D8D2-E083-1FD0E22535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879026" y="3016304"/>
              <a:ext cx="2219271" cy="1021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EEE27C20-98F4-BC9F-C52C-1941FA9A9EB8}"/>
                </a:ext>
              </a:extLst>
            </p:cNvPr>
            <p:cNvCxnSpPr>
              <a:stCxn id="1026" idx="3"/>
              <a:endCxn id="4" idx="2"/>
            </p:cNvCxnSpPr>
            <p:nvPr/>
          </p:nvCxnSpPr>
          <p:spPr>
            <a:xfrm>
              <a:off x="2211926" y="1838326"/>
              <a:ext cx="4776735" cy="1177978"/>
            </a:xfrm>
            <a:prstGeom prst="curvedConnector2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11B5A220-28EE-3FCA-9F17-D6F408D1606F}"/>
                </a:ext>
              </a:extLst>
            </p:cNvPr>
            <p:cNvCxnSpPr>
              <a:cxnSpLocks/>
              <a:stCxn id="4" idx="3"/>
              <a:endCxn id="1026" idx="2"/>
            </p:cNvCxnSpPr>
            <p:nvPr/>
          </p:nvCxnSpPr>
          <p:spPr>
            <a:xfrm rot="10800000">
              <a:off x="994538" y="2349064"/>
              <a:ext cx="4884488" cy="1177978"/>
            </a:xfrm>
            <a:prstGeom prst="curvedConnector2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5CF7153-BF2C-4587-BC32-388C576D7DB1}"/>
                </a:ext>
              </a:extLst>
            </p:cNvPr>
            <p:cNvSpPr/>
            <p:nvPr/>
          </p:nvSpPr>
          <p:spPr>
            <a:xfrm rot="21423331">
              <a:off x="2307378" y="1219604"/>
              <a:ext cx="4468993" cy="1363800"/>
            </a:xfrm>
            <a:custGeom>
              <a:avLst/>
              <a:gdLst>
                <a:gd name="connsiteX0" fmla="*/ 0 w 3681249"/>
                <a:gd name="connsiteY0" fmla="*/ 346924 h 1363800"/>
                <a:gd name="connsiteX1" fmla="*/ 425669 w 3681249"/>
                <a:gd name="connsiteY1" fmla="*/ 370572 h 1363800"/>
                <a:gd name="connsiteX2" fmla="*/ 559676 w 3681249"/>
                <a:gd name="connsiteY2" fmla="*/ 299627 h 1363800"/>
                <a:gd name="connsiteX3" fmla="*/ 685800 w 3681249"/>
                <a:gd name="connsiteY3" fmla="*/ 83 h 1363800"/>
                <a:gd name="connsiteX4" fmla="*/ 780394 w 3681249"/>
                <a:gd name="connsiteY4" fmla="*/ 331158 h 1363800"/>
                <a:gd name="connsiteX5" fmla="*/ 867104 w 3681249"/>
                <a:gd name="connsiteY5" fmla="*/ 394221 h 1363800"/>
                <a:gd name="connsiteX6" fmla="*/ 1292773 w 3681249"/>
                <a:gd name="connsiteY6" fmla="*/ 457283 h 1363800"/>
                <a:gd name="connsiteX7" fmla="*/ 1466194 w 3681249"/>
                <a:gd name="connsiteY7" fmla="*/ 141972 h 1363800"/>
                <a:gd name="connsiteX8" fmla="*/ 1529256 w 3681249"/>
                <a:gd name="connsiteY8" fmla="*/ 528227 h 1363800"/>
                <a:gd name="connsiteX9" fmla="*/ 1915511 w 3681249"/>
                <a:gd name="connsiteY9" fmla="*/ 638586 h 1363800"/>
                <a:gd name="connsiteX10" fmla="*/ 2128345 w 3681249"/>
                <a:gd name="connsiteY10" fmla="*/ 291745 h 1363800"/>
                <a:gd name="connsiteX11" fmla="*/ 2167759 w 3681249"/>
                <a:gd name="connsiteY11" fmla="*/ 717414 h 1363800"/>
                <a:gd name="connsiteX12" fmla="*/ 2632842 w 3681249"/>
                <a:gd name="connsiteY12" fmla="*/ 851421 h 1363800"/>
                <a:gd name="connsiteX13" fmla="*/ 2877207 w 3681249"/>
                <a:gd name="connsiteY13" fmla="*/ 551876 h 1363800"/>
                <a:gd name="connsiteX14" fmla="*/ 2908738 w 3681249"/>
                <a:gd name="connsiteY14" fmla="*/ 922365 h 1363800"/>
                <a:gd name="connsiteX15" fmla="*/ 3105807 w 3681249"/>
                <a:gd name="connsiteY15" fmla="*/ 1048489 h 1363800"/>
                <a:gd name="connsiteX16" fmla="*/ 3389587 w 3681249"/>
                <a:gd name="connsiteY16" fmla="*/ 780476 h 1363800"/>
                <a:gd name="connsiteX17" fmla="*/ 3381704 w 3681249"/>
                <a:gd name="connsiteY17" fmla="*/ 1182496 h 1363800"/>
                <a:gd name="connsiteX18" fmla="*/ 3681249 w 3681249"/>
                <a:gd name="connsiteY18" fmla="*/ 1363800 h 1363800"/>
                <a:gd name="connsiteX19" fmla="*/ 3681249 w 3681249"/>
                <a:gd name="connsiteY19" fmla="*/ 1363800 h 1363800"/>
                <a:gd name="connsiteX20" fmla="*/ 3681249 w 3681249"/>
                <a:gd name="connsiteY20" fmla="*/ 1363800 h 136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81249" h="1363800">
                  <a:moveTo>
                    <a:pt x="0" y="346924"/>
                  </a:moveTo>
                  <a:cubicBezTo>
                    <a:pt x="166195" y="362689"/>
                    <a:pt x="332390" y="378455"/>
                    <a:pt x="425669" y="370572"/>
                  </a:cubicBezTo>
                  <a:cubicBezTo>
                    <a:pt x="518948" y="362689"/>
                    <a:pt x="516321" y="361375"/>
                    <a:pt x="559676" y="299627"/>
                  </a:cubicBezTo>
                  <a:cubicBezTo>
                    <a:pt x="603031" y="237879"/>
                    <a:pt x="649014" y="-5172"/>
                    <a:pt x="685800" y="83"/>
                  </a:cubicBezTo>
                  <a:cubicBezTo>
                    <a:pt x="722586" y="5338"/>
                    <a:pt x="750177" y="265468"/>
                    <a:pt x="780394" y="331158"/>
                  </a:cubicBezTo>
                  <a:cubicBezTo>
                    <a:pt x="810611" y="396848"/>
                    <a:pt x="781708" y="373200"/>
                    <a:pt x="867104" y="394221"/>
                  </a:cubicBezTo>
                  <a:cubicBezTo>
                    <a:pt x="952500" y="415242"/>
                    <a:pt x="1192925" y="499324"/>
                    <a:pt x="1292773" y="457283"/>
                  </a:cubicBezTo>
                  <a:cubicBezTo>
                    <a:pt x="1392621" y="415242"/>
                    <a:pt x="1426780" y="130148"/>
                    <a:pt x="1466194" y="141972"/>
                  </a:cubicBezTo>
                  <a:cubicBezTo>
                    <a:pt x="1505608" y="153796"/>
                    <a:pt x="1454370" y="445458"/>
                    <a:pt x="1529256" y="528227"/>
                  </a:cubicBezTo>
                  <a:cubicBezTo>
                    <a:pt x="1604142" y="610996"/>
                    <a:pt x="1815663" y="678000"/>
                    <a:pt x="1915511" y="638586"/>
                  </a:cubicBezTo>
                  <a:cubicBezTo>
                    <a:pt x="2015359" y="599172"/>
                    <a:pt x="2086304" y="278607"/>
                    <a:pt x="2128345" y="291745"/>
                  </a:cubicBezTo>
                  <a:cubicBezTo>
                    <a:pt x="2170386" y="304883"/>
                    <a:pt x="2083676" y="624135"/>
                    <a:pt x="2167759" y="717414"/>
                  </a:cubicBezTo>
                  <a:cubicBezTo>
                    <a:pt x="2251842" y="810693"/>
                    <a:pt x="2514601" y="879011"/>
                    <a:pt x="2632842" y="851421"/>
                  </a:cubicBezTo>
                  <a:cubicBezTo>
                    <a:pt x="2751083" y="823831"/>
                    <a:pt x="2831225" y="540052"/>
                    <a:pt x="2877207" y="551876"/>
                  </a:cubicBezTo>
                  <a:cubicBezTo>
                    <a:pt x="2923189" y="563700"/>
                    <a:pt x="2870638" y="839596"/>
                    <a:pt x="2908738" y="922365"/>
                  </a:cubicBezTo>
                  <a:cubicBezTo>
                    <a:pt x="2946838" y="1005134"/>
                    <a:pt x="3025666" y="1072137"/>
                    <a:pt x="3105807" y="1048489"/>
                  </a:cubicBezTo>
                  <a:cubicBezTo>
                    <a:pt x="3185948" y="1024841"/>
                    <a:pt x="3343604" y="758141"/>
                    <a:pt x="3389587" y="780476"/>
                  </a:cubicBezTo>
                  <a:cubicBezTo>
                    <a:pt x="3435570" y="802811"/>
                    <a:pt x="3333094" y="1085275"/>
                    <a:pt x="3381704" y="1182496"/>
                  </a:cubicBezTo>
                  <a:cubicBezTo>
                    <a:pt x="3430314" y="1279717"/>
                    <a:pt x="3681249" y="1363800"/>
                    <a:pt x="3681249" y="1363800"/>
                  </a:cubicBezTo>
                  <a:lnTo>
                    <a:pt x="3681249" y="1363800"/>
                  </a:lnTo>
                  <a:lnTo>
                    <a:pt x="3681249" y="1363800"/>
                  </a:lnTo>
                </a:path>
              </a:pathLst>
            </a:custGeom>
            <a:noFill/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55E75C1-70A1-34B0-7BB9-9A3565CDF00C}"/>
                </a:ext>
              </a:extLst>
            </p:cNvPr>
            <p:cNvSpPr/>
            <p:nvPr/>
          </p:nvSpPr>
          <p:spPr>
            <a:xfrm rot="1707049" flipV="1">
              <a:off x="1234109" y="2831437"/>
              <a:ext cx="4468993" cy="1363800"/>
            </a:xfrm>
            <a:custGeom>
              <a:avLst/>
              <a:gdLst>
                <a:gd name="connsiteX0" fmla="*/ 0 w 3681249"/>
                <a:gd name="connsiteY0" fmla="*/ 346924 h 1363800"/>
                <a:gd name="connsiteX1" fmla="*/ 425669 w 3681249"/>
                <a:gd name="connsiteY1" fmla="*/ 370572 h 1363800"/>
                <a:gd name="connsiteX2" fmla="*/ 559676 w 3681249"/>
                <a:gd name="connsiteY2" fmla="*/ 299627 h 1363800"/>
                <a:gd name="connsiteX3" fmla="*/ 685800 w 3681249"/>
                <a:gd name="connsiteY3" fmla="*/ 83 h 1363800"/>
                <a:gd name="connsiteX4" fmla="*/ 780394 w 3681249"/>
                <a:gd name="connsiteY4" fmla="*/ 331158 h 1363800"/>
                <a:gd name="connsiteX5" fmla="*/ 867104 w 3681249"/>
                <a:gd name="connsiteY5" fmla="*/ 394221 h 1363800"/>
                <a:gd name="connsiteX6" fmla="*/ 1292773 w 3681249"/>
                <a:gd name="connsiteY6" fmla="*/ 457283 h 1363800"/>
                <a:gd name="connsiteX7" fmla="*/ 1466194 w 3681249"/>
                <a:gd name="connsiteY7" fmla="*/ 141972 h 1363800"/>
                <a:gd name="connsiteX8" fmla="*/ 1529256 w 3681249"/>
                <a:gd name="connsiteY8" fmla="*/ 528227 h 1363800"/>
                <a:gd name="connsiteX9" fmla="*/ 1915511 w 3681249"/>
                <a:gd name="connsiteY9" fmla="*/ 638586 h 1363800"/>
                <a:gd name="connsiteX10" fmla="*/ 2128345 w 3681249"/>
                <a:gd name="connsiteY10" fmla="*/ 291745 h 1363800"/>
                <a:gd name="connsiteX11" fmla="*/ 2167759 w 3681249"/>
                <a:gd name="connsiteY11" fmla="*/ 717414 h 1363800"/>
                <a:gd name="connsiteX12" fmla="*/ 2632842 w 3681249"/>
                <a:gd name="connsiteY12" fmla="*/ 851421 h 1363800"/>
                <a:gd name="connsiteX13" fmla="*/ 2877207 w 3681249"/>
                <a:gd name="connsiteY13" fmla="*/ 551876 h 1363800"/>
                <a:gd name="connsiteX14" fmla="*/ 2908738 w 3681249"/>
                <a:gd name="connsiteY14" fmla="*/ 922365 h 1363800"/>
                <a:gd name="connsiteX15" fmla="*/ 3105807 w 3681249"/>
                <a:gd name="connsiteY15" fmla="*/ 1048489 h 1363800"/>
                <a:gd name="connsiteX16" fmla="*/ 3389587 w 3681249"/>
                <a:gd name="connsiteY16" fmla="*/ 780476 h 1363800"/>
                <a:gd name="connsiteX17" fmla="*/ 3381704 w 3681249"/>
                <a:gd name="connsiteY17" fmla="*/ 1182496 h 1363800"/>
                <a:gd name="connsiteX18" fmla="*/ 3681249 w 3681249"/>
                <a:gd name="connsiteY18" fmla="*/ 1363800 h 1363800"/>
                <a:gd name="connsiteX19" fmla="*/ 3681249 w 3681249"/>
                <a:gd name="connsiteY19" fmla="*/ 1363800 h 1363800"/>
                <a:gd name="connsiteX20" fmla="*/ 3681249 w 3681249"/>
                <a:gd name="connsiteY20" fmla="*/ 1363800 h 136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81249" h="1363800">
                  <a:moveTo>
                    <a:pt x="0" y="346924"/>
                  </a:moveTo>
                  <a:cubicBezTo>
                    <a:pt x="166195" y="362689"/>
                    <a:pt x="332390" y="378455"/>
                    <a:pt x="425669" y="370572"/>
                  </a:cubicBezTo>
                  <a:cubicBezTo>
                    <a:pt x="518948" y="362689"/>
                    <a:pt x="516321" y="361375"/>
                    <a:pt x="559676" y="299627"/>
                  </a:cubicBezTo>
                  <a:cubicBezTo>
                    <a:pt x="603031" y="237879"/>
                    <a:pt x="649014" y="-5172"/>
                    <a:pt x="685800" y="83"/>
                  </a:cubicBezTo>
                  <a:cubicBezTo>
                    <a:pt x="722586" y="5338"/>
                    <a:pt x="750177" y="265468"/>
                    <a:pt x="780394" y="331158"/>
                  </a:cubicBezTo>
                  <a:cubicBezTo>
                    <a:pt x="810611" y="396848"/>
                    <a:pt x="781708" y="373200"/>
                    <a:pt x="867104" y="394221"/>
                  </a:cubicBezTo>
                  <a:cubicBezTo>
                    <a:pt x="952500" y="415242"/>
                    <a:pt x="1192925" y="499324"/>
                    <a:pt x="1292773" y="457283"/>
                  </a:cubicBezTo>
                  <a:cubicBezTo>
                    <a:pt x="1392621" y="415242"/>
                    <a:pt x="1426780" y="130148"/>
                    <a:pt x="1466194" y="141972"/>
                  </a:cubicBezTo>
                  <a:cubicBezTo>
                    <a:pt x="1505608" y="153796"/>
                    <a:pt x="1454370" y="445458"/>
                    <a:pt x="1529256" y="528227"/>
                  </a:cubicBezTo>
                  <a:cubicBezTo>
                    <a:pt x="1604142" y="610996"/>
                    <a:pt x="1815663" y="678000"/>
                    <a:pt x="1915511" y="638586"/>
                  </a:cubicBezTo>
                  <a:cubicBezTo>
                    <a:pt x="2015359" y="599172"/>
                    <a:pt x="2086304" y="278607"/>
                    <a:pt x="2128345" y="291745"/>
                  </a:cubicBezTo>
                  <a:cubicBezTo>
                    <a:pt x="2170386" y="304883"/>
                    <a:pt x="2083676" y="624135"/>
                    <a:pt x="2167759" y="717414"/>
                  </a:cubicBezTo>
                  <a:cubicBezTo>
                    <a:pt x="2251842" y="810693"/>
                    <a:pt x="2514601" y="879011"/>
                    <a:pt x="2632842" y="851421"/>
                  </a:cubicBezTo>
                  <a:cubicBezTo>
                    <a:pt x="2751083" y="823831"/>
                    <a:pt x="2831225" y="540052"/>
                    <a:pt x="2877207" y="551876"/>
                  </a:cubicBezTo>
                  <a:cubicBezTo>
                    <a:pt x="2923189" y="563700"/>
                    <a:pt x="2870638" y="839596"/>
                    <a:pt x="2908738" y="922365"/>
                  </a:cubicBezTo>
                  <a:cubicBezTo>
                    <a:pt x="2946838" y="1005134"/>
                    <a:pt x="3025666" y="1072137"/>
                    <a:pt x="3105807" y="1048489"/>
                  </a:cubicBezTo>
                  <a:cubicBezTo>
                    <a:pt x="3185948" y="1024841"/>
                    <a:pt x="3343604" y="758141"/>
                    <a:pt x="3389587" y="780476"/>
                  </a:cubicBezTo>
                  <a:cubicBezTo>
                    <a:pt x="3435570" y="802811"/>
                    <a:pt x="3333094" y="1085275"/>
                    <a:pt x="3381704" y="1182496"/>
                  </a:cubicBezTo>
                  <a:cubicBezTo>
                    <a:pt x="3430314" y="1279717"/>
                    <a:pt x="3681249" y="1363800"/>
                    <a:pt x="3681249" y="1363800"/>
                  </a:cubicBezTo>
                  <a:lnTo>
                    <a:pt x="3681249" y="1363800"/>
                  </a:lnTo>
                  <a:lnTo>
                    <a:pt x="3681249" y="1363800"/>
                  </a:lnTo>
                </a:path>
              </a:pathLst>
            </a:custGeom>
            <a:noFill/>
            <a:ln w="28575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430DCF1-51FE-8B6E-B90F-9691F1CC817F}"/>
              </a:ext>
            </a:extLst>
          </p:cNvPr>
          <p:cNvGrpSpPr/>
          <p:nvPr/>
        </p:nvGrpSpPr>
        <p:grpSpPr>
          <a:xfrm rot="21428085">
            <a:off x="5645096" y="1539719"/>
            <a:ext cx="3410123" cy="1213364"/>
            <a:chOff x="5595237" y="2257874"/>
            <a:chExt cx="3172439" cy="1213364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0D0908E-AA4E-DFFF-F0AA-82C18099EC1B}"/>
                </a:ext>
              </a:extLst>
            </p:cNvPr>
            <p:cNvSpPr/>
            <p:nvPr/>
          </p:nvSpPr>
          <p:spPr>
            <a:xfrm rot="20803963">
              <a:off x="5595237" y="2257874"/>
              <a:ext cx="2897441" cy="1213364"/>
            </a:xfrm>
            <a:custGeom>
              <a:avLst/>
              <a:gdLst>
                <a:gd name="connsiteX0" fmla="*/ 0 w 3681249"/>
                <a:gd name="connsiteY0" fmla="*/ 346924 h 1363800"/>
                <a:gd name="connsiteX1" fmla="*/ 425669 w 3681249"/>
                <a:gd name="connsiteY1" fmla="*/ 370572 h 1363800"/>
                <a:gd name="connsiteX2" fmla="*/ 559676 w 3681249"/>
                <a:gd name="connsiteY2" fmla="*/ 299627 h 1363800"/>
                <a:gd name="connsiteX3" fmla="*/ 685800 w 3681249"/>
                <a:gd name="connsiteY3" fmla="*/ 83 h 1363800"/>
                <a:gd name="connsiteX4" fmla="*/ 780394 w 3681249"/>
                <a:gd name="connsiteY4" fmla="*/ 331158 h 1363800"/>
                <a:gd name="connsiteX5" fmla="*/ 867104 w 3681249"/>
                <a:gd name="connsiteY5" fmla="*/ 394221 h 1363800"/>
                <a:gd name="connsiteX6" fmla="*/ 1292773 w 3681249"/>
                <a:gd name="connsiteY6" fmla="*/ 457283 h 1363800"/>
                <a:gd name="connsiteX7" fmla="*/ 1466194 w 3681249"/>
                <a:gd name="connsiteY7" fmla="*/ 141972 h 1363800"/>
                <a:gd name="connsiteX8" fmla="*/ 1529256 w 3681249"/>
                <a:gd name="connsiteY8" fmla="*/ 528227 h 1363800"/>
                <a:gd name="connsiteX9" fmla="*/ 1915511 w 3681249"/>
                <a:gd name="connsiteY9" fmla="*/ 638586 h 1363800"/>
                <a:gd name="connsiteX10" fmla="*/ 2128345 w 3681249"/>
                <a:gd name="connsiteY10" fmla="*/ 291745 h 1363800"/>
                <a:gd name="connsiteX11" fmla="*/ 2167759 w 3681249"/>
                <a:gd name="connsiteY11" fmla="*/ 717414 h 1363800"/>
                <a:gd name="connsiteX12" fmla="*/ 2632842 w 3681249"/>
                <a:gd name="connsiteY12" fmla="*/ 851421 h 1363800"/>
                <a:gd name="connsiteX13" fmla="*/ 2877207 w 3681249"/>
                <a:gd name="connsiteY13" fmla="*/ 551876 h 1363800"/>
                <a:gd name="connsiteX14" fmla="*/ 2908738 w 3681249"/>
                <a:gd name="connsiteY14" fmla="*/ 922365 h 1363800"/>
                <a:gd name="connsiteX15" fmla="*/ 3105807 w 3681249"/>
                <a:gd name="connsiteY15" fmla="*/ 1048489 h 1363800"/>
                <a:gd name="connsiteX16" fmla="*/ 3389587 w 3681249"/>
                <a:gd name="connsiteY16" fmla="*/ 780476 h 1363800"/>
                <a:gd name="connsiteX17" fmla="*/ 3381704 w 3681249"/>
                <a:gd name="connsiteY17" fmla="*/ 1182496 h 1363800"/>
                <a:gd name="connsiteX18" fmla="*/ 3681249 w 3681249"/>
                <a:gd name="connsiteY18" fmla="*/ 1363800 h 1363800"/>
                <a:gd name="connsiteX19" fmla="*/ 3681249 w 3681249"/>
                <a:gd name="connsiteY19" fmla="*/ 1363800 h 1363800"/>
                <a:gd name="connsiteX20" fmla="*/ 3681249 w 3681249"/>
                <a:gd name="connsiteY20" fmla="*/ 1363800 h 136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81249" h="1363800">
                  <a:moveTo>
                    <a:pt x="0" y="346924"/>
                  </a:moveTo>
                  <a:cubicBezTo>
                    <a:pt x="166195" y="362689"/>
                    <a:pt x="332390" y="378455"/>
                    <a:pt x="425669" y="370572"/>
                  </a:cubicBezTo>
                  <a:cubicBezTo>
                    <a:pt x="518948" y="362689"/>
                    <a:pt x="516321" y="361375"/>
                    <a:pt x="559676" y="299627"/>
                  </a:cubicBezTo>
                  <a:cubicBezTo>
                    <a:pt x="603031" y="237879"/>
                    <a:pt x="649014" y="-5172"/>
                    <a:pt x="685800" y="83"/>
                  </a:cubicBezTo>
                  <a:cubicBezTo>
                    <a:pt x="722586" y="5338"/>
                    <a:pt x="750177" y="265468"/>
                    <a:pt x="780394" y="331158"/>
                  </a:cubicBezTo>
                  <a:cubicBezTo>
                    <a:pt x="810611" y="396848"/>
                    <a:pt x="781708" y="373200"/>
                    <a:pt x="867104" y="394221"/>
                  </a:cubicBezTo>
                  <a:cubicBezTo>
                    <a:pt x="952500" y="415242"/>
                    <a:pt x="1192925" y="499324"/>
                    <a:pt x="1292773" y="457283"/>
                  </a:cubicBezTo>
                  <a:cubicBezTo>
                    <a:pt x="1392621" y="415242"/>
                    <a:pt x="1426780" y="130148"/>
                    <a:pt x="1466194" y="141972"/>
                  </a:cubicBezTo>
                  <a:cubicBezTo>
                    <a:pt x="1505608" y="153796"/>
                    <a:pt x="1454370" y="445458"/>
                    <a:pt x="1529256" y="528227"/>
                  </a:cubicBezTo>
                  <a:cubicBezTo>
                    <a:pt x="1604142" y="610996"/>
                    <a:pt x="1815663" y="678000"/>
                    <a:pt x="1915511" y="638586"/>
                  </a:cubicBezTo>
                  <a:cubicBezTo>
                    <a:pt x="2015359" y="599172"/>
                    <a:pt x="2086304" y="278607"/>
                    <a:pt x="2128345" y="291745"/>
                  </a:cubicBezTo>
                  <a:cubicBezTo>
                    <a:pt x="2170386" y="304883"/>
                    <a:pt x="2083676" y="624135"/>
                    <a:pt x="2167759" y="717414"/>
                  </a:cubicBezTo>
                  <a:cubicBezTo>
                    <a:pt x="2251842" y="810693"/>
                    <a:pt x="2514601" y="879011"/>
                    <a:pt x="2632842" y="851421"/>
                  </a:cubicBezTo>
                  <a:cubicBezTo>
                    <a:pt x="2751083" y="823831"/>
                    <a:pt x="2831225" y="540052"/>
                    <a:pt x="2877207" y="551876"/>
                  </a:cubicBezTo>
                  <a:cubicBezTo>
                    <a:pt x="2923189" y="563700"/>
                    <a:pt x="2870638" y="839596"/>
                    <a:pt x="2908738" y="922365"/>
                  </a:cubicBezTo>
                  <a:cubicBezTo>
                    <a:pt x="2946838" y="1005134"/>
                    <a:pt x="3025666" y="1072137"/>
                    <a:pt x="3105807" y="1048489"/>
                  </a:cubicBezTo>
                  <a:cubicBezTo>
                    <a:pt x="3185948" y="1024841"/>
                    <a:pt x="3343604" y="758141"/>
                    <a:pt x="3389587" y="780476"/>
                  </a:cubicBezTo>
                  <a:cubicBezTo>
                    <a:pt x="3435570" y="802811"/>
                    <a:pt x="3333094" y="1085275"/>
                    <a:pt x="3381704" y="1182496"/>
                  </a:cubicBezTo>
                  <a:cubicBezTo>
                    <a:pt x="3430314" y="1279717"/>
                    <a:pt x="3681249" y="1363800"/>
                    <a:pt x="3681249" y="1363800"/>
                  </a:cubicBezTo>
                  <a:lnTo>
                    <a:pt x="3681249" y="1363800"/>
                  </a:lnTo>
                  <a:lnTo>
                    <a:pt x="3681249" y="1363800"/>
                  </a:lnTo>
                </a:path>
              </a:pathLst>
            </a:custGeom>
            <a:noFill/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13C8765-F467-BFDF-8E4E-69913AD57646}"/>
                </a:ext>
              </a:extLst>
            </p:cNvPr>
            <p:cNvSpPr/>
            <p:nvPr/>
          </p:nvSpPr>
          <p:spPr>
            <a:xfrm rot="579031" flipV="1">
              <a:off x="5819320" y="2699308"/>
              <a:ext cx="2948356" cy="569102"/>
            </a:xfrm>
            <a:custGeom>
              <a:avLst/>
              <a:gdLst>
                <a:gd name="connsiteX0" fmla="*/ 0 w 3681249"/>
                <a:gd name="connsiteY0" fmla="*/ 346924 h 1363800"/>
                <a:gd name="connsiteX1" fmla="*/ 425669 w 3681249"/>
                <a:gd name="connsiteY1" fmla="*/ 370572 h 1363800"/>
                <a:gd name="connsiteX2" fmla="*/ 559676 w 3681249"/>
                <a:gd name="connsiteY2" fmla="*/ 299627 h 1363800"/>
                <a:gd name="connsiteX3" fmla="*/ 685800 w 3681249"/>
                <a:gd name="connsiteY3" fmla="*/ 83 h 1363800"/>
                <a:gd name="connsiteX4" fmla="*/ 780394 w 3681249"/>
                <a:gd name="connsiteY4" fmla="*/ 331158 h 1363800"/>
                <a:gd name="connsiteX5" fmla="*/ 867104 w 3681249"/>
                <a:gd name="connsiteY5" fmla="*/ 394221 h 1363800"/>
                <a:gd name="connsiteX6" fmla="*/ 1292773 w 3681249"/>
                <a:gd name="connsiteY6" fmla="*/ 457283 h 1363800"/>
                <a:gd name="connsiteX7" fmla="*/ 1466194 w 3681249"/>
                <a:gd name="connsiteY7" fmla="*/ 141972 h 1363800"/>
                <a:gd name="connsiteX8" fmla="*/ 1529256 w 3681249"/>
                <a:gd name="connsiteY8" fmla="*/ 528227 h 1363800"/>
                <a:gd name="connsiteX9" fmla="*/ 1915511 w 3681249"/>
                <a:gd name="connsiteY9" fmla="*/ 638586 h 1363800"/>
                <a:gd name="connsiteX10" fmla="*/ 2128345 w 3681249"/>
                <a:gd name="connsiteY10" fmla="*/ 291745 h 1363800"/>
                <a:gd name="connsiteX11" fmla="*/ 2167759 w 3681249"/>
                <a:gd name="connsiteY11" fmla="*/ 717414 h 1363800"/>
                <a:gd name="connsiteX12" fmla="*/ 2632842 w 3681249"/>
                <a:gd name="connsiteY12" fmla="*/ 851421 h 1363800"/>
                <a:gd name="connsiteX13" fmla="*/ 2877207 w 3681249"/>
                <a:gd name="connsiteY13" fmla="*/ 551876 h 1363800"/>
                <a:gd name="connsiteX14" fmla="*/ 2908738 w 3681249"/>
                <a:gd name="connsiteY14" fmla="*/ 922365 h 1363800"/>
                <a:gd name="connsiteX15" fmla="*/ 3105807 w 3681249"/>
                <a:gd name="connsiteY15" fmla="*/ 1048489 h 1363800"/>
                <a:gd name="connsiteX16" fmla="*/ 3389587 w 3681249"/>
                <a:gd name="connsiteY16" fmla="*/ 780476 h 1363800"/>
                <a:gd name="connsiteX17" fmla="*/ 3381704 w 3681249"/>
                <a:gd name="connsiteY17" fmla="*/ 1182496 h 1363800"/>
                <a:gd name="connsiteX18" fmla="*/ 3681249 w 3681249"/>
                <a:gd name="connsiteY18" fmla="*/ 1363800 h 1363800"/>
                <a:gd name="connsiteX19" fmla="*/ 3681249 w 3681249"/>
                <a:gd name="connsiteY19" fmla="*/ 1363800 h 1363800"/>
                <a:gd name="connsiteX20" fmla="*/ 3681249 w 3681249"/>
                <a:gd name="connsiteY20" fmla="*/ 1363800 h 1363800"/>
                <a:gd name="connsiteX0" fmla="*/ 0 w 3681249"/>
                <a:gd name="connsiteY0" fmla="*/ 346924 h 1363800"/>
                <a:gd name="connsiteX1" fmla="*/ 425669 w 3681249"/>
                <a:gd name="connsiteY1" fmla="*/ 370572 h 1363800"/>
                <a:gd name="connsiteX2" fmla="*/ 559676 w 3681249"/>
                <a:gd name="connsiteY2" fmla="*/ 299627 h 1363800"/>
                <a:gd name="connsiteX3" fmla="*/ 685800 w 3681249"/>
                <a:gd name="connsiteY3" fmla="*/ 83 h 1363800"/>
                <a:gd name="connsiteX4" fmla="*/ 780394 w 3681249"/>
                <a:gd name="connsiteY4" fmla="*/ 331158 h 1363800"/>
                <a:gd name="connsiteX5" fmla="*/ 867104 w 3681249"/>
                <a:gd name="connsiteY5" fmla="*/ 394221 h 1363800"/>
                <a:gd name="connsiteX6" fmla="*/ 1292773 w 3681249"/>
                <a:gd name="connsiteY6" fmla="*/ 457283 h 1363800"/>
                <a:gd name="connsiteX7" fmla="*/ 1466194 w 3681249"/>
                <a:gd name="connsiteY7" fmla="*/ 141972 h 1363800"/>
                <a:gd name="connsiteX8" fmla="*/ 1529256 w 3681249"/>
                <a:gd name="connsiteY8" fmla="*/ 528227 h 1363800"/>
                <a:gd name="connsiteX9" fmla="*/ 1915511 w 3681249"/>
                <a:gd name="connsiteY9" fmla="*/ 638586 h 1363800"/>
                <a:gd name="connsiteX10" fmla="*/ 2128345 w 3681249"/>
                <a:gd name="connsiteY10" fmla="*/ 291745 h 1363800"/>
                <a:gd name="connsiteX11" fmla="*/ 2167759 w 3681249"/>
                <a:gd name="connsiteY11" fmla="*/ 717414 h 1363800"/>
                <a:gd name="connsiteX12" fmla="*/ 2670970 w 3681249"/>
                <a:gd name="connsiteY12" fmla="*/ 584943 h 1363800"/>
                <a:gd name="connsiteX13" fmla="*/ 2877207 w 3681249"/>
                <a:gd name="connsiteY13" fmla="*/ 551876 h 1363800"/>
                <a:gd name="connsiteX14" fmla="*/ 2908738 w 3681249"/>
                <a:gd name="connsiteY14" fmla="*/ 922365 h 1363800"/>
                <a:gd name="connsiteX15" fmla="*/ 3105807 w 3681249"/>
                <a:gd name="connsiteY15" fmla="*/ 1048489 h 1363800"/>
                <a:gd name="connsiteX16" fmla="*/ 3389587 w 3681249"/>
                <a:gd name="connsiteY16" fmla="*/ 780476 h 1363800"/>
                <a:gd name="connsiteX17" fmla="*/ 3381704 w 3681249"/>
                <a:gd name="connsiteY17" fmla="*/ 1182496 h 1363800"/>
                <a:gd name="connsiteX18" fmla="*/ 3681249 w 3681249"/>
                <a:gd name="connsiteY18" fmla="*/ 1363800 h 1363800"/>
                <a:gd name="connsiteX19" fmla="*/ 3681249 w 3681249"/>
                <a:gd name="connsiteY19" fmla="*/ 1363800 h 1363800"/>
                <a:gd name="connsiteX20" fmla="*/ 3681249 w 3681249"/>
                <a:gd name="connsiteY20" fmla="*/ 1363800 h 1363800"/>
                <a:gd name="connsiteX0" fmla="*/ 0 w 3681249"/>
                <a:gd name="connsiteY0" fmla="*/ 346924 h 1363800"/>
                <a:gd name="connsiteX1" fmla="*/ 425669 w 3681249"/>
                <a:gd name="connsiteY1" fmla="*/ 370572 h 1363800"/>
                <a:gd name="connsiteX2" fmla="*/ 559676 w 3681249"/>
                <a:gd name="connsiteY2" fmla="*/ 299627 h 1363800"/>
                <a:gd name="connsiteX3" fmla="*/ 685800 w 3681249"/>
                <a:gd name="connsiteY3" fmla="*/ 83 h 1363800"/>
                <a:gd name="connsiteX4" fmla="*/ 780394 w 3681249"/>
                <a:gd name="connsiteY4" fmla="*/ 331158 h 1363800"/>
                <a:gd name="connsiteX5" fmla="*/ 867104 w 3681249"/>
                <a:gd name="connsiteY5" fmla="*/ 394221 h 1363800"/>
                <a:gd name="connsiteX6" fmla="*/ 1292773 w 3681249"/>
                <a:gd name="connsiteY6" fmla="*/ 457283 h 1363800"/>
                <a:gd name="connsiteX7" fmla="*/ 1466194 w 3681249"/>
                <a:gd name="connsiteY7" fmla="*/ 141972 h 1363800"/>
                <a:gd name="connsiteX8" fmla="*/ 1529256 w 3681249"/>
                <a:gd name="connsiteY8" fmla="*/ 528227 h 1363800"/>
                <a:gd name="connsiteX9" fmla="*/ 1915511 w 3681249"/>
                <a:gd name="connsiteY9" fmla="*/ 638586 h 1363800"/>
                <a:gd name="connsiteX10" fmla="*/ 2128345 w 3681249"/>
                <a:gd name="connsiteY10" fmla="*/ 291745 h 1363800"/>
                <a:gd name="connsiteX11" fmla="*/ 2167759 w 3681249"/>
                <a:gd name="connsiteY11" fmla="*/ 717414 h 1363800"/>
                <a:gd name="connsiteX12" fmla="*/ 2670970 w 3681249"/>
                <a:gd name="connsiteY12" fmla="*/ 584943 h 1363800"/>
                <a:gd name="connsiteX13" fmla="*/ 2838155 w 3681249"/>
                <a:gd name="connsiteY13" fmla="*/ 210081 h 1363800"/>
                <a:gd name="connsiteX14" fmla="*/ 2908738 w 3681249"/>
                <a:gd name="connsiteY14" fmla="*/ 922365 h 1363800"/>
                <a:gd name="connsiteX15" fmla="*/ 3105807 w 3681249"/>
                <a:gd name="connsiteY15" fmla="*/ 1048489 h 1363800"/>
                <a:gd name="connsiteX16" fmla="*/ 3389587 w 3681249"/>
                <a:gd name="connsiteY16" fmla="*/ 780476 h 1363800"/>
                <a:gd name="connsiteX17" fmla="*/ 3381704 w 3681249"/>
                <a:gd name="connsiteY17" fmla="*/ 1182496 h 1363800"/>
                <a:gd name="connsiteX18" fmla="*/ 3681249 w 3681249"/>
                <a:gd name="connsiteY18" fmla="*/ 1363800 h 1363800"/>
                <a:gd name="connsiteX19" fmla="*/ 3681249 w 3681249"/>
                <a:gd name="connsiteY19" fmla="*/ 1363800 h 1363800"/>
                <a:gd name="connsiteX20" fmla="*/ 3681249 w 3681249"/>
                <a:gd name="connsiteY20" fmla="*/ 1363800 h 1363800"/>
                <a:gd name="connsiteX0" fmla="*/ 0 w 3681249"/>
                <a:gd name="connsiteY0" fmla="*/ 346924 h 1363800"/>
                <a:gd name="connsiteX1" fmla="*/ 425669 w 3681249"/>
                <a:gd name="connsiteY1" fmla="*/ 370572 h 1363800"/>
                <a:gd name="connsiteX2" fmla="*/ 559676 w 3681249"/>
                <a:gd name="connsiteY2" fmla="*/ 299627 h 1363800"/>
                <a:gd name="connsiteX3" fmla="*/ 685800 w 3681249"/>
                <a:gd name="connsiteY3" fmla="*/ 83 h 1363800"/>
                <a:gd name="connsiteX4" fmla="*/ 780394 w 3681249"/>
                <a:gd name="connsiteY4" fmla="*/ 331158 h 1363800"/>
                <a:gd name="connsiteX5" fmla="*/ 867104 w 3681249"/>
                <a:gd name="connsiteY5" fmla="*/ 394221 h 1363800"/>
                <a:gd name="connsiteX6" fmla="*/ 1292773 w 3681249"/>
                <a:gd name="connsiteY6" fmla="*/ 457283 h 1363800"/>
                <a:gd name="connsiteX7" fmla="*/ 1466194 w 3681249"/>
                <a:gd name="connsiteY7" fmla="*/ 141972 h 1363800"/>
                <a:gd name="connsiteX8" fmla="*/ 1529256 w 3681249"/>
                <a:gd name="connsiteY8" fmla="*/ 528227 h 1363800"/>
                <a:gd name="connsiteX9" fmla="*/ 1997662 w 3681249"/>
                <a:gd name="connsiteY9" fmla="*/ 517734 h 1363800"/>
                <a:gd name="connsiteX10" fmla="*/ 2128345 w 3681249"/>
                <a:gd name="connsiteY10" fmla="*/ 291745 h 1363800"/>
                <a:gd name="connsiteX11" fmla="*/ 2167759 w 3681249"/>
                <a:gd name="connsiteY11" fmla="*/ 717414 h 1363800"/>
                <a:gd name="connsiteX12" fmla="*/ 2670970 w 3681249"/>
                <a:gd name="connsiteY12" fmla="*/ 584943 h 1363800"/>
                <a:gd name="connsiteX13" fmla="*/ 2838155 w 3681249"/>
                <a:gd name="connsiteY13" fmla="*/ 210081 h 1363800"/>
                <a:gd name="connsiteX14" fmla="*/ 2908738 w 3681249"/>
                <a:gd name="connsiteY14" fmla="*/ 922365 h 1363800"/>
                <a:gd name="connsiteX15" fmla="*/ 3105807 w 3681249"/>
                <a:gd name="connsiteY15" fmla="*/ 1048489 h 1363800"/>
                <a:gd name="connsiteX16" fmla="*/ 3389587 w 3681249"/>
                <a:gd name="connsiteY16" fmla="*/ 780476 h 1363800"/>
                <a:gd name="connsiteX17" fmla="*/ 3381704 w 3681249"/>
                <a:gd name="connsiteY17" fmla="*/ 1182496 h 1363800"/>
                <a:gd name="connsiteX18" fmla="*/ 3681249 w 3681249"/>
                <a:gd name="connsiteY18" fmla="*/ 1363800 h 1363800"/>
                <a:gd name="connsiteX19" fmla="*/ 3681249 w 3681249"/>
                <a:gd name="connsiteY19" fmla="*/ 1363800 h 1363800"/>
                <a:gd name="connsiteX20" fmla="*/ 3681249 w 3681249"/>
                <a:gd name="connsiteY20" fmla="*/ 1363800 h 1363800"/>
                <a:gd name="connsiteX0" fmla="*/ 0 w 3681249"/>
                <a:gd name="connsiteY0" fmla="*/ 346924 h 1363800"/>
                <a:gd name="connsiteX1" fmla="*/ 425669 w 3681249"/>
                <a:gd name="connsiteY1" fmla="*/ 370572 h 1363800"/>
                <a:gd name="connsiteX2" fmla="*/ 559676 w 3681249"/>
                <a:gd name="connsiteY2" fmla="*/ 299627 h 1363800"/>
                <a:gd name="connsiteX3" fmla="*/ 685800 w 3681249"/>
                <a:gd name="connsiteY3" fmla="*/ 83 h 1363800"/>
                <a:gd name="connsiteX4" fmla="*/ 780394 w 3681249"/>
                <a:gd name="connsiteY4" fmla="*/ 331158 h 1363800"/>
                <a:gd name="connsiteX5" fmla="*/ 867104 w 3681249"/>
                <a:gd name="connsiteY5" fmla="*/ 394221 h 1363800"/>
                <a:gd name="connsiteX6" fmla="*/ 1292773 w 3681249"/>
                <a:gd name="connsiteY6" fmla="*/ 457283 h 1363800"/>
                <a:gd name="connsiteX7" fmla="*/ 1466194 w 3681249"/>
                <a:gd name="connsiteY7" fmla="*/ 141972 h 1363800"/>
                <a:gd name="connsiteX8" fmla="*/ 1564445 w 3681249"/>
                <a:gd name="connsiteY8" fmla="*/ 481394 h 1363800"/>
                <a:gd name="connsiteX9" fmla="*/ 1997662 w 3681249"/>
                <a:gd name="connsiteY9" fmla="*/ 517734 h 1363800"/>
                <a:gd name="connsiteX10" fmla="*/ 2128345 w 3681249"/>
                <a:gd name="connsiteY10" fmla="*/ 291745 h 1363800"/>
                <a:gd name="connsiteX11" fmla="*/ 2167759 w 3681249"/>
                <a:gd name="connsiteY11" fmla="*/ 717414 h 1363800"/>
                <a:gd name="connsiteX12" fmla="*/ 2670970 w 3681249"/>
                <a:gd name="connsiteY12" fmla="*/ 584943 h 1363800"/>
                <a:gd name="connsiteX13" fmla="*/ 2838155 w 3681249"/>
                <a:gd name="connsiteY13" fmla="*/ 210081 h 1363800"/>
                <a:gd name="connsiteX14" fmla="*/ 2908738 w 3681249"/>
                <a:gd name="connsiteY14" fmla="*/ 922365 h 1363800"/>
                <a:gd name="connsiteX15" fmla="*/ 3105807 w 3681249"/>
                <a:gd name="connsiteY15" fmla="*/ 1048489 h 1363800"/>
                <a:gd name="connsiteX16" fmla="*/ 3389587 w 3681249"/>
                <a:gd name="connsiteY16" fmla="*/ 780476 h 1363800"/>
                <a:gd name="connsiteX17" fmla="*/ 3381704 w 3681249"/>
                <a:gd name="connsiteY17" fmla="*/ 1182496 h 1363800"/>
                <a:gd name="connsiteX18" fmla="*/ 3681249 w 3681249"/>
                <a:gd name="connsiteY18" fmla="*/ 1363800 h 1363800"/>
                <a:gd name="connsiteX19" fmla="*/ 3681249 w 3681249"/>
                <a:gd name="connsiteY19" fmla="*/ 1363800 h 1363800"/>
                <a:gd name="connsiteX20" fmla="*/ 3681249 w 3681249"/>
                <a:gd name="connsiteY20" fmla="*/ 1363800 h 1363800"/>
                <a:gd name="connsiteX0" fmla="*/ 0 w 3681249"/>
                <a:gd name="connsiteY0" fmla="*/ 346924 h 1363800"/>
                <a:gd name="connsiteX1" fmla="*/ 425669 w 3681249"/>
                <a:gd name="connsiteY1" fmla="*/ 370572 h 1363800"/>
                <a:gd name="connsiteX2" fmla="*/ 559676 w 3681249"/>
                <a:gd name="connsiteY2" fmla="*/ 299627 h 1363800"/>
                <a:gd name="connsiteX3" fmla="*/ 685800 w 3681249"/>
                <a:gd name="connsiteY3" fmla="*/ 83 h 1363800"/>
                <a:gd name="connsiteX4" fmla="*/ 780394 w 3681249"/>
                <a:gd name="connsiteY4" fmla="*/ 331158 h 1363800"/>
                <a:gd name="connsiteX5" fmla="*/ 867104 w 3681249"/>
                <a:gd name="connsiteY5" fmla="*/ 394221 h 1363800"/>
                <a:gd name="connsiteX6" fmla="*/ 1294113 w 3681249"/>
                <a:gd name="connsiteY6" fmla="*/ 382193 h 1363800"/>
                <a:gd name="connsiteX7" fmla="*/ 1466194 w 3681249"/>
                <a:gd name="connsiteY7" fmla="*/ 141972 h 1363800"/>
                <a:gd name="connsiteX8" fmla="*/ 1564445 w 3681249"/>
                <a:gd name="connsiteY8" fmla="*/ 481394 h 1363800"/>
                <a:gd name="connsiteX9" fmla="*/ 1997662 w 3681249"/>
                <a:gd name="connsiteY9" fmla="*/ 517734 h 1363800"/>
                <a:gd name="connsiteX10" fmla="*/ 2128345 w 3681249"/>
                <a:gd name="connsiteY10" fmla="*/ 291745 h 1363800"/>
                <a:gd name="connsiteX11" fmla="*/ 2167759 w 3681249"/>
                <a:gd name="connsiteY11" fmla="*/ 717414 h 1363800"/>
                <a:gd name="connsiteX12" fmla="*/ 2670970 w 3681249"/>
                <a:gd name="connsiteY12" fmla="*/ 584943 h 1363800"/>
                <a:gd name="connsiteX13" fmla="*/ 2838155 w 3681249"/>
                <a:gd name="connsiteY13" fmla="*/ 210081 h 1363800"/>
                <a:gd name="connsiteX14" fmla="*/ 2908738 w 3681249"/>
                <a:gd name="connsiteY14" fmla="*/ 922365 h 1363800"/>
                <a:gd name="connsiteX15" fmla="*/ 3105807 w 3681249"/>
                <a:gd name="connsiteY15" fmla="*/ 1048489 h 1363800"/>
                <a:gd name="connsiteX16" fmla="*/ 3389587 w 3681249"/>
                <a:gd name="connsiteY16" fmla="*/ 780476 h 1363800"/>
                <a:gd name="connsiteX17" fmla="*/ 3381704 w 3681249"/>
                <a:gd name="connsiteY17" fmla="*/ 1182496 h 1363800"/>
                <a:gd name="connsiteX18" fmla="*/ 3681249 w 3681249"/>
                <a:gd name="connsiteY18" fmla="*/ 1363800 h 1363800"/>
                <a:gd name="connsiteX19" fmla="*/ 3681249 w 3681249"/>
                <a:gd name="connsiteY19" fmla="*/ 1363800 h 1363800"/>
                <a:gd name="connsiteX20" fmla="*/ 3681249 w 3681249"/>
                <a:gd name="connsiteY20" fmla="*/ 1363800 h 1363800"/>
                <a:gd name="connsiteX0" fmla="*/ 0 w 3681249"/>
                <a:gd name="connsiteY0" fmla="*/ 346924 h 1363800"/>
                <a:gd name="connsiteX1" fmla="*/ 425669 w 3681249"/>
                <a:gd name="connsiteY1" fmla="*/ 370572 h 1363800"/>
                <a:gd name="connsiteX2" fmla="*/ 559676 w 3681249"/>
                <a:gd name="connsiteY2" fmla="*/ 299627 h 1363800"/>
                <a:gd name="connsiteX3" fmla="*/ 685800 w 3681249"/>
                <a:gd name="connsiteY3" fmla="*/ 83 h 1363800"/>
                <a:gd name="connsiteX4" fmla="*/ 780394 w 3681249"/>
                <a:gd name="connsiteY4" fmla="*/ 331158 h 1363800"/>
                <a:gd name="connsiteX5" fmla="*/ 867104 w 3681249"/>
                <a:gd name="connsiteY5" fmla="*/ 394221 h 1363800"/>
                <a:gd name="connsiteX6" fmla="*/ 1294113 w 3681249"/>
                <a:gd name="connsiteY6" fmla="*/ 382193 h 1363800"/>
                <a:gd name="connsiteX7" fmla="*/ 1498395 w 3681249"/>
                <a:gd name="connsiteY7" fmla="*/ 42564 h 1363800"/>
                <a:gd name="connsiteX8" fmla="*/ 1564445 w 3681249"/>
                <a:gd name="connsiteY8" fmla="*/ 481394 h 1363800"/>
                <a:gd name="connsiteX9" fmla="*/ 1997662 w 3681249"/>
                <a:gd name="connsiteY9" fmla="*/ 517734 h 1363800"/>
                <a:gd name="connsiteX10" fmla="*/ 2128345 w 3681249"/>
                <a:gd name="connsiteY10" fmla="*/ 291745 h 1363800"/>
                <a:gd name="connsiteX11" fmla="*/ 2167759 w 3681249"/>
                <a:gd name="connsiteY11" fmla="*/ 717414 h 1363800"/>
                <a:gd name="connsiteX12" fmla="*/ 2670970 w 3681249"/>
                <a:gd name="connsiteY12" fmla="*/ 584943 h 1363800"/>
                <a:gd name="connsiteX13" fmla="*/ 2838155 w 3681249"/>
                <a:gd name="connsiteY13" fmla="*/ 210081 h 1363800"/>
                <a:gd name="connsiteX14" fmla="*/ 2908738 w 3681249"/>
                <a:gd name="connsiteY14" fmla="*/ 922365 h 1363800"/>
                <a:gd name="connsiteX15" fmla="*/ 3105807 w 3681249"/>
                <a:gd name="connsiteY15" fmla="*/ 1048489 h 1363800"/>
                <a:gd name="connsiteX16" fmla="*/ 3389587 w 3681249"/>
                <a:gd name="connsiteY16" fmla="*/ 780476 h 1363800"/>
                <a:gd name="connsiteX17" fmla="*/ 3381704 w 3681249"/>
                <a:gd name="connsiteY17" fmla="*/ 1182496 h 1363800"/>
                <a:gd name="connsiteX18" fmla="*/ 3681249 w 3681249"/>
                <a:gd name="connsiteY18" fmla="*/ 1363800 h 1363800"/>
                <a:gd name="connsiteX19" fmla="*/ 3681249 w 3681249"/>
                <a:gd name="connsiteY19" fmla="*/ 1363800 h 1363800"/>
                <a:gd name="connsiteX20" fmla="*/ 3681249 w 3681249"/>
                <a:gd name="connsiteY20" fmla="*/ 1363800 h 1363800"/>
                <a:gd name="connsiteX0" fmla="*/ 0 w 3681249"/>
                <a:gd name="connsiteY0" fmla="*/ 346924 h 1363800"/>
                <a:gd name="connsiteX1" fmla="*/ 425669 w 3681249"/>
                <a:gd name="connsiteY1" fmla="*/ 370572 h 1363800"/>
                <a:gd name="connsiteX2" fmla="*/ 559676 w 3681249"/>
                <a:gd name="connsiteY2" fmla="*/ 299627 h 1363800"/>
                <a:gd name="connsiteX3" fmla="*/ 685800 w 3681249"/>
                <a:gd name="connsiteY3" fmla="*/ 83 h 1363800"/>
                <a:gd name="connsiteX4" fmla="*/ 780394 w 3681249"/>
                <a:gd name="connsiteY4" fmla="*/ 331158 h 1363800"/>
                <a:gd name="connsiteX5" fmla="*/ 867104 w 3681249"/>
                <a:gd name="connsiteY5" fmla="*/ 394221 h 1363800"/>
                <a:gd name="connsiteX6" fmla="*/ 1294113 w 3681249"/>
                <a:gd name="connsiteY6" fmla="*/ 382193 h 1363800"/>
                <a:gd name="connsiteX7" fmla="*/ 1498395 w 3681249"/>
                <a:gd name="connsiteY7" fmla="*/ 42564 h 1363800"/>
                <a:gd name="connsiteX8" fmla="*/ 1564445 w 3681249"/>
                <a:gd name="connsiteY8" fmla="*/ 481394 h 1363800"/>
                <a:gd name="connsiteX9" fmla="*/ 1997662 w 3681249"/>
                <a:gd name="connsiteY9" fmla="*/ 517734 h 1363800"/>
                <a:gd name="connsiteX10" fmla="*/ 2128345 w 3681249"/>
                <a:gd name="connsiteY10" fmla="*/ 291745 h 1363800"/>
                <a:gd name="connsiteX11" fmla="*/ 2159337 w 3681249"/>
                <a:gd name="connsiteY11" fmla="*/ 712582 h 1363800"/>
                <a:gd name="connsiteX12" fmla="*/ 2670970 w 3681249"/>
                <a:gd name="connsiteY12" fmla="*/ 584943 h 1363800"/>
                <a:gd name="connsiteX13" fmla="*/ 2838155 w 3681249"/>
                <a:gd name="connsiteY13" fmla="*/ 210081 h 1363800"/>
                <a:gd name="connsiteX14" fmla="*/ 2908738 w 3681249"/>
                <a:gd name="connsiteY14" fmla="*/ 922365 h 1363800"/>
                <a:gd name="connsiteX15" fmla="*/ 3105807 w 3681249"/>
                <a:gd name="connsiteY15" fmla="*/ 1048489 h 1363800"/>
                <a:gd name="connsiteX16" fmla="*/ 3389587 w 3681249"/>
                <a:gd name="connsiteY16" fmla="*/ 780476 h 1363800"/>
                <a:gd name="connsiteX17" fmla="*/ 3381704 w 3681249"/>
                <a:gd name="connsiteY17" fmla="*/ 1182496 h 1363800"/>
                <a:gd name="connsiteX18" fmla="*/ 3681249 w 3681249"/>
                <a:gd name="connsiteY18" fmla="*/ 1363800 h 1363800"/>
                <a:gd name="connsiteX19" fmla="*/ 3681249 w 3681249"/>
                <a:gd name="connsiteY19" fmla="*/ 1363800 h 1363800"/>
                <a:gd name="connsiteX20" fmla="*/ 3681249 w 3681249"/>
                <a:gd name="connsiteY20" fmla="*/ 1363800 h 1363800"/>
                <a:gd name="connsiteX0" fmla="*/ 0 w 3681249"/>
                <a:gd name="connsiteY0" fmla="*/ 346924 h 1363800"/>
                <a:gd name="connsiteX1" fmla="*/ 425669 w 3681249"/>
                <a:gd name="connsiteY1" fmla="*/ 370572 h 1363800"/>
                <a:gd name="connsiteX2" fmla="*/ 559676 w 3681249"/>
                <a:gd name="connsiteY2" fmla="*/ 299627 h 1363800"/>
                <a:gd name="connsiteX3" fmla="*/ 685800 w 3681249"/>
                <a:gd name="connsiteY3" fmla="*/ 83 h 1363800"/>
                <a:gd name="connsiteX4" fmla="*/ 780394 w 3681249"/>
                <a:gd name="connsiteY4" fmla="*/ 331158 h 1363800"/>
                <a:gd name="connsiteX5" fmla="*/ 867104 w 3681249"/>
                <a:gd name="connsiteY5" fmla="*/ 394221 h 1363800"/>
                <a:gd name="connsiteX6" fmla="*/ 1294113 w 3681249"/>
                <a:gd name="connsiteY6" fmla="*/ 382193 h 1363800"/>
                <a:gd name="connsiteX7" fmla="*/ 1498395 w 3681249"/>
                <a:gd name="connsiteY7" fmla="*/ 42564 h 1363800"/>
                <a:gd name="connsiteX8" fmla="*/ 1564445 w 3681249"/>
                <a:gd name="connsiteY8" fmla="*/ 481394 h 1363800"/>
                <a:gd name="connsiteX9" fmla="*/ 1997662 w 3681249"/>
                <a:gd name="connsiteY9" fmla="*/ 517734 h 1363800"/>
                <a:gd name="connsiteX10" fmla="*/ 2128345 w 3681249"/>
                <a:gd name="connsiteY10" fmla="*/ 291745 h 1363800"/>
                <a:gd name="connsiteX11" fmla="*/ 2332990 w 3681249"/>
                <a:gd name="connsiteY11" fmla="*/ 524409 h 1363800"/>
                <a:gd name="connsiteX12" fmla="*/ 2670970 w 3681249"/>
                <a:gd name="connsiteY12" fmla="*/ 584943 h 1363800"/>
                <a:gd name="connsiteX13" fmla="*/ 2838155 w 3681249"/>
                <a:gd name="connsiteY13" fmla="*/ 210081 h 1363800"/>
                <a:gd name="connsiteX14" fmla="*/ 2908738 w 3681249"/>
                <a:gd name="connsiteY14" fmla="*/ 922365 h 1363800"/>
                <a:gd name="connsiteX15" fmla="*/ 3105807 w 3681249"/>
                <a:gd name="connsiteY15" fmla="*/ 1048489 h 1363800"/>
                <a:gd name="connsiteX16" fmla="*/ 3389587 w 3681249"/>
                <a:gd name="connsiteY16" fmla="*/ 780476 h 1363800"/>
                <a:gd name="connsiteX17" fmla="*/ 3381704 w 3681249"/>
                <a:gd name="connsiteY17" fmla="*/ 1182496 h 1363800"/>
                <a:gd name="connsiteX18" fmla="*/ 3681249 w 3681249"/>
                <a:gd name="connsiteY18" fmla="*/ 1363800 h 1363800"/>
                <a:gd name="connsiteX19" fmla="*/ 3681249 w 3681249"/>
                <a:gd name="connsiteY19" fmla="*/ 1363800 h 1363800"/>
                <a:gd name="connsiteX20" fmla="*/ 3681249 w 3681249"/>
                <a:gd name="connsiteY20" fmla="*/ 1363800 h 1363800"/>
                <a:gd name="connsiteX0" fmla="*/ 0 w 3681249"/>
                <a:gd name="connsiteY0" fmla="*/ 346924 h 1363800"/>
                <a:gd name="connsiteX1" fmla="*/ 425669 w 3681249"/>
                <a:gd name="connsiteY1" fmla="*/ 370572 h 1363800"/>
                <a:gd name="connsiteX2" fmla="*/ 559676 w 3681249"/>
                <a:gd name="connsiteY2" fmla="*/ 299627 h 1363800"/>
                <a:gd name="connsiteX3" fmla="*/ 685800 w 3681249"/>
                <a:gd name="connsiteY3" fmla="*/ 83 h 1363800"/>
                <a:gd name="connsiteX4" fmla="*/ 780394 w 3681249"/>
                <a:gd name="connsiteY4" fmla="*/ 331158 h 1363800"/>
                <a:gd name="connsiteX5" fmla="*/ 867104 w 3681249"/>
                <a:gd name="connsiteY5" fmla="*/ 394221 h 1363800"/>
                <a:gd name="connsiteX6" fmla="*/ 1294113 w 3681249"/>
                <a:gd name="connsiteY6" fmla="*/ 382193 h 1363800"/>
                <a:gd name="connsiteX7" fmla="*/ 1498395 w 3681249"/>
                <a:gd name="connsiteY7" fmla="*/ 42564 h 1363800"/>
                <a:gd name="connsiteX8" fmla="*/ 1564445 w 3681249"/>
                <a:gd name="connsiteY8" fmla="*/ 481394 h 1363800"/>
                <a:gd name="connsiteX9" fmla="*/ 1997662 w 3681249"/>
                <a:gd name="connsiteY9" fmla="*/ 517734 h 1363800"/>
                <a:gd name="connsiteX10" fmla="*/ 2240434 w 3681249"/>
                <a:gd name="connsiteY10" fmla="*/ 51388 h 1363800"/>
                <a:gd name="connsiteX11" fmla="*/ 2332990 w 3681249"/>
                <a:gd name="connsiteY11" fmla="*/ 524409 h 1363800"/>
                <a:gd name="connsiteX12" fmla="*/ 2670970 w 3681249"/>
                <a:gd name="connsiteY12" fmla="*/ 584943 h 1363800"/>
                <a:gd name="connsiteX13" fmla="*/ 2838155 w 3681249"/>
                <a:gd name="connsiteY13" fmla="*/ 210081 h 1363800"/>
                <a:gd name="connsiteX14" fmla="*/ 2908738 w 3681249"/>
                <a:gd name="connsiteY14" fmla="*/ 922365 h 1363800"/>
                <a:gd name="connsiteX15" fmla="*/ 3105807 w 3681249"/>
                <a:gd name="connsiteY15" fmla="*/ 1048489 h 1363800"/>
                <a:gd name="connsiteX16" fmla="*/ 3389587 w 3681249"/>
                <a:gd name="connsiteY16" fmla="*/ 780476 h 1363800"/>
                <a:gd name="connsiteX17" fmla="*/ 3381704 w 3681249"/>
                <a:gd name="connsiteY17" fmla="*/ 1182496 h 1363800"/>
                <a:gd name="connsiteX18" fmla="*/ 3681249 w 3681249"/>
                <a:gd name="connsiteY18" fmla="*/ 1363800 h 1363800"/>
                <a:gd name="connsiteX19" fmla="*/ 3681249 w 3681249"/>
                <a:gd name="connsiteY19" fmla="*/ 1363800 h 1363800"/>
                <a:gd name="connsiteX20" fmla="*/ 3681249 w 3681249"/>
                <a:gd name="connsiteY20" fmla="*/ 1363800 h 1363800"/>
                <a:gd name="connsiteX0" fmla="*/ 0 w 3681249"/>
                <a:gd name="connsiteY0" fmla="*/ 346924 h 1363800"/>
                <a:gd name="connsiteX1" fmla="*/ 425669 w 3681249"/>
                <a:gd name="connsiteY1" fmla="*/ 370572 h 1363800"/>
                <a:gd name="connsiteX2" fmla="*/ 559676 w 3681249"/>
                <a:gd name="connsiteY2" fmla="*/ 299627 h 1363800"/>
                <a:gd name="connsiteX3" fmla="*/ 685800 w 3681249"/>
                <a:gd name="connsiteY3" fmla="*/ 83 h 1363800"/>
                <a:gd name="connsiteX4" fmla="*/ 780394 w 3681249"/>
                <a:gd name="connsiteY4" fmla="*/ 331158 h 1363800"/>
                <a:gd name="connsiteX5" fmla="*/ 867104 w 3681249"/>
                <a:gd name="connsiteY5" fmla="*/ 394221 h 1363800"/>
                <a:gd name="connsiteX6" fmla="*/ 1294113 w 3681249"/>
                <a:gd name="connsiteY6" fmla="*/ 382193 h 1363800"/>
                <a:gd name="connsiteX7" fmla="*/ 1498395 w 3681249"/>
                <a:gd name="connsiteY7" fmla="*/ 42564 h 1363800"/>
                <a:gd name="connsiteX8" fmla="*/ 1564445 w 3681249"/>
                <a:gd name="connsiteY8" fmla="*/ 481394 h 1363800"/>
                <a:gd name="connsiteX9" fmla="*/ 1997662 w 3681249"/>
                <a:gd name="connsiteY9" fmla="*/ 517734 h 1363800"/>
                <a:gd name="connsiteX10" fmla="*/ 2240434 w 3681249"/>
                <a:gd name="connsiteY10" fmla="*/ 51388 h 1363800"/>
                <a:gd name="connsiteX11" fmla="*/ 2332990 w 3681249"/>
                <a:gd name="connsiteY11" fmla="*/ 524409 h 1363800"/>
                <a:gd name="connsiteX12" fmla="*/ 2670970 w 3681249"/>
                <a:gd name="connsiteY12" fmla="*/ 584943 h 1363800"/>
                <a:gd name="connsiteX13" fmla="*/ 2838155 w 3681249"/>
                <a:gd name="connsiteY13" fmla="*/ 210081 h 1363800"/>
                <a:gd name="connsiteX14" fmla="*/ 2908738 w 3681249"/>
                <a:gd name="connsiteY14" fmla="*/ 922365 h 1363800"/>
                <a:gd name="connsiteX15" fmla="*/ 3300537 w 3681249"/>
                <a:gd name="connsiteY15" fmla="*/ 565707 h 1363800"/>
                <a:gd name="connsiteX16" fmla="*/ 3389587 w 3681249"/>
                <a:gd name="connsiteY16" fmla="*/ 780476 h 1363800"/>
                <a:gd name="connsiteX17" fmla="*/ 3381704 w 3681249"/>
                <a:gd name="connsiteY17" fmla="*/ 1182496 h 1363800"/>
                <a:gd name="connsiteX18" fmla="*/ 3681249 w 3681249"/>
                <a:gd name="connsiteY18" fmla="*/ 1363800 h 1363800"/>
                <a:gd name="connsiteX19" fmla="*/ 3681249 w 3681249"/>
                <a:gd name="connsiteY19" fmla="*/ 1363800 h 1363800"/>
                <a:gd name="connsiteX20" fmla="*/ 3681249 w 3681249"/>
                <a:gd name="connsiteY20" fmla="*/ 1363800 h 1363800"/>
                <a:gd name="connsiteX0" fmla="*/ 0 w 3681249"/>
                <a:gd name="connsiteY0" fmla="*/ 346924 h 1363800"/>
                <a:gd name="connsiteX1" fmla="*/ 425669 w 3681249"/>
                <a:gd name="connsiteY1" fmla="*/ 370572 h 1363800"/>
                <a:gd name="connsiteX2" fmla="*/ 559676 w 3681249"/>
                <a:gd name="connsiteY2" fmla="*/ 299627 h 1363800"/>
                <a:gd name="connsiteX3" fmla="*/ 685800 w 3681249"/>
                <a:gd name="connsiteY3" fmla="*/ 83 h 1363800"/>
                <a:gd name="connsiteX4" fmla="*/ 780394 w 3681249"/>
                <a:gd name="connsiteY4" fmla="*/ 331158 h 1363800"/>
                <a:gd name="connsiteX5" fmla="*/ 867104 w 3681249"/>
                <a:gd name="connsiteY5" fmla="*/ 394221 h 1363800"/>
                <a:gd name="connsiteX6" fmla="*/ 1294113 w 3681249"/>
                <a:gd name="connsiteY6" fmla="*/ 382193 h 1363800"/>
                <a:gd name="connsiteX7" fmla="*/ 1498395 w 3681249"/>
                <a:gd name="connsiteY7" fmla="*/ 42564 h 1363800"/>
                <a:gd name="connsiteX8" fmla="*/ 1564445 w 3681249"/>
                <a:gd name="connsiteY8" fmla="*/ 481394 h 1363800"/>
                <a:gd name="connsiteX9" fmla="*/ 1997662 w 3681249"/>
                <a:gd name="connsiteY9" fmla="*/ 517734 h 1363800"/>
                <a:gd name="connsiteX10" fmla="*/ 2240434 w 3681249"/>
                <a:gd name="connsiteY10" fmla="*/ 51388 h 1363800"/>
                <a:gd name="connsiteX11" fmla="*/ 2332990 w 3681249"/>
                <a:gd name="connsiteY11" fmla="*/ 524409 h 1363800"/>
                <a:gd name="connsiteX12" fmla="*/ 2670970 w 3681249"/>
                <a:gd name="connsiteY12" fmla="*/ 584943 h 1363800"/>
                <a:gd name="connsiteX13" fmla="*/ 2838155 w 3681249"/>
                <a:gd name="connsiteY13" fmla="*/ 210081 h 1363800"/>
                <a:gd name="connsiteX14" fmla="*/ 2987286 w 3681249"/>
                <a:gd name="connsiteY14" fmla="*/ 628628 h 1363800"/>
                <a:gd name="connsiteX15" fmla="*/ 3300537 w 3681249"/>
                <a:gd name="connsiteY15" fmla="*/ 565707 h 1363800"/>
                <a:gd name="connsiteX16" fmla="*/ 3389587 w 3681249"/>
                <a:gd name="connsiteY16" fmla="*/ 780476 h 1363800"/>
                <a:gd name="connsiteX17" fmla="*/ 3381704 w 3681249"/>
                <a:gd name="connsiteY17" fmla="*/ 1182496 h 1363800"/>
                <a:gd name="connsiteX18" fmla="*/ 3681249 w 3681249"/>
                <a:gd name="connsiteY18" fmla="*/ 1363800 h 1363800"/>
                <a:gd name="connsiteX19" fmla="*/ 3681249 w 3681249"/>
                <a:gd name="connsiteY19" fmla="*/ 1363800 h 1363800"/>
                <a:gd name="connsiteX20" fmla="*/ 3681249 w 3681249"/>
                <a:gd name="connsiteY20" fmla="*/ 1363800 h 1363800"/>
                <a:gd name="connsiteX0" fmla="*/ 0 w 3681249"/>
                <a:gd name="connsiteY0" fmla="*/ 346924 h 1363800"/>
                <a:gd name="connsiteX1" fmla="*/ 425669 w 3681249"/>
                <a:gd name="connsiteY1" fmla="*/ 370572 h 1363800"/>
                <a:gd name="connsiteX2" fmla="*/ 559676 w 3681249"/>
                <a:gd name="connsiteY2" fmla="*/ 299627 h 1363800"/>
                <a:gd name="connsiteX3" fmla="*/ 685800 w 3681249"/>
                <a:gd name="connsiteY3" fmla="*/ 83 h 1363800"/>
                <a:gd name="connsiteX4" fmla="*/ 780394 w 3681249"/>
                <a:gd name="connsiteY4" fmla="*/ 331158 h 1363800"/>
                <a:gd name="connsiteX5" fmla="*/ 867104 w 3681249"/>
                <a:gd name="connsiteY5" fmla="*/ 394221 h 1363800"/>
                <a:gd name="connsiteX6" fmla="*/ 1294113 w 3681249"/>
                <a:gd name="connsiteY6" fmla="*/ 382193 h 1363800"/>
                <a:gd name="connsiteX7" fmla="*/ 1498395 w 3681249"/>
                <a:gd name="connsiteY7" fmla="*/ 42564 h 1363800"/>
                <a:gd name="connsiteX8" fmla="*/ 1564445 w 3681249"/>
                <a:gd name="connsiteY8" fmla="*/ 481394 h 1363800"/>
                <a:gd name="connsiteX9" fmla="*/ 1997662 w 3681249"/>
                <a:gd name="connsiteY9" fmla="*/ 517734 h 1363800"/>
                <a:gd name="connsiteX10" fmla="*/ 2240434 w 3681249"/>
                <a:gd name="connsiteY10" fmla="*/ 51388 h 1363800"/>
                <a:gd name="connsiteX11" fmla="*/ 2332990 w 3681249"/>
                <a:gd name="connsiteY11" fmla="*/ 524409 h 1363800"/>
                <a:gd name="connsiteX12" fmla="*/ 2670970 w 3681249"/>
                <a:gd name="connsiteY12" fmla="*/ 584943 h 1363800"/>
                <a:gd name="connsiteX13" fmla="*/ 2838155 w 3681249"/>
                <a:gd name="connsiteY13" fmla="*/ 210081 h 1363800"/>
                <a:gd name="connsiteX14" fmla="*/ 2987286 w 3681249"/>
                <a:gd name="connsiteY14" fmla="*/ 628628 h 1363800"/>
                <a:gd name="connsiteX15" fmla="*/ 3300537 w 3681249"/>
                <a:gd name="connsiteY15" fmla="*/ 565707 h 1363800"/>
                <a:gd name="connsiteX16" fmla="*/ 3389587 w 3681249"/>
                <a:gd name="connsiteY16" fmla="*/ 780476 h 1363800"/>
                <a:gd name="connsiteX17" fmla="*/ 3381704 w 3681249"/>
                <a:gd name="connsiteY17" fmla="*/ 1182496 h 1363800"/>
                <a:gd name="connsiteX18" fmla="*/ 3681249 w 3681249"/>
                <a:gd name="connsiteY18" fmla="*/ 1363800 h 1363800"/>
                <a:gd name="connsiteX19" fmla="*/ 3681249 w 3681249"/>
                <a:gd name="connsiteY19" fmla="*/ 1363800 h 1363800"/>
                <a:gd name="connsiteX20" fmla="*/ 3681249 w 3681249"/>
                <a:gd name="connsiteY20" fmla="*/ 1363800 h 1363800"/>
                <a:gd name="connsiteX0" fmla="*/ 0 w 3681249"/>
                <a:gd name="connsiteY0" fmla="*/ 346924 h 1363800"/>
                <a:gd name="connsiteX1" fmla="*/ 425669 w 3681249"/>
                <a:gd name="connsiteY1" fmla="*/ 370572 h 1363800"/>
                <a:gd name="connsiteX2" fmla="*/ 559676 w 3681249"/>
                <a:gd name="connsiteY2" fmla="*/ 299627 h 1363800"/>
                <a:gd name="connsiteX3" fmla="*/ 685800 w 3681249"/>
                <a:gd name="connsiteY3" fmla="*/ 83 h 1363800"/>
                <a:gd name="connsiteX4" fmla="*/ 780394 w 3681249"/>
                <a:gd name="connsiteY4" fmla="*/ 331158 h 1363800"/>
                <a:gd name="connsiteX5" fmla="*/ 867104 w 3681249"/>
                <a:gd name="connsiteY5" fmla="*/ 394221 h 1363800"/>
                <a:gd name="connsiteX6" fmla="*/ 1294113 w 3681249"/>
                <a:gd name="connsiteY6" fmla="*/ 382193 h 1363800"/>
                <a:gd name="connsiteX7" fmla="*/ 1498395 w 3681249"/>
                <a:gd name="connsiteY7" fmla="*/ 42564 h 1363800"/>
                <a:gd name="connsiteX8" fmla="*/ 1564445 w 3681249"/>
                <a:gd name="connsiteY8" fmla="*/ 481394 h 1363800"/>
                <a:gd name="connsiteX9" fmla="*/ 1997662 w 3681249"/>
                <a:gd name="connsiteY9" fmla="*/ 517734 h 1363800"/>
                <a:gd name="connsiteX10" fmla="*/ 2240434 w 3681249"/>
                <a:gd name="connsiteY10" fmla="*/ 51388 h 1363800"/>
                <a:gd name="connsiteX11" fmla="*/ 2332990 w 3681249"/>
                <a:gd name="connsiteY11" fmla="*/ 524409 h 1363800"/>
                <a:gd name="connsiteX12" fmla="*/ 2670970 w 3681249"/>
                <a:gd name="connsiteY12" fmla="*/ 584943 h 1363800"/>
                <a:gd name="connsiteX13" fmla="*/ 2838155 w 3681249"/>
                <a:gd name="connsiteY13" fmla="*/ 210081 h 1363800"/>
                <a:gd name="connsiteX14" fmla="*/ 2987286 w 3681249"/>
                <a:gd name="connsiteY14" fmla="*/ 628628 h 1363800"/>
                <a:gd name="connsiteX15" fmla="*/ 3163541 w 3681249"/>
                <a:gd name="connsiteY15" fmla="*/ 597224 h 1363800"/>
                <a:gd name="connsiteX16" fmla="*/ 3389587 w 3681249"/>
                <a:gd name="connsiteY16" fmla="*/ 780476 h 1363800"/>
                <a:gd name="connsiteX17" fmla="*/ 3381704 w 3681249"/>
                <a:gd name="connsiteY17" fmla="*/ 1182496 h 1363800"/>
                <a:gd name="connsiteX18" fmla="*/ 3681249 w 3681249"/>
                <a:gd name="connsiteY18" fmla="*/ 1363800 h 1363800"/>
                <a:gd name="connsiteX19" fmla="*/ 3681249 w 3681249"/>
                <a:gd name="connsiteY19" fmla="*/ 1363800 h 1363800"/>
                <a:gd name="connsiteX20" fmla="*/ 3681249 w 3681249"/>
                <a:gd name="connsiteY20" fmla="*/ 1363800 h 1363800"/>
                <a:gd name="connsiteX0" fmla="*/ 0 w 3681249"/>
                <a:gd name="connsiteY0" fmla="*/ 346924 h 1363800"/>
                <a:gd name="connsiteX1" fmla="*/ 425669 w 3681249"/>
                <a:gd name="connsiteY1" fmla="*/ 370572 h 1363800"/>
                <a:gd name="connsiteX2" fmla="*/ 559676 w 3681249"/>
                <a:gd name="connsiteY2" fmla="*/ 299627 h 1363800"/>
                <a:gd name="connsiteX3" fmla="*/ 685800 w 3681249"/>
                <a:gd name="connsiteY3" fmla="*/ 83 h 1363800"/>
                <a:gd name="connsiteX4" fmla="*/ 780394 w 3681249"/>
                <a:gd name="connsiteY4" fmla="*/ 331158 h 1363800"/>
                <a:gd name="connsiteX5" fmla="*/ 867104 w 3681249"/>
                <a:gd name="connsiteY5" fmla="*/ 394221 h 1363800"/>
                <a:gd name="connsiteX6" fmla="*/ 1294113 w 3681249"/>
                <a:gd name="connsiteY6" fmla="*/ 382193 h 1363800"/>
                <a:gd name="connsiteX7" fmla="*/ 1498395 w 3681249"/>
                <a:gd name="connsiteY7" fmla="*/ 42564 h 1363800"/>
                <a:gd name="connsiteX8" fmla="*/ 1564445 w 3681249"/>
                <a:gd name="connsiteY8" fmla="*/ 481394 h 1363800"/>
                <a:gd name="connsiteX9" fmla="*/ 1997662 w 3681249"/>
                <a:gd name="connsiteY9" fmla="*/ 517734 h 1363800"/>
                <a:gd name="connsiteX10" fmla="*/ 2240434 w 3681249"/>
                <a:gd name="connsiteY10" fmla="*/ 51388 h 1363800"/>
                <a:gd name="connsiteX11" fmla="*/ 2332990 w 3681249"/>
                <a:gd name="connsiteY11" fmla="*/ 524409 h 1363800"/>
                <a:gd name="connsiteX12" fmla="*/ 2670970 w 3681249"/>
                <a:gd name="connsiteY12" fmla="*/ 584943 h 1363800"/>
                <a:gd name="connsiteX13" fmla="*/ 2838155 w 3681249"/>
                <a:gd name="connsiteY13" fmla="*/ 210081 h 1363800"/>
                <a:gd name="connsiteX14" fmla="*/ 2927856 w 3681249"/>
                <a:gd name="connsiteY14" fmla="*/ 631271 h 1363800"/>
                <a:gd name="connsiteX15" fmla="*/ 3163541 w 3681249"/>
                <a:gd name="connsiteY15" fmla="*/ 597224 h 1363800"/>
                <a:gd name="connsiteX16" fmla="*/ 3389587 w 3681249"/>
                <a:gd name="connsiteY16" fmla="*/ 780476 h 1363800"/>
                <a:gd name="connsiteX17" fmla="*/ 3381704 w 3681249"/>
                <a:gd name="connsiteY17" fmla="*/ 1182496 h 1363800"/>
                <a:gd name="connsiteX18" fmla="*/ 3681249 w 3681249"/>
                <a:gd name="connsiteY18" fmla="*/ 1363800 h 1363800"/>
                <a:gd name="connsiteX19" fmla="*/ 3681249 w 3681249"/>
                <a:gd name="connsiteY19" fmla="*/ 1363800 h 1363800"/>
                <a:gd name="connsiteX20" fmla="*/ 3681249 w 3681249"/>
                <a:gd name="connsiteY20" fmla="*/ 1363800 h 1363800"/>
                <a:gd name="connsiteX0" fmla="*/ 0 w 3681249"/>
                <a:gd name="connsiteY0" fmla="*/ 346924 h 1363800"/>
                <a:gd name="connsiteX1" fmla="*/ 425669 w 3681249"/>
                <a:gd name="connsiteY1" fmla="*/ 370572 h 1363800"/>
                <a:gd name="connsiteX2" fmla="*/ 559676 w 3681249"/>
                <a:gd name="connsiteY2" fmla="*/ 299627 h 1363800"/>
                <a:gd name="connsiteX3" fmla="*/ 685800 w 3681249"/>
                <a:gd name="connsiteY3" fmla="*/ 83 h 1363800"/>
                <a:gd name="connsiteX4" fmla="*/ 780394 w 3681249"/>
                <a:gd name="connsiteY4" fmla="*/ 331158 h 1363800"/>
                <a:gd name="connsiteX5" fmla="*/ 867104 w 3681249"/>
                <a:gd name="connsiteY5" fmla="*/ 394221 h 1363800"/>
                <a:gd name="connsiteX6" fmla="*/ 1294113 w 3681249"/>
                <a:gd name="connsiteY6" fmla="*/ 382193 h 1363800"/>
                <a:gd name="connsiteX7" fmla="*/ 1498395 w 3681249"/>
                <a:gd name="connsiteY7" fmla="*/ 42564 h 1363800"/>
                <a:gd name="connsiteX8" fmla="*/ 1564445 w 3681249"/>
                <a:gd name="connsiteY8" fmla="*/ 481394 h 1363800"/>
                <a:gd name="connsiteX9" fmla="*/ 1997662 w 3681249"/>
                <a:gd name="connsiteY9" fmla="*/ 517734 h 1363800"/>
                <a:gd name="connsiteX10" fmla="*/ 2240434 w 3681249"/>
                <a:gd name="connsiteY10" fmla="*/ 51388 h 1363800"/>
                <a:gd name="connsiteX11" fmla="*/ 2332990 w 3681249"/>
                <a:gd name="connsiteY11" fmla="*/ 524409 h 1363800"/>
                <a:gd name="connsiteX12" fmla="*/ 2670970 w 3681249"/>
                <a:gd name="connsiteY12" fmla="*/ 584943 h 1363800"/>
                <a:gd name="connsiteX13" fmla="*/ 2838155 w 3681249"/>
                <a:gd name="connsiteY13" fmla="*/ 210081 h 1363800"/>
                <a:gd name="connsiteX14" fmla="*/ 2927856 w 3681249"/>
                <a:gd name="connsiteY14" fmla="*/ 631271 h 1363800"/>
                <a:gd name="connsiteX15" fmla="*/ 3227686 w 3681249"/>
                <a:gd name="connsiteY15" fmla="*/ 467870 h 1363800"/>
                <a:gd name="connsiteX16" fmla="*/ 3389587 w 3681249"/>
                <a:gd name="connsiteY16" fmla="*/ 780476 h 1363800"/>
                <a:gd name="connsiteX17" fmla="*/ 3381704 w 3681249"/>
                <a:gd name="connsiteY17" fmla="*/ 1182496 h 1363800"/>
                <a:gd name="connsiteX18" fmla="*/ 3681249 w 3681249"/>
                <a:gd name="connsiteY18" fmla="*/ 1363800 h 1363800"/>
                <a:gd name="connsiteX19" fmla="*/ 3681249 w 3681249"/>
                <a:gd name="connsiteY19" fmla="*/ 1363800 h 1363800"/>
                <a:gd name="connsiteX20" fmla="*/ 3681249 w 3681249"/>
                <a:gd name="connsiteY20" fmla="*/ 1363800 h 1363800"/>
                <a:gd name="connsiteX0" fmla="*/ 0 w 3681249"/>
                <a:gd name="connsiteY0" fmla="*/ 346924 h 1364054"/>
                <a:gd name="connsiteX1" fmla="*/ 425669 w 3681249"/>
                <a:gd name="connsiteY1" fmla="*/ 370572 h 1364054"/>
                <a:gd name="connsiteX2" fmla="*/ 559676 w 3681249"/>
                <a:gd name="connsiteY2" fmla="*/ 299627 h 1364054"/>
                <a:gd name="connsiteX3" fmla="*/ 685800 w 3681249"/>
                <a:gd name="connsiteY3" fmla="*/ 83 h 1364054"/>
                <a:gd name="connsiteX4" fmla="*/ 780394 w 3681249"/>
                <a:gd name="connsiteY4" fmla="*/ 331158 h 1364054"/>
                <a:gd name="connsiteX5" fmla="*/ 867104 w 3681249"/>
                <a:gd name="connsiteY5" fmla="*/ 394221 h 1364054"/>
                <a:gd name="connsiteX6" fmla="*/ 1294113 w 3681249"/>
                <a:gd name="connsiteY6" fmla="*/ 382193 h 1364054"/>
                <a:gd name="connsiteX7" fmla="*/ 1498395 w 3681249"/>
                <a:gd name="connsiteY7" fmla="*/ 42564 h 1364054"/>
                <a:gd name="connsiteX8" fmla="*/ 1564445 w 3681249"/>
                <a:gd name="connsiteY8" fmla="*/ 481394 h 1364054"/>
                <a:gd name="connsiteX9" fmla="*/ 1997662 w 3681249"/>
                <a:gd name="connsiteY9" fmla="*/ 517734 h 1364054"/>
                <a:gd name="connsiteX10" fmla="*/ 2240434 w 3681249"/>
                <a:gd name="connsiteY10" fmla="*/ 51388 h 1364054"/>
                <a:gd name="connsiteX11" fmla="*/ 2332990 w 3681249"/>
                <a:gd name="connsiteY11" fmla="*/ 524409 h 1364054"/>
                <a:gd name="connsiteX12" fmla="*/ 2670970 w 3681249"/>
                <a:gd name="connsiteY12" fmla="*/ 584943 h 1364054"/>
                <a:gd name="connsiteX13" fmla="*/ 2838155 w 3681249"/>
                <a:gd name="connsiteY13" fmla="*/ 210081 h 1364054"/>
                <a:gd name="connsiteX14" fmla="*/ 2927856 w 3681249"/>
                <a:gd name="connsiteY14" fmla="*/ 631271 h 1364054"/>
                <a:gd name="connsiteX15" fmla="*/ 3227686 w 3681249"/>
                <a:gd name="connsiteY15" fmla="*/ 467870 h 1364054"/>
                <a:gd name="connsiteX16" fmla="*/ 3372691 w 3681249"/>
                <a:gd name="connsiteY16" fmla="*/ 187171 h 1364054"/>
                <a:gd name="connsiteX17" fmla="*/ 3381704 w 3681249"/>
                <a:gd name="connsiteY17" fmla="*/ 1182496 h 1364054"/>
                <a:gd name="connsiteX18" fmla="*/ 3681249 w 3681249"/>
                <a:gd name="connsiteY18" fmla="*/ 1363800 h 1364054"/>
                <a:gd name="connsiteX19" fmla="*/ 3681249 w 3681249"/>
                <a:gd name="connsiteY19" fmla="*/ 1363800 h 1364054"/>
                <a:gd name="connsiteX20" fmla="*/ 3681249 w 3681249"/>
                <a:gd name="connsiteY20" fmla="*/ 1363800 h 1364054"/>
                <a:gd name="connsiteX0" fmla="*/ 0 w 3681249"/>
                <a:gd name="connsiteY0" fmla="*/ 346924 h 1364054"/>
                <a:gd name="connsiteX1" fmla="*/ 425669 w 3681249"/>
                <a:gd name="connsiteY1" fmla="*/ 370572 h 1364054"/>
                <a:gd name="connsiteX2" fmla="*/ 559676 w 3681249"/>
                <a:gd name="connsiteY2" fmla="*/ 299627 h 1364054"/>
                <a:gd name="connsiteX3" fmla="*/ 685800 w 3681249"/>
                <a:gd name="connsiteY3" fmla="*/ 83 h 1364054"/>
                <a:gd name="connsiteX4" fmla="*/ 780394 w 3681249"/>
                <a:gd name="connsiteY4" fmla="*/ 331158 h 1364054"/>
                <a:gd name="connsiteX5" fmla="*/ 867104 w 3681249"/>
                <a:gd name="connsiteY5" fmla="*/ 394221 h 1364054"/>
                <a:gd name="connsiteX6" fmla="*/ 1294113 w 3681249"/>
                <a:gd name="connsiteY6" fmla="*/ 382193 h 1364054"/>
                <a:gd name="connsiteX7" fmla="*/ 1498395 w 3681249"/>
                <a:gd name="connsiteY7" fmla="*/ 42564 h 1364054"/>
                <a:gd name="connsiteX8" fmla="*/ 1564445 w 3681249"/>
                <a:gd name="connsiteY8" fmla="*/ 481394 h 1364054"/>
                <a:gd name="connsiteX9" fmla="*/ 1997662 w 3681249"/>
                <a:gd name="connsiteY9" fmla="*/ 517734 h 1364054"/>
                <a:gd name="connsiteX10" fmla="*/ 2240434 w 3681249"/>
                <a:gd name="connsiteY10" fmla="*/ 51388 h 1364054"/>
                <a:gd name="connsiteX11" fmla="*/ 2332990 w 3681249"/>
                <a:gd name="connsiteY11" fmla="*/ 524409 h 1364054"/>
                <a:gd name="connsiteX12" fmla="*/ 2670970 w 3681249"/>
                <a:gd name="connsiteY12" fmla="*/ 584943 h 1364054"/>
                <a:gd name="connsiteX13" fmla="*/ 2838155 w 3681249"/>
                <a:gd name="connsiteY13" fmla="*/ 210081 h 1364054"/>
                <a:gd name="connsiteX14" fmla="*/ 2927856 w 3681249"/>
                <a:gd name="connsiteY14" fmla="*/ 631271 h 1364054"/>
                <a:gd name="connsiteX15" fmla="*/ 3227686 w 3681249"/>
                <a:gd name="connsiteY15" fmla="*/ 467870 h 1364054"/>
                <a:gd name="connsiteX16" fmla="*/ 3372691 w 3681249"/>
                <a:gd name="connsiteY16" fmla="*/ 187171 h 1364054"/>
                <a:gd name="connsiteX17" fmla="*/ 3381704 w 3681249"/>
                <a:gd name="connsiteY17" fmla="*/ 1182496 h 1364054"/>
                <a:gd name="connsiteX18" fmla="*/ 3681249 w 3681249"/>
                <a:gd name="connsiteY18" fmla="*/ 1363800 h 1364054"/>
                <a:gd name="connsiteX19" fmla="*/ 3681249 w 3681249"/>
                <a:gd name="connsiteY19" fmla="*/ 1363800 h 1364054"/>
                <a:gd name="connsiteX20" fmla="*/ 3681249 w 3681249"/>
                <a:gd name="connsiteY20" fmla="*/ 1363800 h 1364054"/>
                <a:gd name="connsiteX0" fmla="*/ 0 w 3681249"/>
                <a:gd name="connsiteY0" fmla="*/ 346924 h 1363800"/>
                <a:gd name="connsiteX1" fmla="*/ 425669 w 3681249"/>
                <a:gd name="connsiteY1" fmla="*/ 370572 h 1363800"/>
                <a:gd name="connsiteX2" fmla="*/ 559676 w 3681249"/>
                <a:gd name="connsiteY2" fmla="*/ 299627 h 1363800"/>
                <a:gd name="connsiteX3" fmla="*/ 685800 w 3681249"/>
                <a:gd name="connsiteY3" fmla="*/ 83 h 1363800"/>
                <a:gd name="connsiteX4" fmla="*/ 780394 w 3681249"/>
                <a:gd name="connsiteY4" fmla="*/ 331158 h 1363800"/>
                <a:gd name="connsiteX5" fmla="*/ 867104 w 3681249"/>
                <a:gd name="connsiteY5" fmla="*/ 394221 h 1363800"/>
                <a:gd name="connsiteX6" fmla="*/ 1294113 w 3681249"/>
                <a:gd name="connsiteY6" fmla="*/ 382193 h 1363800"/>
                <a:gd name="connsiteX7" fmla="*/ 1498395 w 3681249"/>
                <a:gd name="connsiteY7" fmla="*/ 42564 h 1363800"/>
                <a:gd name="connsiteX8" fmla="*/ 1564445 w 3681249"/>
                <a:gd name="connsiteY8" fmla="*/ 481394 h 1363800"/>
                <a:gd name="connsiteX9" fmla="*/ 1997662 w 3681249"/>
                <a:gd name="connsiteY9" fmla="*/ 517734 h 1363800"/>
                <a:gd name="connsiteX10" fmla="*/ 2240434 w 3681249"/>
                <a:gd name="connsiteY10" fmla="*/ 51388 h 1363800"/>
                <a:gd name="connsiteX11" fmla="*/ 2332990 w 3681249"/>
                <a:gd name="connsiteY11" fmla="*/ 524409 h 1363800"/>
                <a:gd name="connsiteX12" fmla="*/ 2670970 w 3681249"/>
                <a:gd name="connsiteY12" fmla="*/ 584943 h 1363800"/>
                <a:gd name="connsiteX13" fmla="*/ 2838155 w 3681249"/>
                <a:gd name="connsiteY13" fmla="*/ 210081 h 1363800"/>
                <a:gd name="connsiteX14" fmla="*/ 2927856 w 3681249"/>
                <a:gd name="connsiteY14" fmla="*/ 631271 h 1363800"/>
                <a:gd name="connsiteX15" fmla="*/ 3227686 w 3681249"/>
                <a:gd name="connsiteY15" fmla="*/ 467870 h 1363800"/>
                <a:gd name="connsiteX16" fmla="*/ 3372691 w 3681249"/>
                <a:gd name="connsiteY16" fmla="*/ 187171 h 1363800"/>
                <a:gd name="connsiteX17" fmla="*/ 3454533 w 3681249"/>
                <a:gd name="connsiteY17" fmla="*/ 428934 h 1363800"/>
                <a:gd name="connsiteX18" fmla="*/ 3681249 w 3681249"/>
                <a:gd name="connsiteY18" fmla="*/ 1363800 h 1363800"/>
                <a:gd name="connsiteX19" fmla="*/ 3681249 w 3681249"/>
                <a:gd name="connsiteY19" fmla="*/ 1363800 h 1363800"/>
                <a:gd name="connsiteX20" fmla="*/ 3681249 w 3681249"/>
                <a:gd name="connsiteY20" fmla="*/ 1363800 h 1363800"/>
                <a:gd name="connsiteX0" fmla="*/ 0 w 3745937"/>
                <a:gd name="connsiteY0" fmla="*/ 346924 h 1363800"/>
                <a:gd name="connsiteX1" fmla="*/ 425669 w 3745937"/>
                <a:gd name="connsiteY1" fmla="*/ 370572 h 1363800"/>
                <a:gd name="connsiteX2" fmla="*/ 559676 w 3745937"/>
                <a:gd name="connsiteY2" fmla="*/ 299627 h 1363800"/>
                <a:gd name="connsiteX3" fmla="*/ 685800 w 3745937"/>
                <a:gd name="connsiteY3" fmla="*/ 83 h 1363800"/>
                <a:gd name="connsiteX4" fmla="*/ 780394 w 3745937"/>
                <a:gd name="connsiteY4" fmla="*/ 331158 h 1363800"/>
                <a:gd name="connsiteX5" fmla="*/ 867104 w 3745937"/>
                <a:gd name="connsiteY5" fmla="*/ 394221 h 1363800"/>
                <a:gd name="connsiteX6" fmla="*/ 1294113 w 3745937"/>
                <a:gd name="connsiteY6" fmla="*/ 382193 h 1363800"/>
                <a:gd name="connsiteX7" fmla="*/ 1498395 w 3745937"/>
                <a:gd name="connsiteY7" fmla="*/ 42564 h 1363800"/>
                <a:gd name="connsiteX8" fmla="*/ 1564445 w 3745937"/>
                <a:gd name="connsiteY8" fmla="*/ 481394 h 1363800"/>
                <a:gd name="connsiteX9" fmla="*/ 1997662 w 3745937"/>
                <a:gd name="connsiteY9" fmla="*/ 517734 h 1363800"/>
                <a:gd name="connsiteX10" fmla="*/ 2240434 w 3745937"/>
                <a:gd name="connsiteY10" fmla="*/ 51388 h 1363800"/>
                <a:gd name="connsiteX11" fmla="*/ 2332990 w 3745937"/>
                <a:gd name="connsiteY11" fmla="*/ 524409 h 1363800"/>
                <a:gd name="connsiteX12" fmla="*/ 2670970 w 3745937"/>
                <a:gd name="connsiteY12" fmla="*/ 584943 h 1363800"/>
                <a:gd name="connsiteX13" fmla="*/ 2838155 w 3745937"/>
                <a:gd name="connsiteY13" fmla="*/ 210081 h 1363800"/>
                <a:gd name="connsiteX14" fmla="*/ 2927856 w 3745937"/>
                <a:gd name="connsiteY14" fmla="*/ 631271 h 1363800"/>
                <a:gd name="connsiteX15" fmla="*/ 3227686 w 3745937"/>
                <a:gd name="connsiteY15" fmla="*/ 467870 h 1363800"/>
                <a:gd name="connsiteX16" fmla="*/ 3372691 w 3745937"/>
                <a:gd name="connsiteY16" fmla="*/ 187171 h 1363800"/>
                <a:gd name="connsiteX17" fmla="*/ 3454533 w 3745937"/>
                <a:gd name="connsiteY17" fmla="*/ 428934 h 1363800"/>
                <a:gd name="connsiteX18" fmla="*/ 3681249 w 3745937"/>
                <a:gd name="connsiteY18" fmla="*/ 1363800 h 1363800"/>
                <a:gd name="connsiteX19" fmla="*/ 3681249 w 3745937"/>
                <a:gd name="connsiteY19" fmla="*/ 1363800 h 1363800"/>
                <a:gd name="connsiteX20" fmla="*/ 3745937 w 3745937"/>
                <a:gd name="connsiteY20" fmla="*/ 516344 h 1363800"/>
                <a:gd name="connsiteX0" fmla="*/ 0 w 3745937"/>
                <a:gd name="connsiteY0" fmla="*/ 346924 h 1363800"/>
                <a:gd name="connsiteX1" fmla="*/ 425669 w 3745937"/>
                <a:gd name="connsiteY1" fmla="*/ 370572 h 1363800"/>
                <a:gd name="connsiteX2" fmla="*/ 559676 w 3745937"/>
                <a:gd name="connsiteY2" fmla="*/ 299627 h 1363800"/>
                <a:gd name="connsiteX3" fmla="*/ 685800 w 3745937"/>
                <a:gd name="connsiteY3" fmla="*/ 83 h 1363800"/>
                <a:gd name="connsiteX4" fmla="*/ 780394 w 3745937"/>
                <a:gd name="connsiteY4" fmla="*/ 331158 h 1363800"/>
                <a:gd name="connsiteX5" fmla="*/ 867104 w 3745937"/>
                <a:gd name="connsiteY5" fmla="*/ 394221 h 1363800"/>
                <a:gd name="connsiteX6" fmla="*/ 1294113 w 3745937"/>
                <a:gd name="connsiteY6" fmla="*/ 382193 h 1363800"/>
                <a:gd name="connsiteX7" fmla="*/ 1498395 w 3745937"/>
                <a:gd name="connsiteY7" fmla="*/ 42564 h 1363800"/>
                <a:gd name="connsiteX8" fmla="*/ 1564445 w 3745937"/>
                <a:gd name="connsiteY8" fmla="*/ 481394 h 1363800"/>
                <a:gd name="connsiteX9" fmla="*/ 1997662 w 3745937"/>
                <a:gd name="connsiteY9" fmla="*/ 517734 h 1363800"/>
                <a:gd name="connsiteX10" fmla="*/ 2240434 w 3745937"/>
                <a:gd name="connsiteY10" fmla="*/ 51388 h 1363800"/>
                <a:gd name="connsiteX11" fmla="*/ 2332990 w 3745937"/>
                <a:gd name="connsiteY11" fmla="*/ 524409 h 1363800"/>
                <a:gd name="connsiteX12" fmla="*/ 2670970 w 3745937"/>
                <a:gd name="connsiteY12" fmla="*/ 584943 h 1363800"/>
                <a:gd name="connsiteX13" fmla="*/ 2838155 w 3745937"/>
                <a:gd name="connsiteY13" fmla="*/ 210081 h 1363800"/>
                <a:gd name="connsiteX14" fmla="*/ 2927856 w 3745937"/>
                <a:gd name="connsiteY14" fmla="*/ 631271 h 1363800"/>
                <a:gd name="connsiteX15" fmla="*/ 3227686 w 3745937"/>
                <a:gd name="connsiteY15" fmla="*/ 467870 h 1363800"/>
                <a:gd name="connsiteX16" fmla="*/ 3372691 w 3745937"/>
                <a:gd name="connsiteY16" fmla="*/ 187171 h 1363800"/>
                <a:gd name="connsiteX17" fmla="*/ 3454533 w 3745937"/>
                <a:gd name="connsiteY17" fmla="*/ 428934 h 1363800"/>
                <a:gd name="connsiteX18" fmla="*/ 3681249 w 3745937"/>
                <a:gd name="connsiteY18" fmla="*/ 1363800 h 1363800"/>
                <a:gd name="connsiteX19" fmla="*/ 3603532 w 3745937"/>
                <a:gd name="connsiteY19" fmla="*/ 576008 h 1363800"/>
                <a:gd name="connsiteX20" fmla="*/ 3745937 w 3745937"/>
                <a:gd name="connsiteY20" fmla="*/ 516344 h 1363800"/>
                <a:gd name="connsiteX0" fmla="*/ 0 w 3745937"/>
                <a:gd name="connsiteY0" fmla="*/ 346924 h 654587"/>
                <a:gd name="connsiteX1" fmla="*/ 425669 w 3745937"/>
                <a:gd name="connsiteY1" fmla="*/ 370572 h 654587"/>
                <a:gd name="connsiteX2" fmla="*/ 559676 w 3745937"/>
                <a:gd name="connsiteY2" fmla="*/ 299627 h 654587"/>
                <a:gd name="connsiteX3" fmla="*/ 685800 w 3745937"/>
                <a:gd name="connsiteY3" fmla="*/ 83 h 654587"/>
                <a:gd name="connsiteX4" fmla="*/ 780394 w 3745937"/>
                <a:gd name="connsiteY4" fmla="*/ 331158 h 654587"/>
                <a:gd name="connsiteX5" fmla="*/ 867104 w 3745937"/>
                <a:gd name="connsiteY5" fmla="*/ 394221 h 654587"/>
                <a:gd name="connsiteX6" fmla="*/ 1294113 w 3745937"/>
                <a:gd name="connsiteY6" fmla="*/ 382193 h 654587"/>
                <a:gd name="connsiteX7" fmla="*/ 1498395 w 3745937"/>
                <a:gd name="connsiteY7" fmla="*/ 42564 h 654587"/>
                <a:gd name="connsiteX8" fmla="*/ 1564445 w 3745937"/>
                <a:gd name="connsiteY8" fmla="*/ 481394 h 654587"/>
                <a:gd name="connsiteX9" fmla="*/ 1997662 w 3745937"/>
                <a:gd name="connsiteY9" fmla="*/ 517734 h 654587"/>
                <a:gd name="connsiteX10" fmla="*/ 2240434 w 3745937"/>
                <a:gd name="connsiteY10" fmla="*/ 51388 h 654587"/>
                <a:gd name="connsiteX11" fmla="*/ 2332990 w 3745937"/>
                <a:gd name="connsiteY11" fmla="*/ 524409 h 654587"/>
                <a:gd name="connsiteX12" fmla="*/ 2670970 w 3745937"/>
                <a:gd name="connsiteY12" fmla="*/ 584943 h 654587"/>
                <a:gd name="connsiteX13" fmla="*/ 2838155 w 3745937"/>
                <a:gd name="connsiteY13" fmla="*/ 210081 h 654587"/>
                <a:gd name="connsiteX14" fmla="*/ 2927856 w 3745937"/>
                <a:gd name="connsiteY14" fmla="*/ 631271 h 654587"/>
                <a:gd name="connsiteX15" fmla="*/ 3227686 w 3745937"/>
                <a:gd name="connsiteY15" fmla="*/ 467870 h 654587"/>
                <a:gd name="connsiteX16" fmla="*/ 3372691 w 3745937"/>
                <a:gd name="connsiteY16" fmla="*/ 187171 h 654587"/>
                <a:gd name="connsiteX17" fmla="*/ 3454533 w 3745937"/>
                <a:gd name="connsiteY17" fmla="*/ 428934 h 654587"/>
                <a:gd name="connsiteX18" fmla="*/ 3509866 w 3745937"/>
                <a:gd name="connsiteY18" fmla="*/ 654587 h 654587"/>
                <a:gd name="connsiteX19" fmla="*/ 3603532 w 3745937"/>
                <a:gd name="connsiteY19" fmla="*/ 576008 h 654587"/>
                <a:gd name="connsiteX20" fmla="*/ 3745937 w 3745937"/>
                <a:gd name="connsiteY20" fmla="*/ 516344 h 654587"/>
                <a:gd name="connsiteX0" fmla="*/ 0 w 3745937"/>
                <a:gd name="connsiteY0" fmla="*/ 346924 h 639661"/>
                <a:gd name="connsiteX1" fmla="*/ 425669 w 3745937"/>
                <a:gd name="connsiteY1" fmla="*/ 370572 h 639661"/>
                <a:gd name="connsiteX2" fmla="*/ 559676 w 3745937"/>
                <a:gd name="connsiteY2" fmla="*/ 299627 h 639661"/>
                <a:gd name="connsiteX3" fmla="*/ 685800 w 3745937"/>
                <a:gd name="connsiteY3" fmla="*/ 83 h 639661"/>
                <a:gd name="connsiteX4" fmla="*/ 780394 w 3745937"/>
                <a:gd name="connsiteY4" fmla="*/ 331158 h 639661"/>
                <a:gd name="connsiteX5" fmla="*/ 867104 w 3745937"/>
                <a:gd name="connsiteY5" fmla="*/ 394221 h 639661"/>
                <a:gd name="connsiteX6" fmla="*/ 1294113 w 3745937"/>
                <a:gd name="connsiteY6" fmla="*/ 382193 h 639661"/>
                <a:gd name="connsiteX7" fmla="*/ 1498395 w 3745937"/>
                <a:gd name="connsiteY7" fmla="*/ 42564 h 639661"/>
                <a:gd name="connsiteX8" fmla="*/ 1564445 w 3745937"/>
                <a:gd name="connsiteY8" fmla="*/ 481394 h 639661"/>
                <a:gd name="connsiteX9" fmla="*/ 1997662 w 3745937"/>
                <a:gd name="connsiteY9" fmla="*/ 517734 h 639661"/>
                <a:gd name="connsiteX10" fmla="*/ 2240434 w 3745937"/>
                <a:gd name="connsiteY10" fmla="*/ 51388 h 639661"/>
                <a:gd name="connsiteX11" fmla="*/ 2332990 w 3745937"/>
                <a:gd name="connsiteY11" fmla="*/ 524409 h 639661"/>
                <a:gd name="connsiteX12" fmla="*/ 2670970 w 3745937"/>
                <a:gd name="connsiteY12" fmla="*/ 584943 h 639661"/>
                <a:gd name="connsiteX13" fmla="*/ 2838155 w 3745937"/>
                <a:gd name="connsiteY13" fmla="*/ 210081 h 639661"/>
                <a:gd name="connsiteX14" fmla="*/ 2927856 w 3745937"/>
                <a:gd name="connsiteY14" fmla="*/ 631271 h 639661"/>
                <a:gd name="connsiteX15" fmla="*/ 3227686 w 3745937"/>
                <a:gd name="connsiteY15" fmla="*/ 467870 h 639661"/>
                <a:gd name="connsiteX16" fmla="*/ 3372691 w 3745937"/>
                <a:gd name="connsiteY16" fmla="*/ 187171 h 639661"/>
                <a:gd name="connsiteX17" fmla="*/ 3454533 w 3745937"/>
                <a:gd name="connsiteY17" fmla="*/ 428934 h 639661"/>
                <a:gd name="connsiteX18" fmla="*/ 3428230 w 3745937"/>
                <a:gd name="connsiteY18" fmla="*/ 636514 h 639661"/>
                <a:gd name="connsiteX19" fmla="*/ 3603532 w 3745937"/>
                <a:gd name="connsiteY19" fmla="*/ 576008 h 639661"/>
                <a:gd name="connsiteX20" fmla="*/ 3745937 w 3745937"/>
                <a:gd name="connsiteY20" fmla="*/ 516344 h 639661"/>
                <a:gd name="connsiteX0" fmla="*/ 0 w 3745937"/>
                <a:gd name="connsiteY0" fmla="*/ 346924 h 639661"/>
                <a:gd name="connsiteX1" fmla="*/ 425669 w 3745937"/>
                <a:gd name="connsiteY1" fmla="*/ 370572 h 639661"/>
                <a:gd name="connsiteX2" fmla="*/ 559676 w 3745937"/>
                <a:gd name="connsiteY2" fmla="*/ 299627 h 639661"/>
                <a:gd name="connsiteX3" fmla="*/ 685800 w 3745937"/>
                <a:gd name="connsiteY3" fmla="*/ 83 h 639661"/>
                <a:gd name="connsiteX4" fmla="*/ 780394 w 3745937"/>
                <a:gd name="connsiteY4" fmla="*/ 331158 h 639661"/>
                <a:gd name="connsiteX5" fmla="*/ 867104 w 3745937"/>
                <a:gd name="connsiteY5" fmla="*/ 394221 h 639661"/>
                <a:gd name="connsiteX6" fmla="*/ 1294113 w 3745937"/>
                <a:gd name="connsiteY6" fmla="*/ 382193 h 639661"/>
                <a:gd name="connsiteX7" fmla="*/ 1498395 w 3745937"/>
                <a:gd name="connsiteY7" fmla="*/ 42564 h 639661"/>
                <a:gd name="connsiteX8" fmla="*/ 1564445 w 3745937"/>
                <a:gd name="connsiteY8" fmla="*/ 481394 h 639661"/>
                <a:gd name="connsiteX9" fmla="*/ 1997662 w 3745937"/>
                <a:gd name="connsiteY9" fmla="*/ 517734 h 639661"/>
                <a:gd name="connsiteX10" fmla="*/ 2240434 w 3745937"/>
                <a:gd name="connsiteY10" fmla="*/ 51388 h 639661"/>
                <a:gd name="connsiteX11" fmla="*/ 2332990 w 3745937"/>
                <a:gd name="connsiteY11" fmla="*/ 524409 h 639661"/>
                <a:gd name="connsiteX12" fmla="*/ 2670970 w 3745937"/>
                <a:gd name="connsiteY12" fmla="*/ 584943 h 639661"/>
                <a:gd name="connsiteX13" fmla="*/ 2838155 w 3745937"/>
                <a:gd name="connsiteY13" fmla="*/ 210081 h 639661"/>
                <a:gd name="connsiteX14" fmla="*/ 2927856 w 3745937"/>
                <a:gd name="connsiteY14" fmla="*/ 631271 h 639661"/>
                <a:gd name="connsiteX15" fmla="*/ 3227686 w 3745937"/>
                <a:gd name="connsiteY15" fmla="*/ 467870 h 639661"/>
                <a:gd name="connsiteX16" fmla="*/ 3372691 w 3745937"/>
                <a:gd name="connsiteY16" fmla="*/ 187171 h 639661"/>
                <a:gd name="connsiteX17" fmla="*/ 3454533 w 3745937"/>
                <a:gd name="connsiteY17" fmla="*/ 428934 h 639661"/>
                <a:gd name="connsiteX18" fmla="*/ 3428230 w 3745937"/>
                <a:gd name="connsiteY18" fmla="*/ 636514 h 639661"/>
                <a:gd name="connsiteX19" fmla="*/ 3603532 w 3745937"/>
                <a:gd name="connsiteY19" fmla="*/ 576008 h 639661"/>
                <a:gd name="connsiteX20" fmla="*/ 3745937 w 3745937"/>
                <a:gd name="connsiteY20" fmla="*/ 516344 h 6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45937" h="639661">
                  <a:moveTo>
                    <a:pt x="0" y="346924"/>
                  </a:moveTo>
                  <a:cubicBezTo>
                    <a:pt x="166195" y="362689"/>
                    <a:pt x="332390" y="378455"/>
                    <a:pt x="425669" y="370572"/>
                  </a:cubicBezTo>
                  <a:cubicBezTo>
                    <a:pt x="518948" y="362689"/>
                    <a:pt x="516321" y="361375"/>
                    <a:pt x="559676" y="299627"/>
                  </a:cubicBezTo>
                  <a:cubicBezTo>
                    <a:pt x="603031" y="237879"/>
                    <a:pt x="649014" y="-5172"/>
                    <a:pt x="685800" y="83"/>
                  </a:cubicBezTo>
                  <a:cubicBezTo>
                    <a:pt x="722586" y="5338"/>
                    <a:pt x="750177" y="265468"/>
                    <a:pt x="780394" y="331158"/>
                  </a:cubicBezTo>
                  <a:cubicBezTo>
                    <a:pt x="810611" y="396848"/>
                    <a:pt x="781484" y="385715"/>
                    <a:pt x="867104" y="394221"/>
                  </a:cubicBezTo>
                  <a:cubicBezTo>
                    <a:pt x="952724" y="402727"/>
                    <a:pt x="1188898" y="440802"/>
                    <a:pt x="1294113" y="382193"/>
                  </a:cubicBezTo>
                  <a:cubicBezTo>
                    <a:pt x="1399328" y="323584"/>
                    <a:pt x="1453340" y="26031"/>
                    <a:pt x="1498395" y="42564"/>
                  </a:cubicBezTo>
                  <a:cubicBezTo>
                    <a:pt x="1543450" y="59097"/>
                    <a:pt x="1481234" y="402199"/>
                    <a:pt x="1564445" y="481394"/>
                  </a:cubicBezTo>
                  <a:cubicBezTo>
                    <a:pt x="1647656" y="560589"/>
                    <a:pt x="1884997" y="589402"/>
                    <a:pt x="1997662" y="517734"/>
                  </a:cubicBezTo>
                  <a:cubicBezTo>
                    <a:pt x="2110327" y="446066"/>
                    <a:pt x="2184546" y="50276"/>
                    <a:pt x="2240434" y="51388"/>
                  </a:cubicBezTo>
                  <a:cubicBezTo>
                    <a:pt x="2296322" y="52501"/>
                    <a:pt x="2261234" y="435483"/>
                    <a:pt x="2332990" y="524409"/>
                  </a:cubicBezTo>
                  <a:cubicBezTo>
                    <a:pt x="2404746" y="613335"/>
                    <a:pt x="2586776" y="637331"/>
                    <a:pt x="2670970" y="584943"/>
                  </a:cubicBezTo>
                  <a:cubicBezTo>
                    <a:pt x="2755164" y="532555"/>
                    <a:pt x="2795341" y="202360"/>
                    <a:pt x="2838155" y="210081"/>
                  </a:cubicBezTo>
                  <a:cubicBezTo>
                    <a:pt x="2880969" y="217802"/>
                    <a:pt x="2862934" y="588306"/>
                    <a:pt x="2927856" y="631271"/>
                  </a:cubicBezTo>
                  <a:cubicBezTo>
                    <a:pt x="2992778" y="674236"/>
                    <a:pt x="3153547" y="541887"/>
                    <a:pt x="3227686" y="467870"/>
                  </a:cubicBezTo>
                  <a:cubicBezTo>
                    <a:pt x="3301825" y="393853"/>
                    <a:pt x="3334883" y="193660"/>
                    <a:pt x="3372691" y="187171"/>
                  </a:cubicBezTo>
                  <a:cubicBezTo>
                    <a:pt x="3410499" y="180682"/>
                    <a:pt x="3445277" y="354044"/>
                    <a:pt x="3454533" y="428934"/>
                  </a:cubicBezTo>
                  <a:cubicBezTo>
                    <a:pt x="3463790" y="503825"/>
                    <a:pt x="3428230" y="636514"/>
                    <a:pt x="3428230" y="636514"/>
                  </a:cubicBezTo>
                  <a:cubicBezTo>
                    <a:pt x="3578862" y="647591"/>
                    <a:pt x="3545098" y="596177"/>
                    <a:pt x="3603532" y="576008"/>
                  </a:cubicBezTo>
                  <a:lnTo>
                    <a:pt x="3745937" y="516344"/>
                  </a:lnTo>
                </a:path>
              </a:pathLst>
            </a:custGeom>
            <a:noFill/>
            <a:ln w="28575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6A65D2C-5964-8517-1916-2F136CA97025}"/>
              </a:ext>
            </a:extLst>
          </p:cNvPr>
          <p:cNvSpPr/>
          <p:nvPr/>
        </p:nvSpPr>
        <p:spPr>
          <a:xfrm>
            <a:off x="5843427" y="3411600"/>
            <a:ext cx="3023627" cy="720187"/>
          </a:xfrm>
          <a:custGeom>
            <a:avLst/>
            <a:gdLst>
              <a:gd name="connsiteX0" fmla="*/ 0 w 2570480"/>
              <a:gd name="connsiteY0" fmla="*/ 384857 h 720187"/>
              <a:gd name="connsiteX1" fmla="*/ 254000 w 2570480"/>
              <a:gd name="connsiteY1" fmla="*/ 8937 h 720187"/>
              <a:gd name="connsiteX2" fmla="*/ 365760 w 2570480"/>
              <a:gd name="connsiteY2" fmla="*/ 720137 h 720187"/>
              <a:gd name="connsiteX3" fmla="*/ 599440 w 2570480"/>
              <a:gd name="connsiteY3" fmla="*/ 49577 h 720187"/>
              <a:gd name="connsiteX4" fmla="*/ 762000 w 2570480"/>
              <a:gd name="connsiteY4" fmla="*/ 689657 h 720187"/>
              <a:gd name="connsiteX5" fmla="*/ 965200 w 2570480"/>
              <a:gd name="connsiteY5" fmla="*/ 90217 h 720187"/>
              <a:gd name="connsiteX6" fmla="*/ 1097280 w 2570480"/>
              <a:gd name="connsiteY6" fmla="*/ 649017 h 720187"/>
              <a:gd name="connsiteX7" fmla="*/ 1310640 w 2570480"/>
              <a:gd name="connsiteY7" fmla="*/ 69897 h 720187"/>
              <a:gd name="connsiteX8" fmla="*/ 1463040 w 2570480"/>
              <a:gd name="connsiteY8" fmla="*/ 638857 h 720187"/>
              <a:gd name="connsiteX9" fmla="*/ 1656080 w 2570480"/>
              <a:gd name="connsiteY9" fmla="*/ 130857 h 720187"/>
              <a:gd name="connsiteX10" fmla="*/ 1828800 w 2570480"/>
              <a:gd name="connsiteY10" fmla="*/ 628697 h 720187"/>
              <a:gd name="connsiteX11" fmla="*/ 2042160 w 2570480"/>
              <a:gd name="connsiteY11" fmla="*/ 59737 h 720187"/>
              <a:gd name="connsiteX12" fmla="*/ 2153920 w 2570480"/>
              <a:gd name="connsiteY12" fmla="*/ 669337 h 720187"/>
              <a:gd name="connsiteX13" fmla="*/ 2357120 w 2570480"/>
              <a:gd name="connsiteY13" fmla="*/ 100377 h 720187"/>
              <a:gd name="connsiteX14" fmla="*/ 2570480 w 2570480"/>
              <a:gd name="connsiteY14" fmla="*/ 638857 h 72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70480" h="720187">
                <a:moveTo>
                  <a:pt x="0" y="384857"/>
                </a:moveTo>
                <a:cubicBezTo>
                  <a:pt x="96520" y="168957"/>
                  <a:pt x="193040" y="-46943"/>
                  <a:pt x="254000" y="8937"/>
                </a:cubicBezTo>
                <a:cubicBezTo>
                  <a:pt x="314960" y="64817"/>
                  <a:pt x="308187" y="713364"/>
                  <a:pt x="365760" y="720137"/>
                </a:cubicBezTo>
                <a:cubicBezTo>
                  <a:pt x="423333" y="726910"/>
                  <a:pt x="533400" y="54657"/>
                  <a:pt x="599440" y="49577"/>
                </a:cubicBezTo>
                <a:cubicBezTo>
                  <a:pt x="665480" y="44497"/>
                  <a:pt x="701040" y="682884"/>
                  <a:pt x="762000" y="689657"/>
                </a:cubicBezTo>
                <a:cubicBezTo>
                  <a:pt x="822960" y="696430"/>
                  <a:pt x="909320" y="96990"/>
                  <a:pt x="965200" y="90217"/>
                </a:cubicBezTo>
                <a:cubicBezTo>
                  <a:pt x="1021080" y="83444"/>
                  <a:pt x="1039707" y="652404"/>
                  <a:pt x="1097280" y="649017"/>
                </a:cubicBezTo>
                <a:cubicBezTo>
                  <a:pt x="1154853" y="645630"/>
                  <a:pt x="1249680" y="71590"/>
                  <a:pt x="1310640" y="69897"/>
                </a:cubicBezTo>
                <a:cubicBezTo>
                  <a:pt x="1371600" y="68204"/>
                  <a:pt x="1405467" y="628697"/>
                  <a:pt x="1463040" y="638857"/>
                </a:cubicBezTo>
                <a:cubicBezTo>
                  <a:pt x="1520613" y="649017"/>
                  <a:pt x="1595120" y="132550"/>
                  <a:pt x="1656080" y="130857"/>
                </a:cubicBezTo>
                <a:cubicBezTo>
                  <a:pt x="1717040" y="129164"/>
                  <a:pt x="1764453" y="640550"/>
                  <a:pt x="1828800" y="628697"/>
                </a:cubicBezTo>
                <a:cubicBezTo>
                  <a:pt x="1893147" y="616844"/>
                  <a:pt x="1987973" y="52964"/>
                  <a:pt x="2042160" y="59737"/>
                </a:cubicBezTo>
                <a:cubicBezTo>
                  <a:pt x="2096347" y="66510"/>
                  <a:pt x="2101427" y="662564"/>
                  <a:pt x="2153920" y="669337"/>
                </a:cubicBezTo>
                <a:cubicBezTo>
                  <a:pt x="2206413" y="676110"/>
                  <a:pt x="2287693" y="105457"/>
                  <a:pt x="2357120" y="100377"/>
                </a:cubicBezTo>
                <a:cubicBezTo>
                  <a:pt x="2426547" y="95297"/>
                  <a:pt x="2498513" y="367077"/>
                  <a:pt x="2570480" y="638857"/>
                </a:cubicBezTo>
              </a:path>
            </a:pathLst>
          </a:cu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Google Shape;434;p36">
            <a:extLst>
              <a:ext uri="{FF2B5EF4-FFF2-40B4-BE49-F238E27FC236}">
                <a16:creationId xmlns:a16="http://schemas.microsoft.com/office/drawing/2014/main" id="{8A56D4D1-7A25-82AC-3D28-6CDEA2EEF712}"/>
              </a:ext>
            </a:extLst>
          </p:cNvPr>
          <p:cNvSpPr txBox="1">
            <a:spLocks/>
          </p:cNvSpPr>
          <p:nvPr/>
        </p:nvSpPr>
        <p:spPr>
          <a:xfrm>
            <a:off x="805982" y="352855"/>
            <a:ext cx="4746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r>
              <a:rPr lang="es-ES_tradnl" dirty="0"/>
              <a:t>Introducción</a:t>
            </a:r>
            <a:r>
              <a:rPr lang="es-ES_tradnl" dirty="0">
                <a:solidFill>
                  <a:schemeClr val="dk1"/>
                </a:solidFill>
              </a:rPr>
              <a:t>.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0C15CA-290C-1AA4-5329-3297CB81BE80}"/>
              </a:ext>
            </a:extLst>
          </p:cNvPr>
          <p:cNvCxnSpPr/>
          <p:nvPr/>
        </p:nvCxnSpPr>
        <p:spPr>
          <a:xfrm>
            <a:off x="4901742" y="2848971"/>
            <a:ext cx="6502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4172726-D508-8D59-3FFB-2E550B751ADC}"/>
              </a:ext>
            </a:extLst>
          </p:cNvPr>
          <p:cNvCxnSpPr>
            <a:cxnSpLocks/>
          </p:cNvCxnSpPr>
          <p:nvPr/>
        </p:nvCxnSpPr>
        <p:spPr>
          <a:xfrm>
            <a:off x="7377156" y="2679329"/>
            <a:ext cx="0" cy="5628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546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17AA13-9EA0-C029-8680-7A14545C0C3D}"/>
              </a:ext>
            </a:extLst>
          </p:cNvPr>
          <p:cNvGrpSpPr/>
          <p:nvPr/>
        </p:nvGrpSpPr>
        <p:grpSpPr>
          <a:xfrm>
            <a:off x="797448" y="1906949"/>
            <a:ext cx="1774415" cy="2237104"/>
            <a:chOff x="625885" y="1518467"/>
            <a:chExt cx="1774415" cy="2237104"/>
          </a:xfrm>
        </p:grpSpPr>
        <p:sp>
          <p:nvSpPr>
            <p:cNvPr id="4" name="Google Shape;2517;p111">
              <a:extLst>
                <a:ext uri="{FF2B5EF4-FFF2-40B4-BE49-F238E27FC236}">
                  <a16:creationId xmlns:a16="http://schemas.microsoft.com/office/drawing/2014/main" id="{A999E3EC-FF63-2C98-5524-44523CE58C3E}"/>
                </a:ext>
              </a:extLst>
            </p:cNvPr>
            <p:cNvSpPr/>
            <p:nvPr/>
          </p:nvSpPr>
          <p:spPr>
            <a:xfrm>
              <a:off x="625885" y="1518467"/>
              <a:ext cx="1774415" cy="2237104"/>
            </a:xfrm>
            <a:custGeom>
              <a:avLst/>
              <a:gdLst/>
              <a:ahLst/>
              <a:cxnLst/>
              <a:rect l="l" t="t" r="r" b="b"/>
              <a:pathLst>
                <a:path w="88932" h="116813" extrusionOk="0">
                  <a:moveTo>
                    <a:pt x="47337" y="1"/>
                  </a:moveTo>
                  <a:cubicBezTo>
                    <a:pt x="12288" y="1"/>
                    <a:pt x="4452" y="27352"/>
                    <a:pt x="6537" y="39534"/>
                  </a:cubicBezTo>
                  <a:cubicBezTo>
                    <a:pt x="7613" y="45819"/>
                    <a:pt x="10617" y="48324"/>
                    <a:pt x="9458" y="55759"/>
                  </a:cubicBezTo>
                  <a:cubicBezTo>
                    <a:pt x="8299" y="63195"/>
                    <a:pt x="0" y="67443"/>
                    <a:pt x="0" y="67443"/>
                  </a:cubicBezTo>
                  <a:cubicBezTo>
                    <a:pt x="0" y="67443"/>
                    <a:pt x="1280" y="71388"/>
                    <a:pt x="4864" y="73214"/>
                  </a:cubicBezTo>
                  <a:cubicBezTo>
                    <a:pt x="4864" y="73214"/>
                    <a:pt x="5781" y="77125"/>
                    <a:pt x="4395" y="79201"/>
                  </a:cubicBezTo>
                  <a:cubicBezTo>
                    <a:pt x="4395" y="79201"/>
                    <a:pt x="5099" y="80553"/>
                    <a:pt x="6274" y="81398"/>
                  </a:cubicBezTo>
                  <a:cubicBezTo>
                    <a:pt x="7449" y="82243"/>
                    <a:pt x="6627" y="83547"/>
                    <a:pt x="5876" y="84802"/>
                  </a:cubicBezTo>
                  <a:cubicBezTo>
                    <a:pt x="5876" y="84802"/>
                    <a:pt x="6345" y="85925"/>
                    <a:pt x="7896" y="86902"/>
                  </a:cubicBezTo>
                  <a:cubicBezTo>
                    <a:pt x="9447" y="87880"/>
                    <a:pt x="8530" y="91972"/>
                    <a:pt x="8672" y="94507"/>
                  </a:cubicBezTo>
                  <a:cubicBezTo>
                    <a:pt x="8765" y="96185"/>
                    <a:pt x="9784" y="97957"/>
                    <a:pt x="12730" y="97957"/>
                  </a:cubicBezTo>
                  <a:cubicBezTo>
                    <a:pt x="14236" y="97957"/>
                    <a:pt x="16246" y="97494"/>
                    <a:pt x="18892" y="96318"/>
                  </a:cubicBezTo>
                  <a:cubicBezTo>
                    <a:pt x="23399" y="94316"/>
                    <a:pt x="26705" y="92826"/>
                    <a:pt x="29148" y="92826"/>
                  </a:cubicBezTo>
                  <a:cubicBezTo>
                    <a:pt x="30947" y="92826"/>
                    <a:pt x="32277" y="93634"/>
                    <a:pt x="33274" y="95641"/>
                  </a:cubicBezTo>
                  <a:cubicBezTo>
                    <a:pt x="33861" y="96824"/>
                    <a:pt x="34326" y="98641"/>
                    <a:pt x="34575" y="100806"/>
                  </a:cubicBezTo>
                  <a:cubicBezTo>
                    <a:pt x="35665" y="110261"/>
                    <a:pt x="43795" y="116813"/>
                    <a:pt x="52635" y="116813"/>
                  </a:cubicBezTo>
                  <a:cubicBezTo>
                    <a:pt x="54949" y="116813"/>
                    <a:pt x="57310" y="116364"/>
                    <a:pt x="59608" y="115401"/>
                  </a:cubicBezTo>
                  <a:cubicBezTo>
                    <a:pt x="59911" y="115273"/>
                    <a:pt x="60214" y="115143"/>
                    <a:pt x="60518" y="115010"/>
                  </a:cubicBezTo>
                  <a:cubicBezTo>
                    <a:pt x="68231" y="111646"/>
                    <a:pt x="72576" y="103461"/>
                    <a:pt x="71217" y="95155"/>
                  </a:cubicBezTo>
                  <a:cubicBezTo>
                    <a:pt x="70419" y="90289"/>
                    <a:pt x="70131" y="84233"/>
                    <a:pt x="71482" y="77775"/>
                  </a:cubicBezTo>
                  <a:cubicBezTo>
                    <a:pt x="71482" y="77775"/>
                    <a:pt x="87236" y="64449"/>
                    <a:pt x="87978" y="44169"/>
                  </a:cubicBezTo>
                  <a:cubicBezTo>
                    <a:pt x="88932" y="18097"/>
                    <a:pt x="72853" y="2451"/>
                    <a:pt x="56050" y="521"/>
                  </a:cubicBezTo>
                  <a:cubicBezTo>
                    <a:pt x="52974" y="167"/>
                    <a:pt x="50073" y="1"/>
                    <a:pt x="473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2518;p111">
              <a:extLst>
                <a:ext uri="{FF2B5EF4-FFF2-40B4-BE49-F238E27FC236}">
                  <a16:creationId xmlns:a16="http://schemas.microsoft.com/office/drawing/2014/main" id="{C109B877-0A29-AAC1-1D65-CF31CD1F0710}"/>
                </a:ext>
              </a:extLst>
            </p:cNvPr>
            <p:cNvSpPr/>
            <p:nvPr/>
          </p:nvSpPr>
          <p:spPr>
            <a:xfrm>
              <a:off x="754978" y="1617900"/>
              <a:ext cx="1565493" cy="1076353"/>
            </a:xfrm>
            <a:custGeom>
              <a:avLst/>
              <a:gdLst/>
              <a:ahLst/>
              <a:cxnLst/>
              <a:rect l="l" t="t" r="r" b="b"/>
              <a:pathLst>
                <a:path w="78461" h="56203" extrusionOk="0">
                  <a:moveTo>
                    <a:pt x="40866" y="0"/>
                  </a:moveTo>
                  <a:cubicBezTo>
                    <a:pt x="27587" y="0"/>
                    <a:pt x="17441" y="4047"/>
                    <a:pt x="10708" y="12031"/>
                  </a:cubicBezTo>
                  <a:cubicBezTo>
                    <a:pt x="6866" y="16587"/>
                    <a:pt x="4668" y="21956"/>
                    <a:pt x="3741" y="26809"/>
                  </a:cubicBezTo>
                  <a:cubicBezTo>
                    <a:pt x="3741" y="26809"/>
                    <a:pt x="0" y="44540"/>
                    <a:pt x="23368" y="44540"/>
                  </a:cubicBezTo>
                  <a:cubicBezTo>
                    <a:pt x="42587" y="44540"/>
                    <a:pt x="60877" y="52109"/>
                    <a:pt x="65449" y="54944"/>
                  </a:cubicBezTo>
                  <a:cubicBezTo>
                    <a:pt x="66867" y="55824"/>
                    <a:pt x="68191" y="56203"/>
                    <a:pt x="69402" y="56203"/>
                  </a:cubicBezTo>
                  <a:cubicBezTo>
                    <a:pt x="73056" y="56203"/>
                    <a:pt x="75678" y="52749"/>
                    <a:pt x="76730" y="49169"/>
                  </a:cubicBezTo>
                  <a:cubicBezTo>
                    <a:pt x="77514" y="46506"/>
                    <a:pt x="77936" y="43618"/>
                    <a:pt x="78047" y="40581"/>
                  </a:cubicBezTo>
                  <a:cubicBezTo>
                    <a:pt x="78461" y="29296"/>
                    <a:pt x="75509" y="19414"/>
                    <a:pt x="69511" y="12008"/>
                  </a:cubicBezTo>
                  <a:cubicBezTo>
                    <a:pt x="64230" y="5486"/>
                    <a:pt x="57011" y="1398"/>
                    <a:pt x="49184" y="499"/>
                  </a:cubicBezTo>
                  <a:cubicBezTo>
                    <a:pt x="46312" y="168"/>
                    <a:pt x="43514" y="0"/>
                    <a:pt x="408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519;p111">
              <a:extLst>
                <a:ext uri="{FF2B5EF4-FFF2-40B4-BE49-F238E27FC236}">
                  <a16:creationId xmlns:a16="http://schemas.microsoft.com/office/drawing/2014/main" id="{C4111FC0-516D-9853-CAB0-19F366EE2717}"/>
                </a:ext>
              </a:extLst>
            </p:cNvPr>
            <p:cNvSpPr/>
            <p:nvPr/>
          </p:nvSpPr>
          <p:spPr>
            <a:xfrm>
              <a:off x="754978" y="1584749"/>
              <a:ext cx="1565493" cy="1076372"/>
            </a:xfrm>
            <a:custGeom>
              <a:avLst/>
              <a:gdLst/>
              <a:ahLst/>
              <a:cxnLst/>
              <a:rect l="l" t="t" r="r" b="b"/>
              <a:pathLst>
                <a:path w="78461" h="56204" extrusionOk="0">
                  <a:moveTo>
                    <a:pt x="40866" y="1"/>
                  </a:moveTo>
                  <a:cubicBezTo>
                    <a:pt x="27587" y="1"/>
                    <a:pt x="17441" y="4048"/>
                    <a:pt x="10708" y="12031"/>
                  </a:cubicBezTo>
                  <a:cubicBezTo>
                    <a:pt x="6866" y="16588"/>
                    <a:pt x="4668" y="21956"/>
                    <a:pt x="3741" y="26810"/>
                  </a:cubicBezTo>
                  <a:cubicBezTo>
                    <a:pt x="3741" y="26810"/>
                    <a:pt x="0" y="44541"/>
                    <a:pt x="23368" y="44541"/>
                  </a:cubicBezTo>
                  <a:cubicBezTo>
                    <a:pt x="42587" y="44541"/>
                    <a:pt x="60877" y="52109"/>
                    <a:pt x="65449" y="54945"/>
                  </a:cubicBezTo>
                  <a:cubicBezTo>
                    <a:pt x="66866" y="55825"/>
                    <a:pt x="68190" y="56204"/>
                    <a:pt x="69401" y="56204"/>
                  </a:cubicBezTo>
                  <a:cubicBezTo>
                    <a:pt x="73055" y="56204"/>
                    <a:pt x="75677" y="52749"/>
                    <a:pt x="76730" y="49170"/>
                  </a:cubicBezTo>
                  <a:cubicBezTo>
                    <a:pt x="77514" y="46506"/>
                    <a:pt x="77936" y="43618"/>
                    <a:pt x="78047" y="40581"/>
                  </a:cubicBezTo>
                  <a:cubicBezTo>
                    <a:pt x="78461" y="29296"/>
                    <a:pt x="75509" y="19415"/>
                    <a:pt x="69511" y="12008"/>
                  </a:cubicBezTo>
                  <a:cubicBezTo>
                    <a:pt x="64230" y="5485"/>
                    <a:pt x="57011" y="1398"/>
                    <a:pt x="49184" y="499"/>
                  </a:cubicBezTo>
                  <a:cubicBezTo>
                    <a:pt x="46312" y="168"/>
                    <a:pt x="43514" y="1"/>
                    <a:pt x="408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520;p111">
              <a:extLst>
                <a:ext uri="{FF2B5EF4-FFF2-40B4-BE49-F238E27FC236}">
                  <a16:creationId xmlns:a16="http://schemas.microsoft.com/office/drawing/2014/main" id="{69DE2800-CC0B-4E31-EE98-717A44D53610}"/>
                </a:ext>
              </a:extLst>
            </p:cNvPr>
            <p:cNvSpPr/>
            <p:nvPr/>
          </p:nvSpPr>
          <p:spPr>
            <a:xfrm>
              <a:off x="832752" y="1885672"/>
              <a:ext cx="1414692" cy="775449"/>
            </a:xfrm>
            <a:custGeom>
              <a:avLst/>
              <a:gdLst/>
              <a:ahLst/>
              <a:cxnLst/>
              <a:rect l="l" t="t" r="r" b="b"/>
              <a:pathLst>
                <a:path w="70903" h="40491" extrusionOk="0">
                  <a:moveTo>
                    <a:pt x="33704" y="0"/>
                  </a:moveTo>
                  <a:cubicBezTo>
                    <a:pt x="20424" y="0"/>
                    <a:pt x="10278" y="4048"/>
                    <a:pt x="3545" y="12031"/>
                  </a:cubicBezTo>
                  <a:cubicBezTo>
                    <a:pt x="2152" y="13682"/>
                    <a:pt x="978" y="15440"/>
                    <a:pt x="1" y="17242"/>
                  </a:cubicBezTo>
                  <a:cubicBezTo>
                    <a:pt x="1136" y="22364"/>
                    <a:pt x="5360" y="28828"/>
                    <a:pt x="19470" y="28828"/>
                  </a:cubicBezTo>
                  <a:cubicBezTo>
                    <a:pt x="38689" y="28828"/>
                    <a:pt x="56979" y="36396"/>
                    <a:pt x="61551" y="39232"/>
                  </a:cubicBezTo>
                  <a:cubicBezTo>
                    <a:pt x="62968" y="40111"/>
                    <a:pt x="64291" y="40490"/>
                    <a:pt x="65501" y="40490"/>
                  </a:cubicBezTo>
                  <a:cubicBezTo>
                    <a:pt x="67724" y="40490"/>
                    <a:pt x="69564" y="39211"/>
                    <a:pt x="70903" y="37404"/>
                  </a:cubicBezTo>
                  <a:cubicBezTo>
                    <a:pt x="70699" y="27443"/>
                    <a:pt x="67776" y="18710"/>
                    <a:pt x="62349" y="12008"/>
                  </a:cubicBezTo>
                  <a:cubicBezTo>
                    <a:pt x="57067" y="5485"/>
                    <a:pt x="49848" y="1398"/>
                    <a:pt x="42022" y="497"/>
                  </a:cubicBezTo>
                  <a:cubicBezTo>
                    <a:pt x="39150" y="168"/>
                    <a:pt x="36350" y="0"/>
                    <a:pt x="337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521;p111">
              <a:extLst>
                <a:ext uri="{FF2B5EF4-FFF2-40B4-BE49-F238E27FC236}">
                  <a16:creationId xmlns:a16="http://schemas.microsoft.com/office/drawing/2014/main" id="{0600AA37-2EF4-FD4B-958F-54206E84359D}"/>
                </a:ext>
              </a:extLst>
            </p:cNvPr>
            <p:cNvSpPr/>
            <p:nvPr/>
          </p:nvSpPr>
          <p:spPr>
            <a:xfrm>
              <a:off x="1057319" y="1692456"/>
              <a:ext cx="1082223" cy="731383"/>
            </a:xfrm>
            <a:custGeom>
              <a:avLst/>
              <a:gdLst/>
              <a:ahLst/>
              <a:cxnLst/>
              <a:rect l="l" t="t" r="r" b="b"/>
              <a:pathLst>
                <a:path w="54240" h="38190" extrusionOk="0">
                  <a:moveTo>
                    <a:pt x="26738" y="1"/>
                  </a:moveTo>
                  <a:cubicBezTo>
                    <a:pt x="24994" y="1"/>
                    <a:pt x="23320" y="679"/>
                    <a:pt x="22067" y="1893"/>
                  </a:cubicBezTo>
                  <a:cubicBezTo>
                    <a:pt x="23675" y="3226"/>
                    <a:pt x="24772" y="5156"/>
                    <a:pt x="25019" y="7338"/>
                  </a:cubicBezTo>
                  <a:cubicBezTo>
                    <a:pt x="26214" y="7569"/>
                    <a:pt x="27343" y="8063"/>
                    <a:pt x="28326" y="8781"/>
                  </a:cubicBezTo>
                  <a:lnTo>
                    <a:pt x="27410" y="10037"/>
                  </a:lnTo>
                  <a:cubicBezTo>
                    <a:pt x="26246" y="9190"/>
                    <a:pt x="24874" y="8746"/>
                    <a:pt x="23461" y="8746"/>
                  </a:cubicBezTo>
                  <a:cubicBezTo>
                    <a:pt x="23108" y="8746"/>
                    <a:pt x="22753" y="8774"/>
                    <a:pt x="22398" y="8829"/>
                  </a:cubicBezTo>
                  <a:cubicBezTo>
                    <a:pt x="20621" y="9109"/>
                    <a:pt x="19057" y="10064"/>
                    <a:pt x="17999" y="11519"/>
                  </a:cubicBezTo>
                  <a:lnTo>
                    <a:pt x="16742" y="10604"/>
                  </a:lnTo>
                  <a:cubicBezTo>
                    <a:pt x="18046" y="8813"/>
                    <a:pt x="19968" y="7638"/>
                    <a:pt x="22156" y="7293"/>
                  </a:cubicBezTo>
                  <a:cubicBezTo>
                    <a:pt x="22578" y="7227"/>
                    <a:pt x="23003" y="7194"/>
                    <a:pt x="23429" y="7192"/>
                  </a:cubicBezTo>
                  <a:cubicBezTo>
                    <a:pt x="23116" y="5262"/>
                    <a:pt x="21978" y="3605"/>
                    <a:pt x="20391" y="2592"/>
                  </a:cubicBezTo>
                  <a:cubicBezTo>
                    <a:pt x="20312" y="2542"/>
                    <a:pt x="20234" y="2493"/>
                    <a:pt x="20153" y="2447"/>
                  </a:cubicBezTo>
                  <a:cubicBezTo>
                    <a:pt x="20108" y="2421"/>
                    <a:pt x="20063" y="2395"/>
                    <a:pt x="20018" y="2370"/>
                  </a:cubicBezTo>
                  <a:cubicBezTo>
                    <a:pt x="19903" y="2306"/>
                    <a:pt x="19787" y="2247"/>
                    <a:pt x="19669" y="2191"/>
                  </a:cubicBezTo>
                  <a:cubicBezTo>
                    <a:pt x="19628" y="2171"/>
                    <a:pt x="19584" y="2152"/>
                    <a:pt x="19542" y="2132"/>
                  </a:cubicBezTo>
                  <a:cubicBezTo>
                    <a:pt x="19448" y="2090"/>
                    <a:pt x="19353" y="2050"/>
                    <a:pt x="19258" y="2013"/>
                  </a:cubicBezTo>
                  <a:cubicBezTo>
                    <a:pt x="19217" y="1996"/>
                    <a:pt x="19177" y="1980"/>
                    <a:pt x="19136" y="1964"/>
                  </a:cubicBezTo>
                  <a:cubicBezTo>
                    <a:pt x="19007" y="1916"/>
                    <a:pt x="18878" y="1873"/>
                    <a:pt x="18748" y="1833"/>
                  </a:cubicBezTo>
                  <a:cubicBezTo>
                    <a:pt x="18714" y="1822"/>
                    <a:pt x="18679" y="1813"/>
                    <a:pt x="18644" y="1803"/>
                  </a:cubicBezTo>
                  <a:cubicBezTo>
                    <a:pt x="18534" y="1772"/>
                    <a:pt x="18423" y="1743"/>
                    <a:pt x="18312" y="1717"/>
                  </a:cubicBezTo>
                  <a:cubicBezTo>
                    <a:pt x="18276" y="1708"/>
                    <a:pt x="18240" y="1699"/>
                    <a:pt x="18202" y="1692"/>
                  </a:cubicBezTo>
                  <a:cubicBezTo>
                    <a:pt x="18062" y="1660"/>
                    <a:pt x="17922" y="1634"/>
                    <a:pt x="17780" y="1613"/>
                  </a:cubicBezTo>
                  <a:cubicBezTo>
                    <a:pt x="17757" y="1609"/>
                    <a:pt x="17734" y="1607"/>
                    <a:pt x="17710" y="1604"/>
                  </a:cubicBezTo>
                  <a:cubicBezTo>
                    <a:pt x="17588" y="1587"/>
                    <a:pt x="17464" y="1574"/>
                    <a:pt x="17339" y="1563"/>
                  </a:cubicBezTo>
                  <a:cubicBezTo>
                    <a:pt x="17300" y="1561"/>
                    <a:pt x="17262" y="1557"/>
                    <a:pt x="17223" y="1554"/>
                  </a:cubicBezTo>
                  <a:cubicBezTo>
                    <a:pt x="17076" y="1546"/>
                    <a:pt x="16930" y="1539"/>
                    <a:pt x="16781" y="1539"/>
                  </a:cubicBezTo>
                  <a:cubicBezTo>
                    <a:pt x="13986" y="1539"/>
                    <a:pt x="11449" y="3299"/>
                    <a:pt x="10470" y="5916"/>
                  </a:cubicBezTo>
                  <a:lnTo>
                    <a:pt x="10254" y="6497"/>
                  </a:lnTo>
                  <a:lnTo>
                    <a:pt x="9639" y="6416"/>
                  </a:lnTo>
                  <a:cubicBezTo>
                    <a:pt x="9342" y="6376"/>
                    <a:pt x="9044" y="6356"/>
                    <a:pt x="8744" y="6356"/>
                  </a:cubicBezTo>
                  <a:cubicBezTo>
                    <a:pt x="5029" y="6356"/>
                    <a:pt x="2007" y="9378"/>
                    <a:pt x="2007" y="13093"/>
                  </a:cubicBezTo>
                  <a:cubicBezTo>
                    <a:pt x="2007" y="13183"/>
                    <a:pt x="2011" y="13274"/>
                    <a:pt x="2015" y="13364"/>
                  </a:cubicBezTo>
                  <a:cubicBezTo>
                    <a:pt x="3193" y="12543"/>
                    <a:pt x="4565" y="12045"/>
                    <a:pt x="5996" y="11918"/>
                  </a:cubicBezTo>
                  <a:cubicBezTo>
                    <a:pt x="6993" y="10242"/>
                    <a:pt x="8581" y="8908"/>
                    <a:pt x="10580" y="8268"/>
                  </a:cubicBezTo>
                  <a:lnTo>
                    <a:pt x="11054" y="9749"/>
                  </a:lnTo>
                  <a:cubicBezTo>
                    <a:pt x="7517" y="10882"/>
                    <a:pt x="5561" y="14682"/>
                    <a:pt x="6695" y="18220"/>
                  </a:cubicBezTo>
                  <a:lnTo>
                    <a:pt x="5214" y="18694"/>
                  </a:lnTo>
                  <a:cubicBezTo>
                    <a:pt x="4682" y="17041"/>
                    <a:pt x="4687" y="15262"/>
                    <a:pt x="5226" y="13610"/>
                  </a:cubicBezTo>
                  <a:lnTo>
                    <a:pt x="5226" y="13610"/>
                  </a:lnTo>
                  <a:cubicBezTo>
                    <a:pt x="2358" y="14270"/>
                    <a:pt x="184" y="16764"/>
                    <a:pt x="12" y="19788"/>
                  </a:cubicBezTo>
                  <a:cubicBezTo>
                    <a:pt x="12" y="19802"/>
                    <a:pt x="9" y="19816"/>
                    <a:pt x="9" y="19830"/>
                  </a:cubicBezTo>
                  <a:cubicBezTo>
                    <a:pt x="3" y="19943"/>
                    <a:pt x="0" y="20058"/>
                    <a:pt x="0" y="20173"/>
                  </a:cubicBezTo>
                  <a:cubicBezTo>
                    <a:pt x="0" y="23888"/>
                    <a:pt x="3022" y="26911"/>
                    <a:pt x="6737" y="26911"/>
                  </a:cubicBezTo>
                  <a:cubicBezTo>
                    <a:pt x="7552" y="26911"/>
                    <a:pt x="8360" y="26764"/>
                    <a:pt x="9121" y="26474"/>
                  </a:cubicBezTo>
                  <a:cubicBezTo>
                    <a:pt x="9093" y="26194"/>
                    <a:pt x="9079" y="25913"/>
                    <a:pt x="9079" y="25633"/>
                  </a:cubicBezTo>
                  <a:cubicBezTo>
                    <a:pt x="9076" y="24454"/>
                    <a:pt x="9326" y="23287"/>
                    <a:pt x="9814" y="22213"/>
                  </a:cubicBezTo>
                  <a:lnTo>
                    <a:pt x="11230" y="22855"/>
                  </a:lnTo>
                  <a:cubicBezTo>
                    <a:pt x="10667" y="24100"/>
                    <a:pt x="10497" y="25485"/>
                    <a:pt x="10741" y="26829"/>
                  </a:cubicBezTo>
                  <a:cubicBezTo>
                    <a:pt x="10776" y="27021"/>
                    <a:pt x="10818" y="27210"/>
                    <a:pt x="10868" y="27396"/>
                  </a:cubicBezTo>
                  <a:cubicBezTo>
                    <a:pt x="10873" y="27411"/>
                    <a:pt x="10877" y="27427"/>
                    <a:pt x="10882" y="27442"/>
                  </a:cubicBezTo>
                  <a:cubicBezTo>
                    <a:pt x="10929" y="27618"/>
                    <a:pt x="10986" y="27789"/>
                    <a:pt x="11047" y="27958"/>
                  </a:cubicBezTo>
                  <a:cubicBezTo>
                    <a:pt x="11058" y="27990"/>
                    <a:pt x="11073" y="28023"/>
                    <a:pt x="11084" y="28055"/>
                  </a:cubicBezTo>
                  <a:cubicBezTo>
                    <a:pt x="11132" y="28176"/>
                    <a:pt x="11182" y="28294"/>
                    <a:pt x="11235" y="28411"/>
                  </a:cubicBezTo>
                  <a:cubicBezTo>
                    <a:pt x="11275" y="28500"/>
                    <a:pt x="11317" y="28587"/>
                    <a:pt x="11360" y="28673"/>
                  </a:cubicBezTo>
                  <a:cubicBezTo>
                    <a:pt x="11399" y="28748"/>
                    <a:pt x="11438" y="28823"/>
                    <a:pt x="11479" y="28897"/>
                  </a:cubicBezTo>
                  <a:cubicBezTo>
                    <a:pt x="12097" y="30008"/>
                    <a:pt x="13015" y="30922"/>
                    <a:pt x="14129" y="31537"/>
                  </a:cubicBezTo>
                  <a:cubicBezTo>
                    <a:pt x="14189" y="31572"/>
                    <a:pt x="14251" y="31603"/>
                    <a:pt x="14313" y="31634"/>
                  </a:cubicBezTo>
                  <a:cubicBezTo>
                    <a:pt x="14421" y="31689"/>
                    <a:pt x="14530" y="31740"/>
                    <a:pt x="14641" y="31790"/>
                  </a:cubicBezTo>
                  <a:cubicBezTo>
                    <a:pt x="14731" y="31829"/>
                    <a:pt x="14820" y="31867"/>
                    <a:pt x="14912" y="31904"/>
                  </a:cubicBezTo>
                  <a:cubicBezTo>
                    <a:pt x="14983" y="31931"/>
                    <a:pt x="15053" y="31957"/>
                    <a:pt x="15124" y="31984"/>
                  </a:cubicBezTo>
                  <a:cubicBezTo>
                    <a:pt x="15250" y="32027"/>
                    <a:pt x="15377" y="32069"/>
                    <a:pt x="15506" y="32105"/>
                  </a:cubicBezTo>
                  <a:cubicBezTo>
                    <a:pt x="15552" y="32118"/>
                    <a:pt x="15598" y="32132"/>
                    <a:pt x="15646" y="32145"/>
                  </a:cubicBezTo>
                  <a:cubicBezTo>
                    <a:pt x="15799" y="32186"/>
                    <a:pt x="15956" y="32221"/>
                    <a:pt x="16114" y="32251"/>
                  </a:cubicBezTo>
                  <a:cubicBezTo>
                    <a:pt x="16152" y="32258"/>
                    <a:pt x="16192" y="32265"/>
                    <a:pt x="16230" y="32271"/>
                  </a:cubicBezTo>
                  <a:cubicBezTo>
                    <a:pt x="16396" y="32300"/>
                    <a:pt x="16565" y="32323"/>
                    <a:pt x="16735" y="32339"/>
                  </a:cubicBezTo>
                  <a:cubicBezTo>
                    <a:pt x="16762" y="32342"/>
                    <a:pt x="16790" y="32343"/>
                    <a:pt x="16817" y="32346"/>
                  </a:cubicBezTo>
                  <a:cubicBezTo>
                    <a:pt x="17001" y="32361"/>
                    <a:pt x="17184" y="32369"/>
                    <a:pt x="17372" y="32369"/>
                  </a:cubicBezTo>
                  <a:cubicBezTo>
                    <a:pt x="17589" y="32369"/>
                    <a:pt x="17806" y="32356"/>
                    <a:pt x="18022" y="32334"/>
                  </a:cubicBezTo>
                  <a:cubicBezTo>
                    <a:pt x="17089" y="30965"/>
                    <a:pt x="16592" y="29345"/>
                    <a:pt x="16594" y="27688"/>
                  </a:cubicBezTo>
                  <a:lnTo>
                    <a:pt x="18148" y="27688"/>
                  </a:lnTo>
                  <a:cubicBezTo>
                    <a:pt x="18148" y="29527"/>
                    <a:pt x="18891" y="31198"/>
                    <a:pt x="20093" y="32416"/>
                  </a:cubicBezTo>
                  <a:lnTo>
                    <a:pt x="20155" y="32478"/>
                  </a:lnTo>
                  <a:cubicBezTo>
                    <a:pt x="20216" y="32538"/>
                    <a:pt x="20279" y="32598"/>
                    <a:pt x="20342" y="32657"/>
                  </a:cubicBezTo>
                  <a:lnTo>
                    <a:pt x="20379" y="32689"/>
                  </a:lnTo>
                  <a:cubicBezTo>
                    <a:pt x="21612" y="33806"/>
                    <a:pt x="23217" y="34425"/>
                    <a:pt x="24882" y="34425"/>
                  </a:cubicBezTo>
                  <a:cubicBezTo>
                    <a:pt x="24883" y="34425"/>
                    <a:pt x="24885" y="34425"/>
                    <a:pt x="24887" y="34425"/>
                  </a:cubicBezTo>
                  <a:cubicBezTo>
                    <a:pt x="25031" y="34425"/>
                    <a:pt x="25175" y="34419"/>
                    <a:pt x="25319" y="34410"/>
                  </a:cubicBezTo>
                  <a:cubicBezTo>
                    <a:pt x="25346" y="34409"/>
                    <a:pt x="25372" y="34405"/>
                    <a:pt x="25400" y="34404"/>
                  </a:cubicBezTo>
                  <a:cubicBezTo>
                    <a:pt x="25522" y="34394"/>
                    <a:pt x="25645" y="34381"/>
                    <a:pt x="25764" y="34366"/>
                  </a:cubicBezTo>
                  <a:cubicBezTo>
                    <a:pt x="25783" y="34364"/>
                    <a:pt x="25801" y="34361"/>
                    <a:pt x="25819" y="34359"/>
                  </a:cubicBezTo>
                  <a:cubicBezTo>
                    <a:pt x="27620" y="34104"/>
                    <a:pt x="29242" y="33135"/>
                    <a:pt x="30320" y="31668"/>
                  </a:cubicBezTo>
                  <a:cubicBezTo>
                    <a:pt x="28517" y="30145"/>
                    <a:pt x="27368" y="27870"/>
                    <a:pt x="27368" y="25332"/>
                  </a:cubicBezTo>
                  <a:lnTo>
                    <a:pt x="28922" y="25332"/>
                  </a:lnTo>
                  <a:cubicBezTo>
                    <a:pt x="28922" y="29047"/>
                    <a:pt x="31944" y="32069"/>
                    <a:pt x="35659" y="32069"/>
                  </a:cubicBezTo>
                  <a:lnTo>
                    <a:pt x="35659" y="33623"/>
                  </a:lnTo>
                  <a:cubicBezTo>
                    <a:pt x="35657" y="33623"/>
                    <a:pt x="35655" y="33623"/>
                    <a:pt x="35652" y="33623"/>
                  </a:cubicBezTo>
                  <a:cubicBezTo>
                    <a:pt x="34230" y="33623"/>
                    <a:pt x="32833" y="33255"/>
                    <a:pt x="31595" y="32556"/>
                  </a:cubicBezTo>
                  <a:cubicBezTo>
                    <a:pt x="31033" y="33331"/>
                    <a:pt x="30341" y="34003"/>
                    <a:pt x="29549" y="34542"/>
                  </a:cubicBezTo>
                  <a:cubicBezTo>
                    <a:pt x="31377" y="36923"/>
                    <a:pt x="34153" y="38190"/>
                    <a:pt x="36969" y="38190"/>
                  </a:cubicBezTo>
                  <a:cubicBezTo>
                    <a:pt x="38342" y="38190"/>
                    <a:pt x="39724" y="37889"/>
                    <a:pt x="41010" y="37268"/>
                  </a:cubicBezTo>
                  <a:cubicBezTo>
                    <a:pt x="39462" y="36674"/>
                    <a:pt x="38128" y="35631"/>
                    <a:pt x="37168" y="34235"/>
                  </a:cubicBezTo>
                  <a:lnTo>
                    <a:pt x="38448" y="33353"/>
                  </a:lnTo>
                  <a:cubicBezTo>
                    <a:pt x="39468" y="34836"/>
                    <a:pt x="41004" y="35832"/>
                    <a:pt x="42775" y="36158"/>
                  </a:cubicBezTo>
                  <a:cubicBezTo>
                    <a:pt x="43182" y="36234"/>
                    <a:pt x="43594" y="36272"/>
                    <a:pt x="44003" y="36272"/>
                  </a:cubicBezTo>
                  <a:cubicBezTo>
                    <a:pt x="45193" y="36272"/>
                    <a:pt x="46370" y="35955"/>
                    <a:pt x="47408" y="35341"/>
                  </a:cubicBezTo>
                  <a:cubicBezTo>
                    <a:pt x="49298" y="34146"/>
                    <a:pt x="50558" y="32040"/>
                    <a:pt x="50558" y="29642"/>
                  </a:cubicBezTo>
                  <a:cubicBezTo>
                    <a:pt x="50558" y="29587"/>
                    <a:pt x="50552" y="29531"/>
                    <a:pt x="50552" y="29476"/>
                  </a:cubicBezTo>
                  <a:cubicBezTo>
                    <a:pt x="49583" y="29861"/>
                    <a:pt x="48552" y="30059"/>
                    <a:pt x="47510" y="30059"/>
                  </a:cubicBezTo>
                  <a:cubicBezTo>
                    <a:pt x="47506" y="30059"/>
                    <a:pt x="47503" y="30059"/>
                    <a:pt x="47500" y="30059"/>
                  </a:cubicBezTo>
                  <a:lnTo>
                    <a:pt x="47500" y="28505"/>
                  </a:lnTo>
                  <a:cubicBezTo>
                    <a:pt x="47502" y="28505"/>
                    <a:pt x="47505" y="28505"/>
                    <a:pt x="47507" y="28505"/>
                  </a:cubicBezTo>
                  <a:cubicBezTo>
                    <a:pt x="48700" y="28505"/>
                    <a:pt x="49870" y="28186"/>
                    <a:pt x="50896" y="27583"/>
                  </a:cubicBezTo>
                  <a:cubicBezTo>
                    <a:pt x="50976" y="27536"/>
                    <a:pt x="51054" y="27487"/>
                    <a:pt x="51131" y="27438"/>
                  </a:cubicBezTo>
                  <a:cubicBezTo>
                    <a:pt x="51169" y="27413"/>
                    <a:pt x="51207" y="27389"/>
                    <a:pt x="51245" y="27366"/>
                  </a:cubicBezTo>
                  <a:cubicBezTo>
                    <a:pt x="51347" y="27296"/>
                    <a:pt x="51447" y="27225"/>
                    <a:pt x="51546" y="27151"/>
                  </a:cubicBezTo>
                  <a:cubicBezTo>
                    <a:pt x="51585" y="27122"/>
                    <a:pt x="51622" y="27091"/>
                    <a:pt x="51661" y="27060"/>
                  </a:cubicBezTo>
                  <a:cubicBezTo>
                    <a:pt x="51727" y="27009"/>
                    <a:pt x="51792" y="26955"/>
                    <a:pt x="51857" y="26900"/>
                  </a:cubicBezTo>
                  <a:cubicBezTo>
                    <a:pt x="51895" y="26868"/>
                    <a:pt x="51935" y="26833"/>
                    <a:pt x="51974" y="26799"/>
                  </a:cubicBezTo>
                  <a:cubicBezTo>
                    <a:pt x="52052" y="26730"/>
                    <a:pt x="52126" y="26659"/>
                    <a:pt x="52200" y="26588"/>
                  </a:cubicBezTo>
                  <a:cubicBezTo>
                    <a:pt x="52219" y="26569"/>
                    <a:pt x="52239" y="26552"/>
                    <a:pt x="52256" y="26534"/>
                  </a:cubicBezTo>
                  <a:cubicBezTo>
                    <a:pt x="52350" y="26440"/>
                    <a:pt x="52440" y="26344"/>
                    <a:pt x="52527" y="26246"/>
                  </a:cubicBezTo>
                  <a:cubicBezTo>
                    <a:pt x="52547" y="26223"/>
                    <a:pt x="52567" y="26201"/>
                    <a:pt x="52586" y="26178"/>
                  </a:cubicBezTo>
                  <a:cubicBezTo>
                    <a:pt x="52662" y="26090"/>
                    <a:pt x="52737" y="26000"/>
                    <a:pt x="52808" y="25908"/>
                  </a:cubicBezTo>
                  <a:cubicBezTo>
                    <a:pt x="52820" y="25893"/>
                    <a:pt x="52831" y="25880"/>
                    <a:pt x="52842" y="25866"/>
                  </a:cubicBezTo>
                  <a:cubicBezTo>
                    <a:pt x="53553" y="24939"/>
                    <a:pt x="54010" y="23846"/>
                    <a:pt x="54172" y="22690"/>
                  </a:cubicBezTo>
                  <a:cubicBezTo>
                    <a:pt x="54174" y="22667"/>
                    <a:pt x="54177" y="22644"/>
                    <a:pt x="54181" y="22622"/>
                  </a:cubicBezTo>
                  <a:cubicBezTo>
                    <a:pt x="54194" y="22508"/>
                    <a:pt x="54206" y="22395"/>
                    <a:pt x="54216" y="22281"/>
                  </a:cubicBezTo>
                  <a:cubicBezTo>
                    <a:pt x="54218" y="22247"/>
                    <a:pt x="54221" y="22215"/>
                    <a:pt x="54222" y="22182"/>
                  </a:cubicBezTo>
                  <a:cubicBezTo>
                    <a:pt x="54231" y="22045"/>
                    <a:pt x="54236" y="21906"/>
                    <a:pt x="54236" y="21768"/>
                  </a:cubicBezTo>
                  <a:cubicBezTo>
                    <a:pt x="54239" y="19862"/>
                    <a:pt x="53431" y="18045"/>
                    <a:pt x="52014" y="16773"/>
                  </a:cubicBezTo>
                  <a:cubicBezTo>
                    <a:pt x="51149" y="19501"/>
                    <a:pt x="48933" y="21588"/>
                    <a:pt x="46158" y="22290"/>
                  </a:cubicBezTo>
                  <a:cubicBezTo>
                    <a:pt x="46016" y="23866"/>
                    <a:pt x="45427" y="25372"/>
                    <a:pt x="44428" y="26648"/>
                  </a:cubicBezTo>
                  <a:lnTo>
                    <a:pt x="43203" y="25689"/>
                  </a:lnTo>
                  <a:cubicBezTo>
                    <a:pt x="44313" y="24271"/>
                    <a:pt x="44804" y="22508"/>
                    <a:pt x="44587" y="20721"/>
                  </a:cubicBezTo>
                  <a:cubicBezTo>
                    <a:pt x="44369" y="18936"/>
                    <a:pt x="43469" y="17340"/>
                    <a:pt x="42053" y="16231"/>
                  </a:cubicBezTo>
                  <a:lnTo>
                    <a:pt x="43011" y="15007"/>
                  </a:lnTo>
                  <a:cubicBezTo>
                    <a:pt x="44755" y="16372"/>
                    <a:pt x="45863" y="18335"/>
                    <a:pt x="46130" y="20534"/>
                  </a:cubicBezTo>
                  <a:cubicBezTo>
                    <a:pt x="46135" y="20580"/>
                    <a:pt x="46139" y="20626"/>
                    <a:pt x="46144" y="20673"/>
                  </a:cubicBezTo>
                  <a:cubicBezTo>
                    <a:pt x="48665" y="19880"/>
                    <a:pt x="50487" y="17681"/>
                    <a:pt x="50795" y="15056"/>
                  </a:cubicBezTo>
                  <a:cubicBezTo>
                    <a:pt x="50805" y="14977"/>
                    <a:pt x="50817" y="14898"/>
                    <a:pt x="50823" y="14818"/>
                  </a:cubicBezTo>
                  <a:cubicBezTo>
                    <a:pt x="50839" y="14632"/>
                    <a:pt x="50848" y="14444"/>
                    <a:pt x="50848" y="14254"/>
                  </a:cubicBezTo>
                  <a:cubicBezTo>
                    <a:pt x="50848" y="10771"/>
                    <a:pt x="48193" y="7898"/>
                    <a:pt x="44801" y="7551"/>
                  </a:cubicBezTo>
                  <a:lnTo>
                    <a:pt x="44801" y="7551"/>
                  </a:lnTo>
                  <a:cubicBezTo>
                    <a:pt x="44980" y="8777"/>
                    <a:pt x="44883" y="10027"/>
                    <a:pt x="44515" y="11211"/>
                  </a:cubicBezTo>
                  <a:lnTo>
                    <a:pt x="43031" y="10749"/>
                  </a:lnTo>
                  <a:cubicBezTo>
                    <a:pt x="43417" y="9506"/>
                    <a:pt x="43434" y="8178"/>
                    <a:pt x="43082" y="6925"/>
                  </a:cubicBezTo>
                  <a:cubicBezTo>
                    <a:pt x="43033" y="6753"/>
                    <a:pt x="42979" y="6584"/>
                    <a:pt x="42920" y="6418"/>
                  </a:cubicBezTo>
                  <a:cubicBezTo>
                    <a:pt x="42918" y="6417"/>
                    <a:pt x="42917" y="6416"/>
                    <a:pt x="42917" y="6414"/>
                  </a:cubicBezTo>
                  <a:cubicBezTo>
                    <a:pt x="42860" y="6260"/>
                    <a:pt x="42796" y="6108"/>
                    <a:pt x="42728" y="5960"/>
                  </a:cubicBezTo>
                  <a:cubicBezTo>
                    <a:pt x="42715" y="5931"/>
                    <a:pt x="42702" y="5901"/>
                    <a:pt x="42689" y="5872"/>
                  </a:cubicBezTo>
                  <a:cubicBezTo>
                    <a:pt x="42624" y="5734"/>
                    <a:pt x="42554" y="5599"/>
                    <a:pt x="42480" y="5467"/>
                  </a:cubicBezTo>
                  <a:cubicBezTo>
                    <a:pt x="42458" y="5429"/>
                    <a:pt x="42436" y="5392"/>
                    <a:pt x="42414" y="5354"/>
                  </a:cubicBezTo>
                  <a:cubicBezTo>
                    <a:pt x="42339" y="5224"/>
                    <a:pt x="42260" y="5097"/>
                    <a:pt x="42177" y="4973"/>
                  </a:cubicBezTo>
                  <a:cubicBezTo>
                    <a:pt x="42158" y="4947"/>
                    <a:pt x="42138" y="4921"/>
                    <a:pt x="42119" y="4893"/>
                  </a:cubicBezTo>
                  <a:cubicBezTo>
                    <a:pt x="42043" y="4785"/>
                    <a:pt x="41963" y="4677"/>
                    <a:pt x="41881" y="4574"/>
                  </a:cubicBezTo>
                  <a:cubicBezTo>
                    <a:pt x="41859" y="4545"/>
                    <a:pt x="41837" y="4518"/>
                    <a:pt x="41814" y="4490"/>
                  </a:cubicBezTo>
                  <a:cubicBezTo>
                    <a:pt x="41718" y="4371"/>
                    <a:pt x="41617" y="4257"/>
                    <a:pt x="41512" y="4145"/>
                  </a:cubicBezTo>
                  <a:cubicBezTo>
                    <a:pt x="41490" y="4120"/>
                    <a:pt x="41467" y="4097"/>
                    <a:pt x="41444" y="4073"/>
                  </a:cubicBezTo>
                  <a:cubicBezTo>
                    <a:pt x="41331" y="3957"/>
                    <a:pt x="41216" y="3843"/>
                    <a:pt x="41095" y="3736"/>
                  </a:cubicBezTo>
                  <a:lnTo>
                    <a:pt x="41083" y="3725"/>
                  </a:lnTo>
                  <a:cubicBezTo>
                    <a:pt x="40140" y="2882"/>
                    <a:pt x="38979" y="2321"/>
                    <a:pt x="37731" y="2105"/>
                  </a:cubicBezTo>
                  <a:lnTo>
                    <a:pt x="37697" y="2100"/>
                  </a:lnTo>
                  <a:cubicBezTo>
                    <a:pt x="37531" y="2071"/>
                    <a:pt x="37363" y="2051"/>
                    <a:pt x="37193" y="2036"/>
                  </a:cubicBezTo>
                  <a:cubicBezTo>
                    <a:pt x="37165" y="2034"/>
                    <a:pt x="37137" y="2031"/>
                    <a:pt x="37109" y="2030"/>
                  </a:cubicBezTo>
                  <a:cubicBezTo>
                    <a:pt x="36941" y="2016"/>
                    <a:pt x="36768" y="2008"/>
                    <a:pt x="36597" y="2008"/>
                  </a:cubicBezTo>
                  <a:cubicBezTo>
                    <a:pt x="35672" y="2009"/>
                    <a:pt x="34758" y="2200"/>
                    <a:pt x="33910" y="2570"/>
                  </a:cubicBezTo>
                  <a:cubicBezTo>
                    <a:pt x="34650" y="3834"/>
                    <a:pt x="35040" y="5274"/>
                    <a:pt x="35039" y="6739"/>
                  </a:cubicBezTo>
                  <a:cubicBezTo>
                    <a:pt x="35039" y="11312"/>
                    <a:pt x="31319" y="15032"/>
                    <a:pt x="26747" y="15032"/>
                  </a:cubicBezTo>
                  <a:lnTo>
                    <a:pt x="26747" y="13475"/>
                  </a:lnTo>
                  <a:cubicBezTo>
                    <a:pt x="30462" y="13475"/>
                    <a:pt x="33484" y="10453"/>
                    <a:pt x="33484" y="6738"/>
                  </a:cubicBezTo>
                  <a:cubicBezTo>
                    <a:pt x="33484" y="3492"/>
                    <a:pt x="31178" y="776"/>
                    <a:pt x="28118" y="141"/>
                  </a:cubicBezTo>
                  <a:lnTo>
                    <a:pt x="28090" y="136"/>
                  </a:lnTo>
                  <a:cubicBezTo>
                    <a:pt x="27998" y="117"/>
                    <a:pt x="27906" y="101"/>
                    <a:pt x="27812" y="86"/>
                  </a:cubicBezTo>
                  <a:lnTo>
                    <a:pt x="27700" y="70"/>
                  </a:lnTo>
                  <a:cubicBezTo>
                    <a:pt x="27625" y="60"/>
                    <a:pt x="27550" y="50"/>
                    <a:pt x="27475" y="41"/>
                  </a:cubicBezTo>
                  <a:cubicBezTo>
                    <a:pt x="27411" y="35"/>
                    <a:pt x="27348" y="30"/>
                    <a:pt x="27283" y="25"/>
                  </a:cubicBezTo>
                  <a:cubicBezTo>
                    <a:pt x="27228" y="21"/>
                    <a:pt x="27174" y="15"/>
                    <a:pt x="27118" y="12"/>
                  </a:cubicBezTo>
                  <a:cubicBezTo>
                    <a:pt x="26996" y="6"/>
                    <a:pt x="26872" y="1"/>
                    <a:pt x="26747" y="1"/>
                  </a:cubicBezTo>
                  <a:cubicBezTo>
                    <a:pt x="26744" y="1"/>
                    <a:pt x="26741" y="1"/>
                    <a:pt x="267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522;p111">
              <a:extLst>
                <a:ext uri="{FF2B5EF4-FFF2-40B4-BE49-F238E27FC236}">
                  <a16:creationId xmlns:a16="http://schemas.microsoft.com/office/drawing/2014/main" id="{25221A37-397C-D2E2-07ED-501540300A6A}"/>
                </a:ext>
              </a:extLst>
            </p:cNvPr>
            <p:cNvSpPr/>
            <p:nvPr/>
          </p:nvSpPr>
          <p:spPr>
            <a:xfrm>
              <a:off x="1026332" y="1662714"/>
              <a:ext cx="1144177" cy="790924"/>
            </a:xfrm>
            <a:custGeom>
              <a:avLst/>
              <a:gdLst/>
              <a:ahLst/>
              <a:cxnLst/>
              <a:rect l="l" t="t" r="r" b="b"/>
              <a:pathLst>
                <a:path w="57345" h="41299" extrusionOk="0">
                  <a:moveTo>
                    <a:pt x="28291" y="1554"/>
                  </a:moveTo>
                  <a:cubicBezTo>
                    <a:pt x="28294" y="1554"/>
                    <a:pt x="28297" y="1554"/>
                    <a:pt x="28300" y="1554"/>
                  </a:cubicBezTo>
                  <a:cubicBezTo>
                    <a:pt x="28425" y="1554"/>
                    <a:pt x="28549" y="1559"/>
                    <a:pt x="28671" y="1565"/>
                  </a:cubicBezTo>
                  <a:cubicBezTo>
                    <a:pt x="28727" y="1568"/>
                    <a:pt x="28781" y="1574"/>
                    <a:pt x="28836" y="1578"/>
                  </a:cubicBezTo>
                  <a:cubicBezTo>
                    <a:pt x="28901" y="1583"/>
                    <a:pt x="28964" y="1588"/>
                    <a:pt x="29028" y="1594"/>
                  </a:cubicBezTo>
                  <a:cubicBezTo>
                    <a:pt x="29103" y="1603"/>
                    <a:pt x="29178" y="1613"/>
                    <a:pt x="29253" y="1623"/>
                  </a:cubicBezTo>
                  <a:lnTo>
                    <a:pt x="29365" y="1639"/>
                  </a:lnTo>
                  <a:cubicBezTo>
                    <a:pt x="29459" y="1654"/>
                    <a:pt x="29551" y="1670"/>
                    <a:pt x="29643" y="1689"/>
                  </a:cubicBezTo>
                  <a:lnTo>
                    <a:pt x="29671" y="1694"/>
                  </a:lnTo>
                  <a:cubicBezTo>
                    <a:pt x="32731" y="2329"/>
                    <a:pt x="35037" y="5045"/>
                    <a:pt x="35037" y="8291"/>
                  </a:cubicBezTo>
                  <a:cubicBezTo>
                    <a:pt x="35037" y="12006"/>
                    <a:pt x="32015" y="15028"/>
                    <a:pt x="28300" y="15028"/>
                  </a:cubicBezTo>
                  <a:lnTo>
                    <a:pt x="28300" y="16585"/>
                  </a:lnTo>
                  <a:cubicBezTo>
                    <a:pt x="32872" y="16585"/>
                    <a:pt x="36592" y="12865"/>
                    <a:pt x="36592" y="8292"/>
                  </a:cubicBezTo>
                  <a:cubicBezTo>
                    <a:pt x="36593" y="6827"/>
                    <a:pt x="36203" y="5387"/>
                    <a:pt x="35463" y="4123"/>
                  </a:cubicBezTo>
                  <a:cubicBezTo>
                    <a:pt x="36311" y="3753"/>
                    <a:pt x="37225" y="3562"/>
                    <a:pt x="38150" y="3561"/>
                  </a:cubicBezTo>
                  <a:cubicBezTo>
                    <a:pt x="38321" y="3561"/>
                    <a:pt x="38494" y="3569"/>
                    <a:pt x="38662" y="3583"/>
                  </a:cubicBezTo>
                  <a:cubicBezTo>
                    <a:pt x="38690" y="3584"/>
                    <a:pt x="38718" y="3587"/>
                    <a:pt x="38746" y="3589"/>
                  </a:cubicBezTo>
                  <a:cubicBezTo>
                    <a:pt x="38916" y="3604"/>
                    <a:pt x="39084" y="3624"/>
                    <a:pt x="39250" y="3653"/>
                  </a:cubicBezTo>
                  <a:lnTo>
                    <a:pt x="39284" y="3658"/>
                  </a:lnTo>
                  <a:cubicBezTo>
                    <a:pt x="40532" y="3874"/>
                    <a:pt x="41693" y="4435"/>
                    <a:pt x="42636" y="5278"/>
                  </a:cubicBezTo>
                  <a:lnTo>
                    <a:pt x="42648" y="5289"/>
                  </a:lnTo>
                  <a:cubicBezTo>
                    <a:pt x="42769" y="5396"/>
                    <a:pt x="42884" y="5510"/>
                    <a:pt x="42997" y="5626"/>
                  </a:cubicBezTo>
                  <a:cubicBezTo>
                    <a:pt x="43020" y="5650"/>
                    <a:pt x="43043" y="5673"/>
                    <a:pt x="43065" y="5698"/>
                  </a:cubicBezTo>
                  <a:cubicBezTo>
                    <a:pt x="43170" y="5810"/>
                    <a:pt x="43271" y="5924"/>
                    <a:pt x="43367" y="6043"/>
                  </a:cubicBezTo>
                  <a:cubicBezTo>
                    <a:pt x="43390" y="6071"/>
                    <a:pt x="43412" y="6098"/>
                    <a:pt x="43434" y="6127"/>
                  </a:cubicBezTo>
                  <a:cubicBezTo>
                    <a:pt x="43516" y="6230"/>
                    <a:pt x="43596" y="6338"/>
                    <a:pt x="43672" y="6446"/>
                  </a:cubicBezTo>
                  <a:cubicBezTo>
                    <a:pt x="43691" y="6474"/>
                    <a:pt x="43711" y="6500"/>
                    <a:pt x="43730" y="6526"/>
                  </a:cubicBezTo>
                  <a:cubicBezTo>
                    <a:pt x="43813" y="6650"/>
                    <a:pt x="43892" y="6777"/>
                    <a:pt x="43967" y="6907"/>
                  </a:cubicBezTo>
                  <a:cubicBezTo>
                    <a:pt x="43989" y="6945"/>
                    <a:pt x="44011" y="6982"/>
                    <a:pt x="44033" y="7020"/>
                  </a:cubicBezTo>
                  <a:cubicBezTo>
                    <a:pt x="44107" y="7152"/>
                    <a:pt x="44177" y="7287"/>
                    <a:pt x="44242" y="7425"/>
                  </a:cubicBezTo>
                  <a:cubicBezTo>
                    <a:pt x="44255" y="7454"/>
                    <a:pt x="44268" y="7484"/>
                    <a:pt x="44281" y="7513"/>
                  </a:cubicBezTo>
                  <a:cubicBezTo>
                    <a:pt x="44349" y="7661"/>
                    <a:pt x="44413" y="7813"/>
                    <a:pt x="44470" y="7967"/>
                  </a:cubicBezTo>
                  <a:cubicBezTo>
                    <a:pt x="44470" y="7969"/>
                    <a:pt x="44471" y="7970"/>
                    <a:pt x="44473" y="7971"/>
                  </a:cubicBezTo>
                  <a:cubicBezTo>
                    <a:pt x="44532" y="8137"/>
                    <a:pt x="44586" y="8306"/>
                    <a:pt x="44635" y="8478"/>
                  </a:cubicBezTo>
                  <a:cubicBezTo>
                    <a:pt x="44987" y="9731"/>
                    <a:pt x="44970" y="11059"/>
                    <a:pt x="44584" y="12302"/>
                  </a:cubicBezTo>
                  <a:lnTo>
                    <a:pt x="46068" y="12764"/>
                  </a:lnTo>
                  <a:cubicBezTo>
                    <a:pt x="46436" y="11580"/>
                    <a:pt x="46533" y="10330"/>
                    <a:pt x="46354" y="9104"/>
                  </a:cubicBezTo>
                  <a:lnTo>
                    <a:pt x="46354" y="9104"/>
                  </a:lnTo>
                  <a:cubicBezTo>
                    <a:pt x="49746" y="9451"/>
                    <a:pt x="52401" y="12324"/>
                    <a:pt x="52401" y="15807"/>
                  </a:cubicBezTo>
                  <a:cubicBezTo>
                    <a:pt x="52401" y="15997"/>
                    <a:pt x="52392" y="16185"/>
                    <a:pt x="52376" y="16371"/>
                  </a:cubicBezTo>
                  <a:cubicBezTo>
                    <a:pt x="52370" y="16451"/>
                    <a:pt x="52358" y="16530"/>
                    <a:pt x="52348" y="16609"/>
                  </a:cubicBezTo>
                  <a:cubicBezTo>
                    <a:pt x="52040" y="19234"/>
                    <a:pt x="50218" y="21433"/>
                    <a:pt x="47697" y="22226"/>
                  </a:cubicBezTo>
                  <a:cubicBezTo>
                    <a:pt x="47692" y="22179"/>
                    <a:pt x="47688" y="22133"/>
                    <a:pt x="47683" y="22087"/>
                  </a:cubicBezTo>
                  <a:cubicBezTo>
                    <a:pt x="47416" y="19888"/>
                    <a:pt x="46308" y="17925"/>
                    <a:pt x="44564" y="16560"/>
                  </a:cubicBezTo>
                  <a:lnTo>
                    <a:pt x="43606" y="17784"/>
                  </a:lnTo>
                  <a:cubicBezTo>
                    <a:pt x="45022" y="18893"/>
                    <a:pt x="45922" y="20489"/>
                    <a:pt x="46140" y="22274"/>
                  </a:cubicBezTo>
                  <a:cubicBezTo>
                    <a:pt x="46357" y="24061"/>
                    <a:pt x="45866" y="25824"/>
                    <a:pt x="44756" y="27242"/>
                  </a:cubicBezTo>
                  <a:lnTo>
                    <a:pt x="45981" y="28201"/>
                  </a:lnTo>
                  <a:cubicBezTo>
                    <a:pt x="46980" y="26925"/>
                    <a:pt x="47569" y="25419"/>
                    <a:pt x="47711" y="23843"/>
                  </a:cubicBezTo>
                  <a:cubicBezTo>
                    <a:pt x="50486" y="23141"/>
                    <a:pt x="52702" y="21054"/>
                    <a:pt x="53567" y="18326"/>
                  </a:cubicBezTo>
                  <a:cubicBezTo>
                    <a:pt x="54984" y="19598"/>
                    <a:pt x="55792" y="21415"/>
                    <a:pt x="55789" y="23321"/>
                  </a:cubicBezTo>
                  <a:cubicBezTo>
                    <a:pt x="55789" y="23459"/>
                    <a:pt x="55784" y="23598"/>
                    <a:pt x="55775" y="23735"/>
                  </a:cubicBezTo>
                  <a:cubicBezTo>
                    <a:pt x="55774" y="23768"/>
                    <a:pt x="55771" y="23800"/>
                    <a:pt x="55769" y="23834"/>
                  </a:cubicBezTo>
                  <a:cubicBezTo>
                    <a:pt x="55759" y="23948"/>
                    <a:pt x="55747" y="24061"/>
                    <a:pt x="55734" y="24175"/>
                  </a:cubicBezTo>
                  <a:cubicBezTo>
                    <a:pt x="55730" y="24197"/>
                    <a:pt x="55727" y="24220"/>
                    <a:pt x="55725" y="24243"/>
                  </a:cubicBezTo>
                  <a:cubicBezTo>
                    <a:pt x="55563" y="25399"/>
                    <a:pt x="55106" y="26492"/>
                    <a:pt x="54395" y="27419"/>
                  </a:cubicBezTo>
                  <a:cubicBezTo>
                    <a:pt x="54384" y="27433"/>
                    <a:pt x="54373" y="27446"/>
                    <a:pt x="54361" y="27461"/>
                  </a:cubicBezTo>
                  <a:cubicBezTo>
                    <a:pt x="54290" y="27553"/>
                    <a:pt x="54215" y="27643"/>
                    <a:pt x="54139" y="27731"/>
                  </a:cubicBezTo>
                  <a:cubicBezTo>
                    <a:pt x="54120" y="27754"/>
                    <a:pt x="54100" y="27776"/>
                    <a:pt x="54080" y="27799"/>
                  </a:cubicBezTo>
                  <a:cubicBezTo>
                    <a:pt x="53993" y="27897"/>
                    <a:pt x="53903" y="27993"/>
                    <a:pt x="53809" y="28087"/>
                  </a:cubicBezTo>
                  <a:cubicBezTo>
                    <a:pt x="53792" y="28105"/>
                    <a:pt x="53772" y="28122"/>
                    <a:pt x="53753" y="28141"/>
                  </a:cubicBezTo>
                  <a:cubicBezTo>
                    <a:pt x="53679" y="28212"/>
                    <a:pt x="53605" y="28283"/>
                    <a:pt x="53527" y="28352"/>
                  </a:cubicBezTo>
                  <a:cubicBezTo>
                    <a:pt x="53488" y="28386"/>
                    <a:pt x="53448" y="28421"/>
                    <a:pt x="53410" y="28453"/>
                  </a:cubicBezTo>
                  <a:cubicBezTo>
                    <a:pt x="53345" y="28508"/>
                    <a:pt x="53280" y="28562"/>
                    <a:pt x="53214" y="28613"/>
                  </a:cubicBezTo>
                  <a:cubicBezTo>
                    <a:pt x="53175" y="28644"/>
                    <a:pt x="53138" y="28675"/>
                    <a:pt x="53099" y="28704"/>
                  </a:cubicBezTo>
                  <a:cubicBezTo>
                    <a:pt x="53000" y="28778"/>
                    <a:pt x="52900" y="28849"/>
                    <a:pt x="52798" y="28919"/>
                  </a:cubicBezTo>
                  <a:cubicBezTo>
                    <a:pt x="52760" y="28942"/>
                    <a:pt x="52722" y="28966"/>
                    <a:pt x="52684" y="28991"/>
                  </a:cubicBezTo>
                  <a:cubicBezTo>
                    <a:pt x="52607" y="29040"/>
                    <a:pt x="52529" y="29089"/>
                    <a:pt x="52449" y="29136"/>
                  </a:cubicBezTo>
                  <a:cubicBezTo>
                    <a:pt x="51423" y="29739"/>
                    <a:pt x="50253" y="30058"/>
                    <a:pt x="49060" y="30058"/>
                  </a:cubicBezTo>
                  <a:cubicBezTo>
                    <a:pt x="49058" y="30058"/>
                    <a:pt x="49055" y="30058"/>
                    <a:pt x="49053" y="30058"/>
                  </a:cubicBezTo>
                  <a:lnTo>
                    <a:pt x="49053" y="31612"/>
                  </a:lnTo>
                  <a:cubicBezTo>
                    <a:pt x="49056" y="31612"/>
                    <a:pt x="49059" y="31612"/>
                    <a:pt x="49063" y="31612"/>
                  </a:cubicBezTo>
                  <a:cubicBezTo>
                    <a:pt x="50105" y="31612"/>
                    <a:pt x="51136" y="31414"/>
                    <a:pt x="52105" y="31029"/>
                  </a:cubicBezTo>
                  <a:cubicBezTo>
                    <a:pt x="52105" y="31084"/>
                    <a:pt x="52111" y="31140"/>
                    <a:pt x="52111" y="31195"/>
                  </a:cubicBezTo>
                  <a:cubicBezTo>
                    <a:pt x="52111" y="33593"/>
                    <a:pt x="50851" y="35701"/>
                    <a:pt x="48961" y="36894"/>
                  </a:cubicBezTo>
                  <a:cubicBezTo>
                    <a:pt x="47923" y="37507"/>
                    <a:pt x="46747" y="37825"/>
                    <a:pt x="45557" y="37825"/>
                  </a:cubicBezTo>
                  <a:cubicBezTo>
                    <a:pt x="45147" y="37825"/>
                    <a:pt x="44736" y="37788"/>
                    <a:pt x="44328" y="37711"/>
                  </a:cubicBezTo>
                  <a:cubicBezTo>
                    <a:pt x="42557" y="37385"/>
                    <a:pt x="41021" y="36389"/>
                    <a:pt x="40001" y="34906"/>
                  </a:cubicBezTo>
                  <a:lnTo>
                    <a:pt x="38721" y="35789"/>
                  </a:lnTo>
                  <a:cubicBezTo>
                    <a:pt x="39681" y="37184"/>
                    <a:pt x="41015" y="38228"/>
                    <a:pt x="42563" y="38823"/>
                  </a:cubicBezTo>
                  <a:cubicBezTo>
                    <a:pt x="41277" y="39442"/>
                    <a:pt x="39895" y="39743"/>
                    <a:pt x="38522" y="39743"/>
                  </a:cubicBezTo>
                  <a:cubicBezTo>
                    <a:pt x="35706" y="39743"/>
                    <a:pt x="32930" y="38477"/>
                    <a:pt x="31102" y="36095"/>
                  </a:cubicBezTo>
                  <a:cubicBezTo>
                    <a:pt x="31894" y="35556"/>
                    <a:pt x="32586" y="34884"/>
                    <a:pt x="33148" y="34109"/>
                  </a:cubicBezTo>
                  <a:cubicBezTo>
                    <a:pt x="34388" y="34810"/>
                    <a:pt x="35788" y="35177"/>
                    <a:pt x="37212" y="35177"/>
                  </a:cubicBezTo>
                  <a:lnTo>
                    <a:pt x="37212" y="33622"/>
                  </a:lnTo>
                  <a:cubicBezTo>
                    <a:pt x="33497" y="33622"/>
                    <a:pt x="30475" y="30600"/>
                    <a:pt x="30475" y="26885"/>
                  </a:cubicBezTo>
                  <a:lnTo>
                    <a:pt x="28921" y="26885"/>
                  </a:lnTo>
                  <a:cubicBezTo>
                    <a:pt x="28921" y="29424"/>
                    <a:pt x="30070" y="31700"/>
                    <a:pt x="31873" y="33222"/>
                  </a:cubicBezTo>
                  <a:cubicBezTo>
                    <a:pt x="30795" y="34688"/>
                    <a:pt x="29173" y="35658"/>
                    <a:pt x="27372" y="35912"/>
                  </a:cubicBezTo>
                  <a:cubicBezTo>
                    <a:pt x="27354" y="35914"/>
                    <a:pt x="27336" y="35917"/>
                    <a:pt x="27317" y="35919"/>
                  </a:cubicBezTo>
                  <a:cubicBezTo>
                    <a:pt x="27198" y="35935"/>
                    <a:pt x="27075" y="35947"/>
                    <a:pt x="26953" y="35957"/>
                  </a:cubicBezTo>
                  <a:cubicBezTo>
                    <a:pt x="26925" y="35959"/>
                    <a:pt x="26899" y="35962"/>
                    <a:pt x="26872" y="35963"/>
                  </a:cubicBezTo>
                  <a:cubicBezTo>
                    <a:pt x="26728" y="35973"/>
                    <a:pt x="26584" y="35978"/>
                    <a:pt x="26440" y="35978"/>
                  </a:cubicBezTo>
                  <a:cubicBezTo>
                    <a:pt x="26438" y="35978"/>
                    <a:pt x="26436" y="35978"/>
                    <a:pt x="26434" y="35978"/>
                  </a:cubicBezTo>
                  <a:cubicBezTo>
                    <a:pt x="24770" y="35978"/>
                    <a:pt x="23165" y="35360"/>
                    <a:pt x="21932" y="34242"/>
                  </a:cubicBezTo>
                  <a:lnTo>
                    <a:pt x="21895" y="34210"/>
                  </a:lnTo>
                  <a:cubicBezTo>
                    <a:pt x="21832" y="34152"/>
                    <a:pt x="21769" y="34092"/>
                    <a:pt x="21708" y="34031"/>
                  </a:cubicBezTo>
                  <a:lnTo>
                    <a:pt x="21646" y="33969"/>
                  </a:lnTo>
                  <a:cubicBezTo>
                    <a:pt x="20444" y="32751"/>
                    <a:pt x="19701" y="31082"/>
                    <a:pt x="19701" y="29241"/>
                  </a:cubicBezTo>
                  <a:lnTo>
                    <a:pt x="18147" y="29241"/>
                  </a:lnTo>
                  <a:cubicBezTo>
                    <a:pt x="18145" y="30898"/>
                    <a:pt x="18642" y="32518"/>
                    <a:pt x="19575" y="33887"/>
                  </a:cubicBezTo>
                  <a:cubicBezTo>
                    <a:pt x="19359" y="33909"/>
                    <a:pt x="19142" y="33924"/>
                    <a:pt x="18925" y="33924"/>
                  </a:cubicBezTo>
                  <a:cubicBezTo>
                    <a:pt x="18737" y="33924"/>
                    <a:pt x="18554" y="33914"/>
                    <a:pt x="18370" y="33899"/>
                  </a:cubicBezTo>
                  <a:cubicBezTo>
                    <a:pt x="18343" y="33896"/>
                    <a:pt x="18315" y="33895"/>
                    <a:pt x="18288" y="33892"/>
                  </a:cubicBezTo>
                  <a:cubicBezTo>
                    <a:pt x="18118" y="33876"/>
                    <a:pt x="17949" y="33853"/>
                    <a:pt x="17783" y="33825"/>
                  </a:cubicBezTo>
                  <a:cubicBezTo>
                    <a:pt x="17745" y="33818"/>
                    <a:pt x="17705" y="33811"/>
                    <a:pt x="17666" y="33804"/>
                  </a:cubicBezTo>
                  <a:cubicBezTo>
                    <a:pt x="17509" y="33774"/>
                    <a:pt x="17352" y="33739"/>
                    <a:pt x="17198" y="33698"/>
                  </a:cubicBezTo>
                  <a:cubicBezTo>
                    <a:pt x="17151" y="33686"/>
                    <a:pt x="17104" y="33671"/>
                    <a:pt x="17059" y="33659"/>
                  </a:cubicBezTo>
                  <a:cubicBezTo>
                    <a:pt x="16930" y="33622"/>
                    <a:pt x="16803" y="33582"/>
                    <a:pt x="16677" y="33537"/>
                  </a:cubicBezTo>
                  <a:cubicBezTo>
                    <a:pt x="16606" y="33512"/>
                    <a:pt x="16535" y="33484"/>
                    <a:pt x="16465" y="33457"/>
                  </a:cubicBezTo>
                  <a:cubicBezTo>
                    <a:pt x="16373" y="33420"/>
                    <a:pt x="16284" y="33383"/>
                    <a:pt x="16194" y="33343"/>
                  </a:cubicBezTo>
                  <a:cubicBezTo>
                    <a:pt x="16083" y="33293"/>
                    <a:pt x="15974" y="33242"/>
                    <a:pt x="15866" y="33187"/>
                  </a:cubicBezTo>
                  <a:cubicBezTo>
                    <a:pt x="15804" y="33156"/>
                    <a:pt x="15742" y="33125"/>
                    <a:pt x="15682" y="33091"/>
                  </a:cubicBezTo>
                  <a:cubicBezTo>
                    <a:pt x="14568" y="32476"/>
                    <a:pt x="13650" y="31561"/>
                    <a:pt x="13032" y="30450"/>
                  </a:cubicBezTo>
                  <a:cubicBezTo>
                    <a:pt x="12991" y="30376"/>
                    <a:pt x="12952" y="30301"/>
                    <a:pt x="12913" y="30226"/>
                  </a:cubicBezTo>
                  <a:cubicBezTo>
                    <a:pt x="12870" y="30140"/>
                    <a:pt x="12827" y="30053"/>
                    <a:pt x="12787" y="29964"/>
                  </a:cubicBezTo>
                  <a:cubicBezTo>
                    <a:pt x="12735" y="29847"/>
                    <a:pt x="12685" y="29729"/>
                    <a:pt x="12637" y="29608"/>
                  </a:cubicBezTo>
                  <a:cubicBezTo>
                    <a:pt x="12625" y="29576"/>
                    <a:pt x="12611" y="29543"/>
                    <a:pt x="12600" y="29511"/>
                  </a:cubicBezTo>
                  <a:cubicBezTo>
                    <a:pt x="12539" y="29342"/>
                    <a:pt x="12482" y="29171"/>
                    <a:pt x="12435" y="28996"/>
                  </a:cubicBezTo>
                  <a:cubicBezTo>
                    <a:pt x="12430" y="28980"/>
                    <a:pt x="12426" y="28965"/>
                    <a:pt x="12421" y="28949"/>
                  </a:cubicBezTo>
                  <a:cubicBezTo>
                    <a:pt x="12371" y="28763"/>
                    <a:pt x="12329" y="28574"/>
                    <a:pt x="12294" y="28382"/>
                  </a:cubicBezTo>
                  <a:cubicBezTo>
                    <a:pt x="12050" y="27038"/>
                    <a:pt x="12220" y="25653"/>
                    <a:pt x="12783" y="24410"/>
                  </a:cubicBezTo>
                  <a:lnTo>
                    <a:pt x="11367" y="23768"/>
                  </a:lnTo>
                  <a:cubicBezTo>
                    <a:pt x="10879" y="24840"/>
                    <a:pt x="10629" y="26007"/>
                    <a:pt x="10632" y="27186"/>
                  </a:cubicBezTo>
                  <a:cubicBezTo>
                    <a:pt x="10632" y="27466"/>
                    <a:pt x="10646" y="27747"/>
                    <a:pt x="10674" y="28027"/>
                  </a:cubicBezTo>
                  <a:cubicBezTo>
                    <a:pt x="9913" y="28317"/>
                    <a:pt x="9105" y="28464"/>
                    <a:pt x="8290" y="28464"/>
                  </a:cubicBezTo>
                  <a:cubicBezTo>
                    <a:pt x="4575" y="28464"/>
                    <a:pt x="1553" y="25442"/>
                    <a:pt x="1553" y="21727"/>
                  </a:cubicBezTo>
                  <a:cubicBezTo>
                    <a:pt x="1553" y="21611"/>
                    <a:pt x="1556" y="21497"/>
                    <a:pt x="1562" y="21384"/>
                  </a:cubicBezTo>
                  <a:cubicBezTo>
                    <a:pt x="1562" y="21370"/>
                    <a:pt x="1565" y="21355"/>
                    <a:pt x="1565" y="21341"/>
                  </a:cubicBezTo>
                  <a:cubicBezTo>
                    <a:pt x="1737" y="18318"/>
                    <a:pt x="3911" y="15823"/>
                    <a:pt x="6779" y="15163"/>
                  </a:cubicBezTo>
                  <a:lnTo>
                    <a:pt x="6779" y="15163"/>
                  </a:lnTo>
                  <a:cubicBezTo>
                    <a:pt x="6240" y="16815"/>
                    <a:pt x="6235" y="18594"/>
                    <a:pt x="6767" y="20247"/>
                  </a:cubicBezTo>
                  <a:lnTo>
                    <a:pt x="8248" y="19773"/>
                  </a:lnTo>
                  <a:cubicBezTo>
                    <a:pt x="7114" y="16235"/>
                    <a:pt x="9070" y="12435"/>
                    <a:pt x="12607" y="11302"/>
                  </a:cubicBezTo>
                  <a:lnTo>
                    <a:pt x="12133" y="9821"/>
                  </a:lnTo>
                  <a:cubicBezTo>
                    <a:pt x="10134" y="10461"/>
                    <a:pt x="8546" y="11795"/>
                    <a:pt x="7549" y="13471"/>
                  </a:cubicBezTo>
                  <a:cubicBezTo>
                    <a:pt x="6118" y="13598"/>
                    <a:pt x="4746" y="14096"/>
                    <a:pt x="3568" y="14918"/>
                  </a:cubicBezTo>
                  <a:cubicBezTo>
                    <a:pt x="3564" y="14827"/>
                    <a:pt x="3560" y="14736"/>
                    <a:pt x="3560" y="14646"/>
                  </a:cubicBezTo>
                  <a:cubicBezTo>
                    <a:pt x="3560" y="10931"/>
                    <a:pt x="6582" y="7909"/>
                    <a:pt x="10297" y="7909"/>
                  </a:cubicBezTo>
                  <a:cubicBezTo>
                    <a:pt x="10597" y="7909"/>
                    <a:pt x="10895" y="7929"/>
                    <a:pt x="11192" y="7969"/>
                  </a:cubicBezTo>
                  <a:lnTo>
                    <a:pt x="11807" y="8050"/>
                  </a:lnTo>
                  <a:lnTo>
                    <a:pt x="12023" y="7469"/>
                  </a:lnTo>
                  <a:cubicBezTo>
                    <a:pt x="13002" y="4852"/>
                    <a:pt x="15539" y="3092"/>
                    <a:pt x="18334" y="3092"/>
                  </a:cubicBezTo>
                  <a:cubicBezTo>
                    <a:pt x="18483" y="3092"/>
                    <a:pt x="18629" y="3099"/>
                    <a:pt x="18776" y="3107"/>
                  </a:cubicBezTo>
                  <a:cubicBezTo>
                    <a:pt x="18815" y="3110"/>
                    <a:pt x="18853" y="3114"/>
                    <a:pt x="18892" y="3116"/>
                  </a:cubicBezTo>
                  <a:cubicBezTo>
                    <a:pt x="19017" y="3127"/>
                    <a:pt x="19141" y="3140"/>
                    <a:pt x="19263" y="3157"/>
                  </a:cubicBezTo>
                  <a:cubicBezTo>
                    <a:pt x="19287" y="3160"/>
                    <a:pt x="19310" y="3162"/>
                    <a:pt x="19333" y="3166"/>
                  </a:cubicBezTo>
                  <a:cubicBezTo>
                    <a:pt x="19475" y="3187"/>
                    <a:pt x="19615" y="3213"/>
                    <a:pt x="19755" y="3245"/>
                  </a:cubicBezTo>
                  <a:cubicBezTo>
                    <a:pt x="19793" y="3252"/>
                    <a:pt x="19829" y="3261"/>
                    <a:pt x="19865" y="3270"/>
                  </a:cubicBezTo>
                  <a:cubicBezTo>
                    <a:pt x="19976" y="3296"/>
                    <a:pt x="20087" y="3325"/>
                    <a:pt x="20197" y="3356"/>
                  </a:cubicBezTo>
                  <a:cubicBezTo>
                    <a:pt x="20232" y="3366"/>
                    <a:pt x="20267" y="3375"/>
                    <a:pt x="20301" y="3386"/>
                  </a:cubicBezTo>
                  <a:cubicBezTo>
                    <a:pt x="20431" y="3426"/>
                    <a:pt x="20560" y="3469"/>
                    <a:pt x="20689" y="3517"/>
                  </a:cubicBezTo>
                  <a:cubicBezTo>
                    <a:pt x="20730" y="3533"/>
                    <a:pt x="20770" y="3549"/>
                    <a:pt x="20811" y="3566"/>
                  </a:cubicBezTo>
                  <a:cubicBezTo>
                    <a:pt x="20906" y="3603"/>
                    <a:pt x="21001" y="3643"/>
                    <a:pt x="21095" y="3685"/>
                  </a:cubicBezTo>
                  <a:cubicBezTo>
                    <a:pt x="21137" y="3705"/>
                    <a:pt x="21181" y="3724"/>
                    <a:pt x="21222" y="3744"/>
                  </a:cubicBezTo>
                  <a:cubicBezTo>
                    <a:pt x="21340" y="3800"/>
                    <a:pt x="21456" y="3859"/>
                    <a:pt x="21571" y="3923"/>
                  </a:cubicBezTo>
                  <a:cubicBezTo>
                    <a:pt x="21616" y="3948"/>
                    <a:pt x="21661" y="3974"/>
                    <a:pt x="21706" y="4000"/>
                  </a:cubicBezTo>
                  <a:cubicBezTo>
                    <a:pt x="21787" y="4046"/>
                    <a:pt x="21865" y="4095"/>
                    <a:pt x="21944" y="4145"/>
                  </a:cubicBezTo>
                  <a:cubicBezTo>
                    <a:pt x="23531" y="5158"/>
                    <a:pt x="24669" y="6815"/>
                    <a:pt x="24982" y="8745"/>
                  </a:cubicBezTo>
                  <a:cubicBezTo>
                    <a:pt x="24556" y="8747"/>
                    <a:pt x="24131" y="8780"/>
                    <a:pt x="23709" y="8846"/>
                  </a:cubicBezTo>
                  <a:cubicBezTo>
                    <a:pt x="21521" y="9191"/>
                    <a:pt x="19599" y="10366"/>
                    <a:pt x="18295" y="12157"/>
                  </a:cubicBezTo>
                  <a:lnTo>
                    <a:pt x="19552" y="13072"/>
                  </a:lnTo>
                  <a:cubicBezTo>
                    <a:pt x="20610" y="11617"/>
                    <a:pt x="22174" y="10662"/>
                    <a:pt x="23951" y="10382"/>
                  </a:cubicBezTo>
                  <a:cubicBezTo>
                    <a:pt x="24306" y="10327"/>
                    <a:pt x="24661" y="10299"/>
                    <a:pt x="25014" y="10299"/>
                  </a:cubicBezTo>
                  <a:cubicBezTo>
                    <a:pt x="26427" y="10299"/>
                    <a:pt x="27799" y="10743"/>
                    <a:pt x="28963" y="11590"/>
                  </a:cubicBezTo>
                  <a:lnTo>
                    <a:pt x="29879" y="10334"/>
                  </a:lnTo>
                  <a:cubicBezTo>
                    <a:pt x="28896" y="9616"/>
                    <a:pt x="27767" y="9122"/>
                    <a:pt x="26572" y="8891"/>
                  </a:cubicBezTo>
                  <a:cubicBezTo>
                    <a:pt x="26325" y="6709"/>
                    <a:pt x="25228" y="4779"/>
                    <a:pt x="23620" y="3446"/>
                  </a:cubicBezTo>
                  <a:cubicBezTo>
                    <a:pt x="24873" y="2232"/>
                    <a:pt x="26547" y="1554"/>
                    <a:pt x="28291" y="1554"/>
                  </a:cubicBezTo>
                  <a:close/>
                  <a:moveTo>
                    <a:pt x="28285" y="0"/>
                  </a:moveTo>
                  <a:cubicBezTo>
                    <a:pt x="26030" y="0"/>
                    <a:pt x="23871" y="923"/>
                    <a:pt x="22314" y="2555"/>
                  </a:cubicBezTo>
                  <a:cubicBezTo>
                    <a:pt x="22276" y="2534"/>
                    <a:pt x="22236" y="2517"/>
                    <a:pt x="22199" y="2497"/>
                  </a:cubicBezTo>
                  <a:cubicBezTo>
                    <a:pt x="22101" y="2445"/>
                    <a:pt x="22004" y="2394"/>
                    <a:pt x="21904" y="2347"/>
                  </a:cubicBezTo>
                  <a:cubicBezTo>
                    <a:pt x="21840" y="2317"/>
                    <a:pt x="21776" y="2288"/>
                    <a:pt x="21711" y="2259"/>
                  </a:cubicBezTo>
                  <a:cubicBezTo>
                    <a:pt x="21632" y="2224"/>
                    <a:pt x="21552" y="2189"/>
                    <a:pt x="21471" y="2156"/>
                  </a:cubicBezTo>
                  <a:cubicBezTo>
                    <a:pt x="21407" y="2131"/>
                    <a:pt x="21342" y="2105"/>
                    <a:pt x="21279" y="2080"/>
                  </a:cubicBezTo>
                  <a:cubicBezTo>
                    <a:pt x="21190" y="2046"/>
                    <a:pt x="21100" y="2015"/>
                    <a:pt x="21010" y="1983"/>
                  </a:cubicBezTo>
                  <a:cubicBezTo>
                    <a:pt x="20954" y="1965"/>
                    <a:pt x="20898" y="1945"/>
                    <a:pt x="20840" y="1926"/>
                  </a:cubicBezTo>
                  <a:cubicBezTo>
                    <a:pt x="20695" y="1880"/>
                    <a:pt x="20550" y="1837"/>
                    <a:pt x="20402" y="1800"/>
                  </a:cubicBezTo>
                  <a:cubicBezTo>
                    <a:pt x="20378" y="1794"/>
                    <a:pt x="20356" y="1789"/>
                    <a:pt x="20331" y="1784"/>
                  </a:cubicBezTo>
                  <a:cubicBezTo>
                    <a:pt x="20202" y="1751"/>
                    <a:pt x="20071" y="1722"/>
                    <a:pt x="19939" y="1696"/>
                  </a:cubicBezTo>
                  <a:cubicBezTo>
                    <a:pt x="19887" y="1686"/>
                    <a:pt x="19836" y="1677"/>
                    <a:pt x="19784" y="1669"/>
                  </a:cubicBezTo>
                  <a:cubicBezTo>
                    <a:pt x="19678" y="1650"/>
                    <a:pt x="19570" y="1633"/>
                    <a:pt x="19463" y="1618"/>
                  </a:cubicBezTo>
                  <a:cubicBezTo>
                    <a:pt x="19408" y="1610"/>
                    <a:pt x="19353" y="1604"/>
                    <a:pt x="19298" y="1596"/>
                  </a:cubicBezTo>
                  <a:cubicBezTo>
                    <a:pt x="19187" y="1584"/>
                    <a:pt x="19076" y="1574"/>
                    <a:pt x="18965" y="1565"/>
                  </a:cubicBezTo>
                  <a:cubicBezTo>
                    <a:pt x="18915" y="1563"/>
                    <a:pt x="18866" y="1558"/>
                    <a:pt x="18816" y="1554"/>
                  </a:cubicBezTo>
                  <a:cubicBezTo>
                    <a:pt x="18656" y="1545"/>
                    <a:pt x="18496" y="1539"/>
                    <a:pt x="18335" y="1539"/>
                  </a:cubicBezTo>
                  <a:cubicBezTo>
                    <a:pt x="15096" y="1539"/>
                    <a:pt x="12140" y="3457"/>
                    <a:pt x="10799" y="6369"/>
                  </a:cubicBezTo>
                  <a:cubicBezTo>
                    <a:pt x="10629" y="6359"/>
                    <a:pt x="10463" y="6354"/>
                    <a:pt x="10298" y="6354"/>
                  </a:cubicBezTo>
                  <a:cubicBezTo>
                    <a:pt x="5725" y="6354"/>
                    <a:pt x="2006" y="10073"/>
                    <a:pt x="2006" y="14646"/>
                  </a:cubicBezTo>
                  <a:cubicBezTo>
                    <a:pt x="2007" y="15154"/>
                    <a:pt x="2053" y="15661"/>
                    <a:pt x="2147" y="16162"/>
                  </a:cubicBezTo>
                  <a:cubicBezTo>
                    <a:pt x="1151" y="17254"/>
                    <a:pt x="470" y="18595"/>
                    <a:pt x="172" y="20043"/>
                  </a:cubicBezTo>
                  <a:cubicBezTo>
                    <a:pt x="171" y="20051"/>
                    <a:pt x="169" y="20059"/>
                    <a:pt x="167" y="20068"/>
                  </a:cubicBezTo>
                  <a:cubicBezTo>
                    <a:pt x="144" y="20185"/>
                    <a:pt x="122" y="20302"/>
                    <a:pt x="104" y="20422"/>
                  </a:cubicBezTo>
                  <a:cubicBezTo>
                    <a:pt x="100" y="20444"/>
                    <a:pt x="96" y="20465"/>
                    <a:pt x="94" y="20487"/>
                  </a:cubicBezTo>
                  <a:cubicBezTo>
                    <a:pt x="77" y="20593"/>
                    <a:pt x="64" y="20701"/>
                    <a:pt x="52" y="20808"/>
                  </a:cubicBezTo>
                  <a:cubicBezTo>
                    <a:pt x="49" y="20839"/>
                    <a:pt x="45" y="20871"/>
                    <a:pt x="41" y="20902"/>
                  </a:cubicBezTo>
                  <a:cubicBezTo>
                    <a:pt x="31" y="21007"/>
                    <a:pt x="24" y="21110"/>
                    <a:pt x="18" y="21214"/>
                  </a:cubicBezTo>
                  <a:cubicBezTo>
                    <a:pt x="15" y="21248"/>
                    <a:pt x="13" y="21281"/>
                    <a:pt x="10" y="21314"/>
                  </a:cubicBezTo>
                  <a:cubicBezTo>
                    <a:pt x="4" y="21451"/>
                    <a:pt x="0" y="21589"/>
                    <a:pt x="0" y="21726"/>
                  </a:cubicBezTo>
                  <a:cubicBezTo>
                    <a:pt x="0" y="26298"/>
                    <a:pt x="3720" y="30018"/>
                    <a:pt x="8292" y="30018"/>
                  </a:cubicBezTo>
                  <a:cubicBezTo>
                    <a:pt x="8299" y="30018"/>
                    <a:pt x="8307" y="30018"/>
                    <a:pt x="8314" y="30018"/>
                  </a:cubicBezTo>
                  <a:cubicBezTo>
                    <a:pt x="9223" y="30018"/>
                    <a:pt x="10124" y="29867"/>
                    <a:pt x="10983" y="29572"/>
                  </a:cubicBezTo>
                  <a:cubicBezTo>
                    <a:pt x="10985" y="29578"/>
                    <a:pt x="10988" y="29584"/>
                    <a:pt x="10990" y="29592"/>
                  </a:cubicBezTo>
                  <a:cubicBezTo>
                    <a:pt x="11045" y="29774"/>
                    <a:pt x="11108" y="29953"/>
                    <a:pt x="11175" y="30129"/>
                  </a:cubicBezTo>
                  <a:cubicBezTo>
                    <a:pt x="11197" y="30190"/>
                    <a:pt x="11221" y="30250"/>
                    <a:pt x="11246" y="30310"/>
                  </a:cubicBezTo>
                  <a:cubicBezTo>
                    <a:pt x="11296" y="30433"/>
                    <a:pt x="11350" y="30556"/>
                    <a:pt x="11406" y="30677"/>
                  </a:cubicBezTo>
                  <a:cubicBezTo>
                    <a:pt x="11462" y="30797"/>
                    <a:pt x="11521" y="30914"/>
                    <a:pt x="11582" y="31030"/>
                  </a:cubicBezTo>
                  <a:cubicBezTo>
                    <a:pt x="11612" y="31088"/>
                    <a:pt x="11641" y="31144"/>
                    <a:pt x="11672" y="31199"/>
                  </a:cubicBezTo>
                  <a:cubicBezTo>
                    <a:pt x="12490" y="32680"/>
                    <a:pt x="13742" y="33874"/>
                    <a:pt x="15261" y="34622"/>
                  </a:cubicBezTo>
                  <a:cubicBezTo>
                    <a:pt x="15321" y="34650"/>
                    <a:pt x="15381" y="34679"/>
                    <a:pt x="15442" y="34708"/>
                  </a:cubicBezTo>
                  <a:cubicBezTo>
                    <a:pt x="15567" y="34765"/>
                    <a:pt x="15692" y="34820"/>
                    <a:pt x="15819" y="34872"/>
                  </a:cubicBezTo>
                  <a:cubicBezTo>
                    <a:pt x="15929" y="34916"/>
                    <a:pt x="16040" y="34959"/>
                    <a:pt x="16151" y="34999"/>
                  </a:cubicBezTo>
                  <a:cubicBezTo>
                    <a:pt x="16226" y="35025"/>
                    <a:pt x="16300" y="35051"/>
                    <a:pt x="16376" y="35075"/>
                  </a:cubicBezTo>
                  <a:cubicBezTo>
                    <a:pt x="16537" y="35127"/>
                    <a:pt x="16701" y="35176"/>
                    <a:pt x="16865" y="35219"/>
                  </a:cubicBezTo>
                  <a:cubicBezTo>
                    <a:pt x="16912" y="35230"/>
                    <a:pt x="16959" y="35240"/>
                    <a:pt x="17005" y="35251"/>
                  </a:cubicBezTo>
                  <a:cubicBezTo>
                    <a:pt x="17160" y="35287"/>
                    <a:pt x="17316" y="35320"/>
                    <a:pt x="17474" y="35347"/>
                  </a:cubicBezTo>
                  <a:cubicBezTo>
                    <a:pt x="17519" y="35356"/>
                    <a:pt x="17562" y="35365"/>
                    <a:pt x="17607" y="35372"/>
                  </a:cubicBezTo>
                  <a:cubicBezTo>
                    <a:pt x="17797" y="35402"/>
                    <a:pt x="17988" y="35425"/>
                    <a:pt x="18180" y="35442"/>
                  </a:cubicBezTo>
                  <a:cubicBezTo>
                    <a:pt x="18224" y="35447"/>
                    <a:pt x="18268" y="35450"/>
                    <a:pt x="18312" y="35452"/>
                  </a:cubicBezTo>
                  <a:cubicBezTo>
                    <a:pt x="18515" y="35468"/>
                    <a:pt x="18719" y="35477"/>
                    <a:pt x="18925" y="35477"/>
                  </a:cubicBezTo>
                  <a:cubicBezTo>
                    <a:pt x="19540" y="35477"/>
                    <a:pt x="20153" y="35408"/>
                    <a:pt x="20753" y="35274"/>
                  </a:cubicBezTo>
                  <a:cubicBezTo>
                    <a:pt x="22085" y="36532"/>
                    <a:pt x="23756" y="37299"/>
                    <a:pt x="25564" y="37486"/>
                  </a:cubicBezTo>
                  <a:cubicBezTo>
                    <a:pt x="25577" y="37488"/>
                    <a:pt x="25588" y="37489"/>
                    <a:pt x="25599" y="37490"/>
                  </a:cubicBezTo>
                  <a:cubicBezTo>
                    <a:pt x="25717" y="37501"/>
                    <a:pt x="25834" y="37510"/>
                    <a:pt x="25953" y="37516"/>
                  </a:cubicBezTo>
                  <a:cubicBezTo>
                    <a:pt x="25975" y="37519"/>
                    <a:pt x="25999" y="37521"/>
                    <a:pt x="26021" y="37521"/>
                  </a:cubicBezTo>
                  <a:cubicBezTo>
                    <a:pt x="26160" y="37529"/>
                    <a:pt x="26300" y="37533"/>
                    <a:pt x="26440" y="37533"/>
                  </a:cubicBezTo>
                  <a:cubicBezTo>
                    <a:pt x="26613" y="37533"/>
                    <a:pt x="26785" y="37525"/>
                    <a:pt x="26958" y="37515"/>
                  </a:cubicBezTo>
                  <a:cubicBezTo>
                    <a:pt x="26993" y="37513"/>
                    <a:pt x="27028" y="37510"/>
                    <a:pt x="27063" y="37506"/>
                  </a:cubicBezTo>
                  <a:cubicBezTo>
                    <a:pt x="27216" y="37495"/>
                    <a:pt x="27370" y="37480"/>
                    <a:pt x="27522" y="37460"/>
                  </a:cubicBezTo>
                  <a:cubicBezTo>
                    <a:pt x="27536" y="37458"/>
                    <a:pt x="27551" y="37456"/>
                    <a:pt x="27566" y="37454"/>
                  </a:cubicBezTo>
                  <a:cubicBezTo>
                    <a:pt x="28310" y="37355"/>
                    <a:pt x="29037" y="37153"/>
                    <a:pt x="29726" y="36855"/>
                  </a:cubicBezTo>
                  <a:cubicBezTo>
                    <a:pt x="31854" y="39754"/>
                    <a:pt x="35166" y="41299"/>
                    <a:pt x="38525" y="41299"/>
                  </a:cubicBezTo>
                  <a:cubicBezTo>
                    <a:pt x="38529" y="41299"/>
                    <a:pt x="38533" y="41299"/>
                    <a:pt x="38537" y="41299"/>
                  </a:cubicBezTo>
                  <a:cubicBezTo>
                    <a:pt x="40695" y="41299"/>
                    <a:pt x="42803" y="40653"/>
                    <a:pt x="44592" y="39448"/>
                  </a:cubicBezTo>
                  <a:cubicBezTo>
                    <a:pt x="44858" y="39473"/>
                    <a:pt x="45121" y="39486"/>
                    <a:pt x="45374" y="39486"/>
                  </a:cubicBezTo>
                  <a:cubicBezTo>
                    <a:pt x="45379" y="39486"/>
                    <a:pt x="45383" y="39486"/>
                    <a:pt x="45388" y="39486"/>
                  </a:cubicBezTo>
                  <a:cubicBezTo>
                    <a:pt x="46916" y="39486"/>
                    <a:pt x="48415" y="39059"/>
                    <a:pt x="49715" y="38256"/>
                  </a:cubicBezTo>
                  <a:cubicBezTo>
                    <a:pt x="49897" y="38149"/>
                    <a:pt x="50077" y="38036"/>
                    <a:pt x="50253" y="37915"/>
                  </a:cubicBezTo>
                  <a:lnTo>
                    <a:pt x="50243" y="37901"/>
                  </a:lnTo>
                  <a:cubicBezTo>
                    <a:pt x="52316" y="36391"/>
                    <a:pt x="53667" y="33949"/>
                    <a:pt x="53667" y="31194"/>
                  </a:cubicBezTo>
                  <a:cubicBezTo>
                    <a:pt x="53667" y="30877"/>
                    <a:pt x="53648" y="30560"/>
                    <a:pt x="53611" y="30245"/>
                  </a:cubicBezTo>
                  <a:cubicBezTo>
                    <a:pt x="53630" y="30232"/>
                    <a:pt x="53646" y="30220"/>
                    <a:pt x="53663" y="30207"/>
                  </a:cubicBezTo>
                  <a:cubicBezTo>
                    <a:pt x="53749" y="30150"/>
                    <a:pt x="53834" y="30090"/>
                    <a:pt x="53918" y="30029"/>
                  </a:cubicBezTo>
                  <a:cubicBezTo>
                    <a:pt x="54007" y="29964"/>
                    <a:pt x="54094" y="29897"/>
                    <a:pt x="54180" y="29829"/>
                  </a:cubicBezTo>
                  <a:cubicBezTo>
                    <a:pt x="54243" y="29780"/>
                    <a:pt x="54304" y="29732"/>
                    <a:pt x="54364" y="29682"/>
                  </a:cubicBezTo>
                  <a:cubicBezTo>
                    <a:pt x="54424" y="29632"/>
                    <a:pt x="54481" y="29581"/>
                    <a:pt x="54540" y="29529"/>
                  </a:cubicBezTo>
                  <a:cubicBezTo>
                    <a:pt x="54599" y="29477"/>
                    <a:pt x="54657" y="29423"/>
                    <a:pt x="54715" y="29370"/>
                  </a:cubicBezTo>
                  <a:cubicBezTo>
                    <a:pt x="54767" y="29321"/>
                    <a:pt x="54820" y="29271"/>
                    <a:pt x="54871" y="29221"/>
                  </a:cubicBezTo>
                  <a:cubicBezTo>
                    <a:pt x="54947" y="29146"/>
                    <a:pt x="55022" y="29069"/>
                    <a:pt x="55096" y="28989"/>
                  </a:cubicBezTo>
                  <a:cubicBezTo>
                    <a:pt x="55124" y="28957"/>
                    <a:pt x="55154" y="28929"/>
                    <a:pt x="55183" y="28899"/>
                  </a:cubicBezTo>
                  <a:cubicBezTo>
                    <a:pt x="55287" y="28784"/>
                    <a:pt x="55387" y="28667"/>
                    <a:pt x="55484" y="28547"/>
                  </a:cubicBezTo>
                  <a:cubicBezTo>
                    <a:pt x="55504" y="28522"/>
                    <a:pt x="55523" y="28497"/>
                    <a:pt x="55543" y="28472"/>
                  </a:cubicBezTo>
                  <a:cubicBezTo>
                    <a:pt x="55626" y="28367"/>
                    <a:pt x="55706" y="28261"/>
                    <a:pt x="55785" y="28152"/>
                  </a:cubicBezTo>
                  <a:lnTo>
                    <a:pt x="55831" y="28088"/>
                  </a:lnTo>
                  <a:cubicBezTo>
                    <a:pt x="56510" y="27127"/>
                    <a:pt x="56975" y="26030"/>
                    <a:pt x="57196" y="24874"/>
                  </a:cubicBezTo>
                  <a:cubicBezTo>
                    <a:pt x="57198" y="24865"/>
                    <a:pt x="57200" y="24855"/>
                    <a:pt x="57201" y="24845"/>
                  </a:cubicBezTo>
                  <a:cubicBezTo>
                    <a:pt x="57228" y="24702"/>
                    <a:pt x="57251" y="24556"/>
                    <a:pt x="57271" y="24408"/>
                  </a:cubicBezTo>
                  <a:cubicBezTo>
                    <a:pt x="57275" y="24375"/>
                    <a:pt x="57280" y="24341"/>
                    <a:pt x="57283" y="24306"/>
                  </a:cubicBezTo>
                  <a:cubicBezTo>
                    <a:pt x="57300" y="24180"/>
                    <a:pt x="57311" y="24052"/>
                    <a:pt x="57320" y="23925"/>
                  </a:cubicBezTo>
                  <a:cubicBezTo>
                    <a:pt x="57323" y="23885"/>
                    <a:pt x="57327" y="23845"/>
                    <a:pt x="57328" y="23806"/>
                  </a:cubicBezTo>
                  <a:cubicBezTo>
                    <a:pt x="57338" y="23645"/>
                    <a:pt x="57345" y="23483"/>
                    <a:pt x="57345" y="23321"/>
                  </a:cubicBezTo>
                  <a:cubicBezTo>
                    <a:pt x="57345" y="20641"/>
                    <a:pt x="56072" y="18167"/>
                    <a:pt x="53915" y="16606"/>
                  </a:cubicBezTo>
                  <a:cubicBezTo>
                    <a:pt x="53915" y="16604"/>
                    <a:pt x="53915" y="16600"/>
                    <a:pt x="53917" y="16597"/>
                  </a:cubicBezTo>
                  <a:cubicBezTo>
                    <a:pt x="53928" y="16484"/>
                    <a:pt x="53935" y="16370"/>
                    <a:pt x="53942" y="16257"/>
                  </a:cubicBezTo>
                  <a:cubicBezTo>
                    <a:pt x="53943" y="16238"/>
                    <a:pt x="53944" y="16218"/>
                    <a:pt x="53945" y="16199"/>
                  </a:cubicBezTo>
                  <a:cubicBezTo>
                    <a:pt x="53952" y="16069"/>
                    <a:pt x="53955" y="15938"/>
                    <a:pt x="53955" y="15806"/>
                  </a:cubicBezTo>
                  <a:cubicBezTo>
                    <a:pt x="53955" y="15665"/>
                    <a:pt x="53952" y="15524"/>
                    <a:pt x="53944" y="15385"/>
                  </a:cubicBezTo>
                  <a:cubicBezTo>
                    <a:pt x="53942" y="15339"/>
                    <a:pt x="53937" y="15294"/>
                    <a:pt x="53934" y="15248"/>
                  </a:cubicBezTo>
                  <a:cubicBezTo>
                    <a:pt x="53928" y="15154"/>
                    <a:pt x="53922" y="15060"/>
                    <a:pt x="53913" y="14968"/>
                  </a:cubicBezTo>
                  <a:cubicBezTo>
                    <a:pt x="53907" y="14913"/>
                    <a:pt x="53899" y="14857"/>
                    <a:pt x="53892" y="14800"/>
                  </a:cubicBezTo>
                  <a:cubicBezTo>
                    <a:pt x="53882" y="14721"/>
                    <a:pt x="53873" y="14638"/>
                    <a:pt x="53861" y="14558"/>
                  </a:cubicBezTo>
                  <a:cubicBezTo>
                    <a:pt x="53852" y="14498"/>
                    <a:pt x="53839" y="14441"/>
                    <a:pt x="53829" y="14381"/>
                  </a:cubicBezTo>
                  <a:cubicBezTo>
                    <a:pt x="53817" y="14306"/>
                    <a:pt x="53804" y="14230"/>
                    <a:pt x="53789" y="14155"/>
                  </a:cubicBezTo>
                  <a:cubicBezTo>
                    <a:pt x="53777" y="14094"/>
                    <a:pt x="53762" y="14034"/>
                    <a:pt x="53748" y="13974"/>
                  </a:cubicBezTo>
                  <a:cubicBezTo>
                    <a:pt x="53732" y="13901"/>
                    <a:pt x="53717" y="13829"/>
                    <a:pt x="53698" y="13758"/>
                  </a:cubicBezTo>
                  <a:cubicBezTo>
                    <a:pt x="53682" y="13697"/>
                    <a:pt x="53664" y="13635"/>
                    <a:pt x="53647" y="13575"/>
                  </a:cubicBezTo>
                  <a:cubicBezTo>
                    <a:pt x="53628" y="13507"/>
                    <a:pt x="53610" y="13437"/>
                    <a:pt x="53588" y="13369"/>
                  </a:cubicBezTo>
                  <a:cubicBezTo>
                    <a:pt x="53570" y="13307"/>
                    <a:pt x="53548" y="13247"/>
                    <a:pt x="53528" y="13186"/>
                  </a:cubicBezTo>
                  <a:cubicBezTo>
                    <a:pt x="53506" y="13120"/>
                    <a:pt x="53485" y="13053"/>
                    <a:pt x="53461" y="12987"/>
                  </a:cubicBezTo>
                  <a:cubicBezTo>
                    <a:pt x="53438" y="12927"/>
                    <a:pt x="53413" y="12866"/>
                    <a:pt x="53391" y="12806"/>
                  </a:cubicBezTo>
                  <a:cubicBezTo>
                    <a:pt x="53366" y="12743"/>
                    <a:pt x="53342" y="12679"/>
                    <a:pt x="53315" y="12615"/>
                  </a:cubicBezTo>
                  <a:cubicBezTo>
                    <a:pt x="53290" y="12555"/>
                    <a:pt x="53262" y="12495"/>
                    <a:pt x="53236" y="12435"/>
                  </a:cubicBezTo>
                  <a:cubicBezTo>
                    <a:pt x="53210" y="12375"/>
                    <a:pt x="53181" y="12312"/>
                    <a:pt x="53153" y="12252"/>
                  </a:cubicBezTo>
                  <a:cubicBezTo>
                    <a:pt x="53124" y="12191"/>
                    <a:pt x="53094" y="12133"/>
                    <a:pt x="53064" y="12074"/>
                  </a:cubicBezTo>
                  <a:cubicBezTo>
                    <a:pt x="53034" y="12016"/>
                    <a:pt x="53004" y="11956"/>
                    <a:pt x="52973" y="11897"/>
                  </a:cubicBezTo>
                  <a:cubicBezTo>
                    <a:pt x="52941" y="11840"/>
                    <a:pt x="52909" y="11781"/>
                    <a:pt x="52875" y="11724"/>
                  </a:cubicBezTo>
                  <a:cubicBezTo>
                    <a:pt x="52843" y="11666"/>
                    <a:pt x="52812" y="11609"/>
                    <a:pt x="52778" y="11553"/>
                  </a:cubicBezTo>
                  <a:cubicBezTo>
                    <a:pt x="52744" y="11495"/>
                    <a:pt x="52708" y="11439"/>
                    <a:pt x="52672" y="11384"/>
                  </a:cubicBezTo>
                  <a:cubicBezTo>
                    <a:pt x="52637" y="11328"/>
                    <a:pt x="52602" y="11273"/>
                    <a:pt x="52566" y="11219"/>
                  </a:cubicBezTo>
                  <a:cubicBezTo>
                    <a:pt x="52531" y="11164"/>
                    <a:pt x="52491" y="11109"/>
                    <a:pt x="52452" y="11054"/>
                  </a:cubicBezTo>
                  <a:cubicBezTo>
                    <a:pt x="52413" y="10999"/>
                    <a:pt x="52377" y="10948"/>
                    <a:pt x="52340" y="10896"/>
                  </a:cubicBezTo>
                  <a:cubicBezTo>
                    <a:pt x="52301" y="10843"/>
                    <a:pt x="52258" y="10790"/>
                    <a:pt x="52217" y="10736"/>
                  </a:cubicBezTo>
                  <a:cubicBezTo>
                    <a:pt x="52178" y="10685"/>
                    <a:pt x="52140" y="10635"/>
                    <a:pt x="52099" y="10585"/>
                  </a:cubicBezTo>
                  <a:cubicBezTo>
                    <a:pt x="52056" y="10532"/>
                    <a:pt x="52012" y="10481"/>
                    <a:pt x="51969" y="10430"/>
                  </a:cubicBezTo>
                  <a:cubicBezTo>
                    <a:pt x="51928" y="10381"/>
                    <a:pt x="51885" y="10332"/>
                    <a:pt x="51844" y="10285"/>
                  </a:cubicBezTo>
                  <a:cubicBezTo>
                    <a:pt x="51799" y="10235"/>
                    <a:pt x="51753" y="10185"/>
                    <a:pt x="51706" y="10136"/>
                  </a:cubicBezTo>
                  <a:cubicBezTo>
                    <a:pt x="51663" y="10089"/>
                    <a:pt x="51619" y="10043"/>
                    <a:pt x="51574" y="9998"/>
                  </a:cubicBezTo>
                  <a:cubicBezTo>
                    <a:pt x="51528" y="9949"/>
                    <a:pt x="51478" y="9903"/>
                    <a:pt x="51429" y="9855"/>
                  </a:cubicBezTo>
                  <a:cubicBezTo>
                    <a:pt x="51384" y="9812"/>
                    <a:pt x="51339" y="9767"/>
                    <a:pt x="51292" y="9724"/>
                  </a:cubicBezTo>
                  <a:cubicBezTo>
                    <a:pt x="51243" y="9678"/>
                    <a:pt x="51192" y="9633"/>
                    <a:pt x="51141" y="9588"/>
                  </a:cubicBezTo>
                  <a:cubicBezTo>
                    <a:pt x="51093" y="9546"/>
                    <a:pt x="51046" y="9505"/>
                    <a:pt x="50997" y="9463"/>
                  </a:cubicBezTo>
                  <a:cubicBezTo>
                    <a:pt x="50945" y="9420"/>
                    <a:pt x="50892" y="9377"/>
                    <a:pt x="50841" y="9335"/>
                  </a:cubicBezTo>
                  <a:cubicBezTo>
                    <a:pt x="50791" y="9295"/>
                    <a:pt x="50741" y="9256"/>
                    <a:pt x="50690" y="9217"/>
                  </a:cubicBezTo>
                  <a:cubicBezTo>
                    <a:pt x="50636" y="9175"/>
                    <a:pt x="50581" y="9135"/>
                    <a:pt x="50526" y="9095"/>
                  </a:cubicBezTo>
                  <a:cubicBezTo>
                    <a:pt x="50475" y="9058"/>
                    <a:pt x="50424" y="9021"/>
                    <a:pt x="50370" y="8985"/>
                  </a:cubicBezTo>
                  <a:cubicBezTo>
                    <a:pt x="50315" y="8946"/>
                    <a:pt x="50258" y="8909"/>
                    <a:pt x="50202" y="8871"/>
                  </a:cubicBezTo>
                  <a:cubicBezTo>
                    <a:pt x="50148" y="8835"/>
                    <a:pt x="50094" y="8802"/>
                    <a:pt x="50041" y="8768"/>
                  </a:cubicBezTo>
                  <a:cubicBezTo>
                    <a:pt x="49983" y="8732"/>
                    <a:pt x="49925" y="8697"/>
                    <a:pt x="49866" y="8662"/>
                  </a:cubicBezTo>
                  <a:cubicBezTo>
                    <a:pt x="49811" y="8629"/>
                    <a:pt x="49756" y="8597"/>
                    <a:pt x="49700" y="8566"/>
                  </a:cubicBezTo>
                  <a:cubicBezTo>
                    <a:pt x="49640" y="8533"/>
                    <a:pt x="49581" y="8501"/>
                    <a:pt x="49520" y="8468"/>
                  </a:cubicBezTo>
                  <a:cubicBezTo>
                    <a:pt x="49464" y="8438"/>
                    <a:pt x="49406" y="8409"/>
                    <a:pt x="49349" y="8381"/>
                  </a:cubicBezTo>
                  <a:cubicBezTo>
                    <a:pt x="49288" y="8351"/>
                    <a:pt x="49226" y="8321"/>
                    <a:pt x="49165" y="8292"/>
                  </a:cubicBezTo>
                  <a:cubicBezTo>
                    <a:pt x="49105" y="8265"/>
                    <a:pt x="49047" y="8237"/>
                    <a:pt x="48987" y="8211"/>
                  </a:cubicBezTo>
                  <a:cubicBezTo>
                    <a:pt x="48924" y="8185"/>
                    <a:pt x="48862" y="8157"/>
                    <a:pt x="48799" y="8132"/>
                  </a:cubicBezTo>
                  <a:cubicBezTo>
                    <a:pt x="48737" y="8106"/>
                    <a:pt x="48678" y="8082"/>
                    <a:pt x="48617" y="8060"/>
                  </a:cubicBezTo>
                  <a:cubicBezTo>
                    <a:pt x="48556" y="8036"/>
                    <a:pt x="48490" y="8011"/>
                    <a:pt x="48426" y="7989"/>
                  </a:cubicBezTo>
                  <a:cubicBezTo>
                    <a:pt x="48362" y="7966"/>
                    <a:pt x="48301" y="7945"/>
                    <a:pt x="48239" y="7925"/>
                  </a:cubicBezTo>
                  <a:cubicBezTo>
                    <a:pt x="48176" y="7905"/>
                    <a:pt x="48109" y="7884"/>
                    <a:pt x="48044" y="7864"/>
                  </a:cubicBezTo>
                  <a:cubicBezTo>
                    <a:pt x="47979" y="7844"/>
                    <a:pt x="47915" y="7826"/>
                    <a:pt x="47852" y="7809"/>
                  </a:cubicBezTo>
                  <a:cubicBezTo>
                    <a:pt x="47788" y="7791"/>
                    <a:pt x="47721" y="7773"/>
                    <a:pt x="47654" y="7756"/>
                  </a:cubicBezTo>
                  <a:cubicBezTo>
                    <a:pt x="47588" y="7740"/>
                    <a:pt x="47522" y="7725"/>
                    <a:pt x="47456" y="7711"/>
                  </a:cubicBezTo>
                  <a:cubicBezTo>
                    <a:pt x="47390" y="7696"/>
                    <a:pt x="47323" y="7681"/>
                    <a:pt x="47257" y="7669"/>
                  </a:cubicBezTo>
                  <a:cubicBezTo>
                    <a:pt x="47190" y="7656"/>
                    <a:pt x="47122" y="7644"/>
                    <a:pt x="47054" y="7633"/>
                  </a:cubicBezTo>
                  <a:cubicBezTo>
                    <a:pt x="46986" y="7621"/>
                    <a:pt x="46920" y="7610"/>
                    <a:pt x="46853" y="7600"/>
                  </a:cubicBezTo>
                  <a:cubicBezTo>
                    <a:pt x="46785" y="7590"/>
                    <a:pt x="46714" y="7582"/>
                    <a:pt x="46645" y="7574"/>
                  </a:cubicBezTo>
                  <a:cubicBezTo>
                    <a:pt x="46575" y="7565"/>
                    <a:pt x="46510" y="7558"/>
                    <a:pt x="46442" y="7552"/>
                  </a:cubicBezTo>
                  <a:cubicBezTo>
                    <a:pt x="46372" y="7545"/>
                    <a:pt x="46301" y="7540"/>
                    <a:pt x="46230" y="7535"/>
                  </a:cubicBezTo>
                  <a:cubicBezTo>
                    <a:pt x="46161" y="7532"/>
                    <a:pt x="46093" y="7527"/>
                    <a:pt x="46026" y="7524"/>
                  </a:cubicBezTo>
                  <a:cubicBezTo>
                    <a:pt x="46005" y="7523"/>
                    <a:pt x="45984" y="7520"/>
                    <a:pt x="45961" y="7519"/>
                  </a:cubicBezTo>
                  <a:cubicBezTo>
                    <a:pt x="45960" y="7513"/>
                    <a:pt x="45956" y="7508"/>
                    <a:pt x="45955" y="7500"/>
                  </a:cubicBezTo>
                  <a:cubicBezTo>
                    <a:pt x="45890" y="7323"/>
                    <a:pt x="45819" y="7147"/>
                    <a:pt x="45744" y="6975"/>
                  </a:cubicBezTo>
                  <a:cubicBezTo>
                    <a:pt x="45725" y="6932"/>
                    <a:pt x="45705" y="6890"/>
                    <a:pt x="45686" y="6847"/>
                  </a:cubicBezTo>
                  <a:cubicBezTo>
                    <a:pt x="45613" y="6690"/>
                    <a:pt x="45538" y="6534"/>
                    <a:pt x="45455" y="6380"/>
                  </a:cubicBezTo>
                  <a:cubicBezTo>
                    <a:pt x="45438" y="6349"/>
                    <a:pt x="45420" y="6318"/>
                    <a:pt x="45403" y="6287"/>
                  </a:cubicBezTo>
                  <a:cubicBezTo>
                    <a:pt x="45325" y="6148"/>
                    <a:pt x="45244" y="6012"/>
                    <a:pt x="45161" y="5879"/>
                  </a:cubicBezTo>
                  <a:cubicBezTo>
                    <a:pt x="45129" y="5830"/>
                    <a:pt x="45098" y="5781"/>
                    <a:pt x="45067" y="5733"/>
                  </a:cubicBezTo>
                  <a:cubicBezTo>
                    <a:pt x="44972" y="5590"/>
                    <a:pt x="44873" y="5450"/>
                    <a:pt x="44770" y="5313"/>
                  </a:cubicBezTo>
                  <a:cubicBezTo>
                    <a:pt x="44741" y="5275"/>
                    <a:pt x="44711" y="5239"/>
                    <a:pt x="44682" y="5201"/>
                  </a:cubicBezTo>
                  <a:cubicBezTo>
                    <a:pt x="44590" y="5083"/>
                    <a:pt x="44494" y="4967"/>
                    <a:pt x="44395" y="4853"/>
                  </a:cubicBezTo>
                  <a:cubicBezTo>
                    <a:pt x="44369" y="4823"/>
                    <a:pt x="44343" y="4793"/>
                    <a:pt x="44316" y="4762"/>
                  </a:cubicBezTo>
                  <a:cubicBezTo>
                    <a:pt x="44194" y="4626"/>
                    <a:pt x="44067" y="4495"/>
                    <a:pt x="43934" y="4366"/>
                  </a:cubicBezTo>
                  <a:cubicBezTo>
                    <a:pt x="43912" y="4344"/>
                    <a:pt x="43888" y="4321"/>
                    <a:pt x="43863" y="4299"/>
                  </a:cubicBezTo>
                  <a:cubicBezTo>
                    <a:pt x="43576" y="4025"/>
                    <a:pt x="43269" y="3772"/>
                    <a:pt x="42945" y="3541"/>
                  </a:cubicBezTo>
                  <a:cubicBezTo>
                    <a:pt x="42940" y="3537"/>
                    <a:pt x="42935" y="3533"/>
                    <a:pt x="42930" y="3529"/>
                  </a:cubicBezTo>
                  <a:cubicBezTo>
                    <a:pt x="42072" y="2921"/>
                    <a:pt x="41106" y="2482"/>
                    <a:pt x="40083" y="2236"/>
                  </a:cubicBezTo>
                  <a:lnTo>
                    <a:pt x="40065" y="2232"/>
                  </a:lnTo>
                  <a:cubicBezTo>
                    <a:pt x="39667" y="2137"/>
                    <a:pt x="39264" y="2073"/>
                    <a:pt x="38857" y="2038"/>
                  </a:cubicBezTo>
                  <a:cubicBezTo>
                    <a:pt x="38818" y="2035"/>
                    <a:pt x="38780" y="2032"/>
                    <a:pt x="38740" y="2030"/>
                  </a:cubicBezTo>
                  <a:cubicBezTo>
                    <a:pt x="38545" y="2016"/>
                    <a:pt x="38347" y="2006"/>
                    <a:pt x="38149" y="2006"/>
                  </a:cubicBezTo>
                  <a:cubicBezTo>
                    <a:pt x="36899" y="2006"/>
                    <a:pt x="35665" y="2289"/>
                    <a:pt x="34540" y="2833"/>
                  </a:cubicBezTo>
                  <a:cubicBezTo>
                    <a:pt x="34506" y="2795"/>
                    <a:pt x="34470" y="2759"/>
                    <a:pt x="34436" y="2721"/>
                  </a:cubicBezTo>
                  <a:cubicBezTo>
                    <a:pt x="34434" y="2719"/>
                    <a:pt x="34431" y="2718"/>
                    <a:pt x="34430" y="2715"/>
                  </a:cubicBezTo>
                  <a:cubicBezTo>
                    <a:pt x="34343" y="2619"/>
                    <a:pt x="34254" y="2525"/>
                    <a:pt x="34162" y="2434"/>
                  </a:cubicBezTo>
                  <a:cubicBezTo>
                    <a:pt x="34158" y="2429"/>
                    <a:pt x="34153" y="2425"/>
                    <a:pt x="34149" y="2422"/>
                  </a:cubicBezTo>
                  <a:cubicBezTo>
                    <a:pt x="34059" y="2332"/>
                    <a:pt x="33968" y="2244"/>
                    <a:pt x="33875" y="2159"/>
                  </a:cubicBezTo>
                  <a:cubicBezTo>
                    <a:pt x="33857" y="2144"/>
                    <a:pt x="33840" y="2130"/>
                    <a:pt x="33822" y="2113"/>
                  </a:cubicBezTo>
                  <a:cubicBezTo>
                    <a:pt x="33740" y="2041"/>
                    <a:pt x="33658" y="1968"/>
                    <a:pt x="33574" y="1898"/>
                  </a:cubicBezTo>
                  <a:cubicBezTo>
                    <a:pt x="32216" y="775"/>
                    <a:pt x="30535" y="114"/>
                    <a:pt x="28776" y="15"/>
                  </a:cubicBezTo>
                  <a:cubicBezTo>
                    <a:pt x="28765" y="15"/>
                    <a:pt x="28753" y="13"/>
                    <a:pt x="28742" y="13"/>
                  </a:cubicBezTo>
                  <a:cubicBezTo>
                    <a:pt x="28596" y="4"/>
                    <a:pt x="28448" y="0"/>
                    <a:pt x="28299" y="0"/>
                  </a:cubicBezTo>
                  <a:cubicBezTo>
                    <a:pt x="28294" y="0"/>
                    <a:pt x="28290" y="0"/>
                    <a:pt x="282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523;p111">
              <a:extLst>
                <a:ext uri="{FF2B5EF4-FFF2-40B4-BE49-F238E27FC236}">
                  <a16:creationId xmlns:a16="http://schemas.microsoft.com/office/drawing/2014/main" id="{003A2A24-8ABA-CAB1-6635-F5C6A1C00F43}"/>
                </a:ext>
              </a:extLst>
            </p:cNvPr>
            <p:cNvSpPr/>
            <p:nvPr/>
          </p:nvSpPr>
          <p:spPr>
            <a:xfrm>
              <a:off x="1365525" y="1982750"/>
              <a:ext cx="490432" cy="312508"/>
            </a:xfrm>
            <a:custGeom>
              <a:avLst/>
              <a:gdLst/>
              <a:ahLst/>
              <a:cxnLst/>
              <a:rect l="l" t="t" r="r" b="b"/>
              <a:pathLst>
                <a:path w="24580" h="16318" extrusionOk="0">
                  <a:moveTo>
                    <a:pt x="2242" y="1"/>
                  </a:moveTo>
                  <a:cubicBezTo>
                    <a:pt x="1494" y="1"/>
                    <a:pt x="741" y="103"/>
                    <a:pt x="0" y="310"/>
                  </a:cubicBezTo>
                  <a:lnTo>
                    <a:pt x="419" y="1808"/>
                  </a:lnTo>
                  <a:cubicBezTo>
                    <a:pt x="1020" y="1640"/>
                    <a:pt x="1633" y="1557"/>
                    <a:pt x="2241" y="1557"/>
                  </a:cubicBezTo>
                  <a:cubicBezTo>
                    <a:pt x="3384" y="1557"/>
                    <a:pt x="4514" y="1851"/>
                    <a:pt x="5537" y="2428"/>
                  </a:cubicBezTo>
                  <a:cubicBezTo>
                    <a:pt x="7104" y="3310"/>
                    <a:pt x="8235" y="4752"/>
                    <a:pt x="8719" y="6486"/>
                  </a:cubicBezTo>
                  <a:lnTo>
                    <a:pt x="9120" y="7922"/>
                  </a:lnTo>
                  <a:lnTo>
                    <a:pt x="10068" y="6771"/>
                  </a:lnTo>
                  <a:cubicBezTo>
                    <a:pt x="11398" y="5153"/>
                    <a:pt x="13330" y="4316"/>
                    <a:pt x="15277" y="4316"/>
                  </a:cubicBezTo>
                  <a:cubicBezTo>
                    <a:pt x="16784" y="4316"/>
                    <a:pt x="18299" y="4817"/>
                    <a:pt x="19551" y="5847"/>
                  </a:cubicBezTo>
                  <a:cubicBezTo>
                    <a:pt x="22419" y="8207"/>
                    <a:pt x="22835" y="12461"/>
                    <a:pt x="20475" y="15330"/>
                  </a:cubicBezTo>
                  <a:lnTo>
                    <a:pt x="21675" y="16317"/>
                  </a:lnTo>
                  <a:cubicBezTo>
                    <a:pt x="24579" y="12786"/>
                    <a:pt x="24070" y="7550"/>
                    <a:pt x="20538" y="4645"/>
                  </a:cubicBezTo>
                  <a:cubicBezTo>
                    <a:pt x="18998" y="3379"/>
                    <a:pt x="17133" y="2762"/>
                    <a:pt x="15279" y="2762"/>
                  </a:cubicBezTo>
                  <a:cubicBezTo>
                    <a:pt x="13293" y="2762"/>
                    <a:pt x="11320" y="3469"/>
                    <a:pt x="9770" y="4844"/>
                  </a:cubicBezTo>
                  <a:cubicBezTo>
                    <a:pt x="9049" y="3258"/>
                    <a:pt x="7847" y="1944"/>
                    <a:pt x="6300" y="1073"/>
                  </a:cubicBezTo>
                  <a:cubicBezTo>
                    <a:pt x="5041" y="363"/>
                    <a:pt x="3650" y="1"/>
                    <a:pt x="22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1" name="Connector: Curved 40">
              <a:extLst>
                <a:ext uri="{FF2B5EF4-FFF2-40B4-BE49-F238E27FC236}">
                  <a16:creationId xmlns:a16="http://schemas.microsoft.com/office/drawing/2014/main" id="{48B17A16-FFC5-1626-7819-5FE7175CC28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106523" y="1816843"/>
              <a:ext cx="797293" cy="740320"/>
            </a:xfrm>
            <a:prstGeom prst="curvedConnector2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51E044D-48E4-BE40-82C5-E7FC7D7FB177}"/>
              </a:ext>
            </a:extLst>
          </p:cNvPr>
          <p:cNvGrpSpPr/>
          <p:nvPr/>
        </p:nvGrpSpPr>
        <p:grpSpPr>
          <a:xfrm>
            <a:off x="2680540" y="1973231"/>
            <a:ext cx="1774416" cy="2237104"/>
            <a:chOff x="2686050" y="1436884"/>
            <a:chExt cx="2313033" cy="2383874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8CF2044-26AE-AFAD-8085-1C196F64DFAE}"/>
                </a:ext>
              </a:extLst>
            </p:cNvPr>
            <p:cNvSpPr/>
            <p:nvPr/>
          </p:nvSpPr>
          <p:spPr>
            <a:xfrm>
              <a:off x="2686050" y="1436884"/>
              <a:ext cx="2269671" cy="383723"/>
            </a:xfrm>
            <a:custGeom>
              <a:avLst/>
              <a:gdLst>
                <a:gd name="connsiteX0" fmla="*/ 0 w 2269671"/>
                <a:gd name="connsiteY0" fmla="*/ 432737 h 432737"/>
                <a:gd name="connsiteX1" fmla="*/ 514350 w 2269671"/>
                <a:gd name="connsiteY1" fmla="*/ 30 h 432737"/>
                <a:gd name="connsiteX2" fmla="*/ 1126671 w 2269671"/>
                <a:gd name="connsiteY2" fmla="*/ 408245 h 432737"/>
                <a:gd name="connsiteX3" fmla="*/ 1706336 w 2269671"/>
                <a:gd name="connsiteY3" fmla="*/ 32687 h 432737"/>
                <a:gd name="connsiteX4" fmla="*/ 2269671 w 2269671"/>
                <a:gd name="connsiteY4" fmla="*/ 302109 h 432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9671" h="432737">
                  <a:moveTo>
                    <a:pt x="0" y="432737"/>
                  </a:moveTo>
                  <a:cubicBezTo>
                    <a:pt x="163286" y="218424"/>
                    <a:pt x="326572" y="4112"/>
                    <a:pt x="514350" y="30"/>
                  </a:cubicBezTo>
                  <a:cubicBezTo>
                    <a:pt x="702128" y="-4052"/>
                    <a:pt x="928007" y="402802"/>
                    <a:pt x="1126671" y="408245"/>
                  </a:cubicBezTo>
                  <a:cubicBezTo>
                    <a:pt x="1325335" y="413688"/>
                    <a:pt x="1515836" y="50376"/>
                    <a:pt x="1706336" y="32687"/>
                  </a:cubicBezTo>
                  <a:cubicBezTo>
                    <a:pt x="1896836" y="14998"/>
                    <a:pt x="2083253" y="158553"/>
                    <a:pt x="2269671" y="302109"/>
                  </a:cubicBezTo>
                </a:path>
              </a:pathLst>
            </a:cu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01AE389-4566-2238-1F8C-1C8EA25BF026}"/>
                </a:ext>
              </a:extLst>
            </p:cNvPr>
            <p:cNvSpPr/>
            <p:nvPr/>
          </p:nvSpPr>
          <p:spPr>
            <a:xfrm>
              <a:off x="2743199" y="1836973"/>
              <a:ext cx="2155372" cy="383722"/>
            </a:xfrm>
            <a:custGeom>
              <a:avLst/>
              <a:gdLst>
                <a:gd name="connsiteX0" fmla="*/ 0 w 2155372"/>
                <a:gd name="connsiteY0" fmla="*/ 383722 h 383722"/>
                <a:gd name="connsiteX1" fmla="*/ 212272 w 2155372"/>
                <a:gd name="connsiteY1" fmla="*/ 57150 h 383722"/>
                <a:gd name="connsiteX2" fmla="*/ 547008 w 2155372"/>
                <a:gd name="connsiteY2" fmla="*/ 351065 h 383722"/>
                <a:gd name="connsiteX3" fmla="*/ 808265 w 2155372"/>
                <a:gd name="connsiteY3" fmla="*/ 32657 h 383722"/>
                <a:gd name="connsiteX4" fmla="*/ 1257300 w 2155372"/>
                <a:gd name="connsiteY4" fmla="*/ 310243 h 383722"/>
                <a:gd name="connsiteX5" fmla="*/ 1534886 w 2155372"/>
                <a:gd name="connsiteY5" fmla="*/ 24493 h 383722"/>
                <a:gd name="connsiteX6" fmla="*/ 1820636 w 2155372"/>
                <a:gd name="connsiteY6" fmla="*/ 285750 h 383722"/>
                <a:gd name="connsiteX7" fmla="*/ 2155372 w 2155372"/>
                <a:gd name="connsiteY7" fmla="*/ 0 h 383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55372" h="383722">
                  <a:moveTo>
                    <a:pt x="0" y="383722"/>
                  </a:moveTo>
                  <a:cubicBezTo>
                    <a:pt x="60552" y="223157"/>
                    <a:pt x="121104" y="62593"/>
                    <a:pt x="212272" y="57150"/>
                  </a:cubicBezTo>
                  <a:cubicBezTo>
                    <a:pt x="303440" y="51707"/>
                    <a:pt x="447676" y="355147"/>
                    <a:pt x="547008" y="351065"/>
                  </a:cubicBezTo>
                  <a:cubicBezTo>
                    <a:pt x="646340" y="346983"/>
                    <a:pt x="689883" y="39461"/>
                    <a:pt x="808265" y="32657"/>
                  </a:cubicBezTo>
                  <a:cubicBezTo>
                    <a:pt x="926647" y="25853"/>
                    <a:pt x="1136197" y="311604"/>
                    <a:pt x="1257300" y="310243"/>
                  </a:cubicBezTo>
                  <a:cubicBezTo>
                    <a:pt x="1378404" y="308882"/>
                    <a:pt x="1440997" y="28575"/>
                    <a:pt x="1534886" y="24493"/>
                  </a:cubicBezTo>
                  <a:cubicBezTo>
                    <a:pt x="1628775" y="20411"/>
                    <a:pt x="1717222" y="289832"/>
                    <a:pt x="1820636" y="285750"/>
                  </a:cubicBezTo>
                  <a:cubicBezTo>
                    <a:pt x="1924050" y="281668"/>
                    <a:pt x="2110468" y="34018"/>
                    <a:pt x="2155372" y="0"/>
                  </a:cubicBezTo>
                </a:path>
              </a:pathLst>
            </a:cu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23F2D08-7CB4-7BAB-596B-84FC0CA28489}"/>
                </a:ext>
              </a:extLst>
            </p:cNvPr>
            <p:cNvSpPr/>
            <p:nvPr/>
          </p:nvSpPr>
          <p:spPr>
            <a:xfrm>
              <a:off x="2716893" y="2294026"/>
              <a:ext cx="2237014" cy="400227"/>
            </a:xfrm>
            <a:custGeom>
              <a:avLst/>
              <a:gdLst>
                <a:gd name="connsiteX0" fmla="*/ 0 w 2237014"/>
                <a:gd name="connsiteY0" fmla="*/ 367458 h 400227"/>
                <a:gd name="connsiteX1" fmla="*/ 97971 w 2237014"/>
                <a:gd name="connsiteY1" fmla="*/ 65 h 400227"/>
                <a:gd name="connsiteX2" fmla="*/ 244928 w 2237014"/>
                <a:gd name="connsiteY2" fmla="*/ 334801 h 400227"/>
                <a:gd name="connsiteX3" fmla="*/ 342900 w 2237014"/>
                <a:gd name="connsiteY3" fmla="*/ 32722 h 400227"/>
                <a:gd name="connsiteX4" fmla="*/ 587828 w 2237014"/>
                <a:gd name="connsiteY4" fmla="*/ 375622 h 400227"/>
                <a:gd name="connsiteX5" fmla="*/ 702128 w 2237014"/>
                <a:gd name="connsiteY5" fmla="*/ 65379 h 400227"/>
                <a:gd name="connsiteX6" fmla="*/ 808264 w 2237014"/>
                <a:gd name="connsiteY6" fmla="*/ 334801 h 400227"/>
                <a:gd name="connsiteX7" fmla="*/ 898071 w 2237014"/>
                <a:gd name="connsiteY7" fmla="*/ 57215 h 400227"/>
                <a:gd name="connsiteX8" fmla="*/ 1036864 w 2237014"/>
                <a:gd name="connsiteY8" fmla="*/ 400115 h 400227"/>
                <a:gd name="connsiteX9" fmla="*/ 1118507 w 2237014"/>
                <a:gd name="connsiteY9" fmla="*/ 98036 h 400227"/>
                <a:gd name="connsiteX10" fmla="*/ 1298121 w 2237014"/>
                <a:gd name="connsiteY10" fmla="*/ 375622 h 400227"/>
                <a:gd name="connsiteX11" fmla="*/ 1379764 w 2237014"/>
                <a:gd name="connsiteY11" fmla="*/ 73544 h 400227"/>
                <a:gd name="connsiteX12" fmla="*/ 1583871 w 2237014"/>
                <a:gd name="connsiteY12" fmla="*/ 400115 h 400227"/>
                <a:gd name="connsiteX13" fmla="*/ 1755321 w 2237014"/>
                <a:gd name="connsiteY13" fmla="*/ 73544 h 400227"/>
                <a:gd name="connsiteX14" fmla="*/ 1869621 w 2237014"/>
                <a:gd name="connsiteY14" fmla="*/ 391951 h 400227"/>
                <a:gd name="connsiteX15" fmla="*/ 2081893 w 2237014"/>
                <a:gd name="connsiteY15" fmla="*/ 40886 h 400227"/>
                <a:gd name="connsiteX16" fmla="*/ 2237014 w 2237014"/>
                <a:gd name="connsiteY16" fmla="*/ 359294 h 40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7014" h="400227">
                  <a:moveTo>
                    <a:pt x="0" y="367458"/>
                  </a:moveTo>
                  <a:cubicBezTo>
                    <a:pt x="28575" y="186483"/>
                    <a:pt x="57150" y="5508"/>
                    <a:pt x="97971" y="65"/>
                  </a:cubicBezTo>
                  <a:cubicBezTo>
                    <a:pt x="138792" y="-5378"/>
                    <a:pt x="204107" y="329358"/>
                    <a:pt x="244928" y="334801"/>
                  </a:cubicBezTo>
                  <a:cubicBezTo>
                    <a:pt x="285749" y="340244"/>
                    <a:pt x="285750" y="25919"/>
                    <a:pt x="342900" y="32722"/>
                  </a:cubicBezTo>
                  <a:cubicBezTo>
                    <a:pt x="400050" y="39525"/>
                    <a:pt x="527957" y="370179"/>
                    <a:pt x="587828" y="375622"/>
                  </a:cubicBezTo>
                  <a:cubicBezTo>
                    <a:pt x="647699" y="381065"/>
                    <a:pt x="665389" y="72182"/>
                    <a:pt x="702128" y="65379"/>
                  </a:cubicBezTo>
                  <a:cubicBezTo>
                    <a:pt x="738867" y="58576"/>
                    <a:pt x="775607" y="336162"/>
                    <a:pt x="808264" y="334801"/>
                  </a:cubicBezTo>
                  <a:cubicBezTo>
                    <a:pt x="840921" y="333440"/>
                    <a:pt x="859971" y="46329"/>
                    <a:pt x="898071" y="57215"/>
                  </a:cubicBezTo>
                  <a:cubicBezTo>
                    <a:pt x="936171" y="68101"/>
                    <a:pt x="1000125" y="393312"/>
                    <a:pt x="1036864" y="400115"/>
                  </a:cubicBezTo>
                  <a:cubicBezTo>
                    <a:pt x="1073603" y="406918"/>
                    <a:pt x="1074964" y="102118"/>
                    <a:pt x="1118507" y="98036"/>
                  </a:cubicBezTo>
                  <a:cubicBezTo>
                    <a:pt x="1162050" y="93954"/>
                    <a:pt x="1254578" y="379704"/>
                    <a:pt x="1298121" y="375622"/>
                  </a:cubicBezTo>
                  <a:cubicBezTo>
                    <a:pt x="1341664" y="371540"/>
                    <a:pt x="1332139" y="69462"/>
                    <a:pt x="1379764" y="73544"/>
                  </a:cubicBezTo>
                  <a:cubicBezTo>
                    <a:pt x="1427389" y="77626"/>
                    <a:pt x="1521278" y="400115"/>
                    <a:pt x="1583871" y="400115"/>
                  </a:cubicBezTo>
                  <a:cubicBezTo>
                    <a:pt x="1646464" y="400115"/>
                    <a:pt x="1707696" y="74905"/>
                    <a:pt x="1755321" y="73544"/>
                  </a:cubicBezTo>
                  <a:cubicBezTo>
                    <a:pt x="1802946" y="72183"/>
                    <a:pt x="1815192" y="397394"/>
                    <a:pt x="1869621" y="391951"/>
                  </a:cubicBezTo>
                  <a:cubicBezTo>
                    <a:pt x="1924050" y="386508"/>
                    <a:pt x="2020661" y="46329"/>
                    <a:pt x="2081893" y="40886"/>
                  </a:cubicBezTo>
                  <a:cubicBezTo>
                    <a:pt x="2143125" y="35443"/>
                    <a:pt x="2190069" y="197368"/>
                    <a:pt x="2237014" y="359294"/>
                  </a:cubicBezTo>
                </a:path>
              </a:pathLst>
            </a:cu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B3A8C5E-A789-AAD2-650A-CA7BA7B8A9B3}"/>
                </a:ext>
              </a:extLst>
            </p:cNvPr>
            <p:cNvSpPr/>
            <p:nvPr/>
          </p:nvSpPr>
          <p:spPr>
            <a:xfrm>
              <a:off x="2716893" y="2767584"/>
              <a:ext cx="2282190" cy="457224"/>
            </a:xfrm>
            <a:custGeom>
              <a:avLst/>
              <a:gdLst>
                <a:gd name="connsiteX0" fmla="*/ 0 w 2282190"/>
                <a:gd name="connsiteY0" fmla="*/ 388626 h 457224"/>
                <a:gd name="connsiteX1" fmla="*/ 87630 w 2282190"/>
                <a:gd name="connsiteY1" fmla="*/ 6 h 457224"/>
                <a:gd name="connsiteX2" fmla="*/ 201930 w 2282190"/>
                <a:gd name="connsiteY2" fmla="*/ 396246 h 457224"/>
                <a:gd name="connsiteX3" fmla="*/ 266700 w 2282190"/>
                <a:gd name="connsiteY3" fmla="*/ 15246 h 457224"/>
                <a:gd name="connsiteX4" fmla="*/ 381000 w 2282190"/>
                <a:gd name="connsiteY4" fmla="*/ 373386 h 457224"/>
                <a:gd name="connsiteX5" fmla="*/ 445770 w 2282190"/>
                <a:gd name="connsiteY5" fmla="*/ 11436 h 457224"/>
                <a:gd name="connsiteX6" fmla="*/ 541020 w 2282190"/>
                <a:gd name="connsiteY6" fmla="*/ 403866 h 457224"/>
                <a:gd name="connsiteX7" fmla="*/ 621030 w 2282190"/>
                <a:gd name="connsiteY7" fmla="*/ 11436 h 457224"/>
                <a:gd name="connsiteX8" fmla="*/ 701040 w 2282190"/>
                <a:gd name="connsiteY8" fmla="*/ 422916 h 457224"/>
                <a:gd name="connsiteX9" fmla="*/ 803910 w 2282190"/>
                <a:gd name="connsiteY9" fmla="*/ 7626 h 457224"/>
                <a:gd name="connsiteX10" fmla="*/ 895350 w 2282190"/>
                <a:gd name="connsiteY10" fmla="*/ 426726 h 457224"/>
                <a:gd name="connsiteX11" fmla="*/ 979170 w 2282190"/>
                <a:gd name="connsiteY11" fmla="*/ 22866 h 457224"/>
                <a:gd name="connsiteX12" fmla="*/ 1093470 w 2282190"/>
                <a:gd name="connsiteY12" fmla="*/ 411486 h 457224"/>
                <a:gd name="connsiteX13" fmla="*/ 1169670 w 2282190"/>
                <a:gd name="connsiteY13" fmla="*/ 34296 h 457224"/>
                <a:gd name="connsiteX14" fmla="*/ 1264920 w 2282190"/>
                <a:gd name="connsiteY14" fmla="*/ 396246 h 457224"/>
                <a:gd name="connsiteX15" fmla="*/ 1325880 w 2282190"/>
                <a:gd name="connsiteY15" fmla="*/ 68586 h 457224"/>
                <a:gd name="connsiteX16" fmla="*/ 1455420 w 2282190"/>
                <a:gd name="connsiteY16" fmla="*/ 422916 h 457224"/>
                <a:gd name="connsiteX17" fmla="*/ 1501140 w 2282190"/>
                <a:gd name="connsiteY17" fmla="*/ 76206 h 457224"/>
                <a:gd name="connsiteX18" fmla="*/ 1645920 w 2282190"/>
                <a:gd name="connsiteY18" fmla="*/ 438156 h 457224"/>
                <a:gd name="connsiteX19" fmla="*/ 1733550 w 2282190"/>
                <a:gd name="connsiteY19" fmla="*/ 60966 h 457224"/>
                <a:gd name="connsiteX20" fmla="*/ 1836420 w 2282190"/>
                <a:gd name="connsiteY20" fmla="*/ 457206 h 457224"/>
                <a:gd name="connsiteX21" fmla="*/ 1916430 w 2282190"/>
                <a:gd name="connsiteY21" fmla="*/ 41916 h 457224"/>
                <a:gd name="connsiteX22" fmla="*/ 2030730 w 2282190"/>
                <a:gd name="connsiteY22" fmla="*/ 453396 h 457224"/>
                <a:gd name="connsiteX23" fmla="*/ 2156460 w 2282190"/>
                <a:gd name="connsiteY23" fmla="*/ 30486 h 457224"/>
                <a:gd name="connsiteX24" fmla="*/ 2282190 w 2282190"/>
                <a:gd name="connsiteY24" fmla="*/ 415296 h 45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82190" h="457224">
                  <a:moveTo>
                    <a:pt x="0" y="388626"/>
                  </a:moveTo>
                  <a:cubicBezTo>
                    <a:pt x="26987" y="193681"/>
                    <a:pt x="53975" y="-1264"/>
                    <a:pt x="87630" y="6"/>
                  </a:cubicBezTo>
                  <a:cubicBezTo>
                    <a:pt x="121285" y="1276"/>
                    <a:pt x="172085" y="393706"/>
                    <a:pt x="201930" y="396246"/>
                  </a:cubicBezTo>
                  <a:cubicBezTo>
                    <a:pt x="231775" y="398786"/>
                    <a:pt x="236855" y="19056"/>
                    <a:pt x="266700" y="15246"/>
                  </a:cubicBezTo>
                  <a:cubicBezTo>
                    <a:pt x="296545" y="11436"/>
                    <a:pt x="351155" y="374021"/>
                    <a:pt x="381000" y="373386"/>
                  </a:cubicBezTo>
                  <a:cubicBezTo>
                    <a:pt x="410845" y="372751"/>
                    <a:pt x="419100" y="6356"/>
                    <a:pt x="445770" y="11436"/>
                  </a:cubicBezTo>
                  <a:cubicBezTo>
                    <a:pt x="472440" y="16516"/>
                    <a:pt x="511810" y="403866"/>
                    <a:pt x="541020" y="403866"/>
                  </a:cubicBezTo>
                  <a:cubicBezTo>
                    <a:pt x="570230" y="403866"/>
                    <a:pt x="594360" y="8261"/>
                    <a:pt x="621030" y="11436"/>
                  </a:cubicBezTo>
                  <a:cubicBezTo>
                    <a:pt x="647700" y="14611"/>
                    <a:pt x="670560" y="423551"/>
                    <a:pt x="701040" y="422916"/>
                  </a:cubicBezTo>
                  <a:cubicBezTo>
                    <a:pt x="731520" y="422281"/>
                    <a:pt x="771525" y="6991"/>
                    <a:pt x="803910" y="7626"/>
                  </a:cubicBezTo>
                  <a:cubicBezTo>
                    <a:pt x="836295" y="8261"/>
                    <a:pt x="866140" y="424186"/>
                    <a:pt x="895350" y="426726"/>
                  </a:cubicBezTo>
                  <a:cubicBezTo>
                    <a:pt x="924560" y="429266"/>
                    <a:pt x="946150" y="25406"/>
                    <a:pt x="979170" y="22866"/>
                  </a:cubicBezTo>
                  <a:cubicBezTo>
                    <a:pt x="1012190" y="20326"/>
                    <a:pt x="1061720" y="409581"/>
                    <a:pt x="1093470" y="411486"/>
                  </a:cubicBezTo>
                  <a:cubicBezTo>
                    <a:pt x="1125220" y="413391"/>
                    <a:pt x="1141095" y="36836"/>
                    <a:pt x="1169670" y="34296"/>
                  </a:cubicBezTo>
                  <a:cubicBezTo>
                    <a:pt x="1198245" y="31756"/>
                    <a:pt x="1238885" y="390531"/>
                    <a:pt x="1264920" y="396246"/>
                  </a:cubicBezTo>
                  <a:cubicBezTo>
                    <a:pt x="1290955" y="401961"/>
                    <a:pt x="1294130" y="64141"/>
                    <a:pt x="1325880" y="68586"/>
                  </a:cubicBezTo>
                  <a:cubicBezTo>
                    <a:pt x="1357630" y="73031"/>
                    <a:pt x="1426210" y="421646"/>
                    <a:pt x="1455420" y="422916"/>
                  </a:cubicBezTo>
                  <a:cubicBezTo>
                    <a:pt x="1484630" y="424186"/>
                    <a:pt x="1469390" y="73666"/>
                    <a:pt x="1501140" y="76206"/>
                  </a:cubicBezTo>
                  <a:cubicBezTo>
                    <a:pt x="1532890" y="78746"/>
                    <a:pt x="1607185" y="440696"/>
                    <a:pt x="1645920" y="438156"/>
                  </a:cubicBezTo>
                  <a:cubicBezTo>
                    <a:pt x="1684655" y="435616"/>
                    <a:pt x="1701800" y="57791"/>
                    <a:pt x="1733550" y="60966"/>
                  </a:cubicBezTo>
                  <a:cubicBezTo>
                    <a:pt x="1765300" y="64141"/>
                    <a:pt x="1805940" y="460381"/>
                    <a:pt x="1836420" y="457206"/>
                  </a:cubicBezTo>
                  <a:cubicBezTo>
                    <a:pt x="1866900" y="454031"/>
                    <a:pt x="1884045" y="42551"/>
                    <a:pt x="1916430" y="41916"/>
                  </a:cubicBezTo>
                  <a:cubicBezTo>
                    <a:pt x="1948815" y="41281"/>
                    <a:pt x="1990725" y="455301"/>
                    <a:pt x="2030730" y="453396"/>
                  </a:cubicBezTo>
                  <a:cubicBezTo>
                    <a:pt x="2070735" y="451491"/>
                    <a:pt x="2114550" y="36836"/>
                    <a:pt x="2156460" y="30486"/>
                  </a:cubicBezTo>
                  <a:cubicBezTo>
                    <a:pt x="2198370" y="24136"/>
                    <a:pt x="2240280" y="219716"/>
                    <a:pt x="2282190" y="415296"/>
                  </a:cubicBezTo>
                </a:path>
              </a:pathLst>
            </a:cu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E1A7F64-1CAA-3232-D02C-1E0C1C542C42}"/>
                </a:ext>
              </a:extLst>
            </p:cNvPr>
            <p:cNvGrpSpPr/>
            <p:nvPr/>
          </p:nvGrpSpPr>
          <p:grpSpPr>
            <a:xfrm rot="21432447">
              <a:off x="2692763" y="3322894"/>
              <a:ext cx="2306320" cy="497864"/>
              <a:chOff x="2682240" y="4074073"/>
              <a:chExt cx="2306320" cy="497864"/>
            </a:xfrm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A023B440-9767-C232-E6B9-83E315F45C3A}"/>
                  </a:ext>
                </a:extLst>
              </p:cNvPr>
              <p:cNvSpPr/>
              <p:nvPr/>
            </p:nvSpPr>
            <p:spPr>
              <a:xfrm>
                <a:off x="2682240" y="4074073"/>
                <a:ext cx="1153160" cy="457224"/>
              </a:xfrm>
              <a:custGeom>
                <a:avLst/>
                <a:gdLst>
                  <a:gd name="connsiteX0" fmla="*/ 0 w 2282190"/>
                  <a:gd name="connsiteY0" fmla="*/ 388626 h 457224"/>
                  <a:gd name="connsiteX1" fmla="*/ 87630 w 2282190"/>
                  <a:gd name="connsiteY1" fmla="*/ 6 h 457224"/>
                  <a:gd name="connsiteX2" fmla="*/ 201930 w 2282190"/>
                  <a:gd name="connsiteY2" fmla="*/ 396246 h 457224"/>
                  <a:gd name="connsiteX3" fmla="*/ 266700 w 2282190"/>
                  <a:gd name="connsiteY3" fmla="*/ 15246 h 457224"/>
                  <a:gd name="connsiteX4" fmla="*/ 381000 w 2282190"/>
                  <a:gd name="connsiteY4" fmla="*/ 373386 h 457224"/>
                  <a:gd name="connsiteX5" fmla="*/ 445770 w 2282190"/>
                  <a:gd name="connsiteY5" fmla="*/ 11436 h 457224"/>
                  <a:gd name="connsiteX6" fmla="*/ 541020 w 2282190"/>
                  <a:gd name="connsiteY6" fmla="*/ 403866 h 457224"/>
                  <a:gd name="connsiteX7" fmla="*/ 621030 w 2282190"/>
                  <a:gd name="connsiteY7" fmla="*/ 11436 h 457224"/>
                  <a:gd name="connsiteX8" fmla="*/ 701040 w 2282190"/>
                  <a:gd name="connsiteY8" fmla="*/ 422916 h 457224"/>
                  <a:gd name="connsiteX9" fmla="*/ 803910 w 2282190"/>
                  <a:gd name="connsiteY9" fmla="*/ 7626 h 457224"/>
                  <a:gd name="connsiteX10" fmla="*/ 895350 w 2282190"/>
                  <a:gd name="connsiteY10" fmla="*/ 426726 h 457224"/>
                  <a:gd name="connsiteX11" fmla="*/ 979170 w 2282190"/>
                  <a:gd name="connsiteY11" fmla="*/ 22866 h 457224"/>
                  <a:gd name="connsiteX12" fmla="*/ 1093470 w 2282190"/>
                  <a:gd name="connsiteY12" fmla="*/ 411486 h 457224"/>
                  <a:gd name="connsiteX13" fmla="*/ 1169670 w 2282190"/>
                  <a:gd name="connsiteY13" fmla="*/ 34296 h 457224"/>
                  <a:gd name="connsiteX14" fmla="*/ 1264920 w 2282190"/>
                  <a:gd name="connsiteY14" fmla="*/ 396246 h 457224"/>
                  <a:gd name="connsiteX15" fmla="*/ 1325880 w 2282190"/>
                  <a:gd name="connsiteY15" fmla="*/ 68586 h 457224"/>
                  <a:gd name="connsiteX16" fmla="*/ 1455420 w 2282190"/>
                  <a:gd name="connsiteY16" fmla="*/ 422916 h 457224"/>
                  <a:gd name="connsiteX17" fmla="*/ 1501140 w 2282190"/>
                  <a:gd name="connsiteY17" fmla="*/ 76206 h 457224"/>
                  <a:gd name="connsiteX18" fmla="*/ 1645920 w 2282190"/>
                  <a:gd name="connsiteY18" fmla="*/ 438156 h 457224"/>
                  <a:gd name="connsiteX19" fmla="*/ 1733550 w 2282190"/>
                  <a:gd name="connsiteY19" fmla="*/ 60966 h 457224"/>
                  <a:gd name="connsiteX20" fmla="*/ 1836420 w 2282190"/>
                  <a:gd name="connsiteY20" fmla="*/ 457206 h 457224"/>
                  <a:gd name="connsiteX21" fmla="*/ 1916430 w 2282190"/>
                  <a:gd name="connsiteY21" fmla="*/ 41916 h 457224"/>
                  <a:gd name="connsiteX22" fmla="*/ 2030730 w 2282190"/>
                  <a:gd name="connsiteY22" fmla="*/ 453396 h 457224"/>
                  <a:gd name="connsiteX23" fmla="*/ 2156460 w 2282190"/>
                  <a:gd name="connsiteY23" fmla="*/ 30486 h 457224"/>
                  <a:gd name="connsiteX24" fmla="*/ 2282190 w 2282190"/>
                  <a:gd name="connsiteY24" fmla="*/ 415296 h 457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282190" h="457224">
                    <a:moveTo>
                      <a:pt x="0" y="388626"/>
                    </a:moveTo>
                    <a:cubicBezTo>
                      <a:pt x="26987" y="193681"/>
                      <a:pt x="53975" y="-1264"/>
                      <a:pt x="87630" y="6"/>
                    </a:cubicBezTo>
                    <a:cubicBezTo>
                      <a:pt x="121285" y="1276"/>
                      <a:pt x="172085" y="393706"/>
                      <a:pt x="201930" y="396246"/>
                    </a:cubicBezTo>
                    <a:cubicBezTo>
                      <a:pt x="231775" y="398786"/>
                      <a:pt x="236855" y="19056"/>
                      <a:pt x="266700" y="15246"/>
                    </a:cubicBezTo>
                    <a:cubicBezTo>
                      <a:pt x="296545" y="11436"/>
                      <a:pt x="351155" y="374021"/>
                      <a:pt x="381000" y="373386"/>
                    </a:cubicBezTo>
                    <a:cubicBezTo>
                      <a:pt x="410845" y="372751"/>
                      <a:pt x="419100" y="6356"/>
                      <a:pt x="445770" y="11436"/>
                    </a:cubicBezTo>
                    <a:cubicBezTo>
                      <a:pt x="472440" y="16516"/>
                      <a:pt x="511810" y="403866"/>
                      <a:pt x="541020" y="403866"/>
                    </a:cubicBezTo>
                    <a:cubicBezTo>
                      <a:pt x="570230" y="403866"/>
                      <a:pt x="594360" y="8261"/>
                      <a:pt x="621030" y="11436"/>
                    </a:cubicBezTo>
                    <a:cubicBezTo>
                      <a:pt x="647700" y="14611"/>
                      <a:pt x="670560" y="423551"/>
                      <a:pt x="701040" y="422916"/>
                    </a:cubicBezTo>
                    <a:cubicBezTo>
                      <a:pt x="731520" y="422281"/>
                      <a:pt x="771525" y="6991"/>
                      <a:pt x="803910" y="7626"/>
                    </a:cubicBezTo>
                    <a:cubicBezTo>
                      <a:pt x="836295" y="8261"/>
                      <a:pt x="866140" y="424186"/>
                      <a:pt x="895350" y="426726"/>
                    </a:cubicBezTo>
                    <a:cubicBezTo>
                      <a:pt x="924560" y="429266"/>
                      <a:pt x="946150" y="25406"/>
                      <a:pt x="979170" y="22866"/>
                    </a:cubicBezTo>
                    <a:cubicBezTo>
                      <a:pt x="1012190" y="20326"/>
                      <a:pt x="1061720" y="409581"/>
                      <a:pt x="1093470" y="411486"/>
                    </a:cubicBezTo>
                    <a:cubicBezTo>
                      <a:pt x="1125220" y="413391"/>
                      <a:pt x="1141095" y="36836"/>
                      <a:pt x="1169670" y="34296"/>
                    </a:cubicBezTo>
                    <a:cubicBezTo>
                      <a:pt x="1198245" y="31756"/>
                      <a:pt x="1238885" y="390531"/>
                      <a:pt x="1264920" y="396246"/>
                    </a:cubicBezTo>
                    <a:cubicBezTo>
                      <a:pt x="1290955" y="401961"/>
                      <a:pt x="1294130" y="64141"/>
                      <a:pt x="1325880" y="68586"/>
                    </a:cubicBezTo>
                    <a:cubicBezTo>
                      <a:pt x="1357630" y="73031"/>
                      <a:pt x="1426210" y="421646"/>
                      <a:pt x="1455420" y="422916"/>
                    </a:cubicBezTo>
                    <a:cubicBezTo>
                      <a:pt x="1484630" y="424186"/>
                      <a:pt x="1469390" y="73666"/>
                      <a:pt x="1501140" y="76206"/>
                    </a:cubicBezTo>
                    <a:cubicBezTo>
                      <a:pt x="1532890" y="78746"/>
                      <a:pt x="1607185" y="440696"/>
                      <a:pt x="1645920" y="438156"/>
                    </a:cubicBezTo>
                    <a:cubicBezTo>
                      <a:pt x="1684655" y="435616"/>
                      <a:pt x="1701800" y="57791"/>
                      <a:pt x="1733550" y="60966"/>
                    </a:cubicBezTo>
                    <a:cubicBezTo>
                      <a:pt x="1765300" y="64141"/>
                      <a:pt x="1805940" y="460381"/>
                      <a:pt x="1836420" y="457206"/>
                    </a:cubicBezTo>
                    <a:cubicBezTo>
                      <a:pt x="1866900" y="454031"/>
                      <a:pt x="1884045" y="42551"/>
                      <a:pt x="1916430" y="41916"/>
                    </a:cubicBezTo>
                    <a:cubicBezTo>
                      <a:pt x="1948815" y="41281"/>
                      <a:pt x="1990725" y="455301"/>
                      <a:pt x="2030730" y="453396"/>
                    </a:cubicBezTo>
                    <a:cubicBezTo>
                      <a:pt x="2070735" y="451491"/>
                      <a:pt x="2114550" y="36836"/>
                      <a:pt x="2156460" y="30486"/>
                    </a:cubicBezTo>
                    <a:cubicBezTo>
                      <a:pt x="2198370" y="24136"/>
                      <a:pt x="2240280" y="219716"/>
                      <a:pt x="2282190" y="415296"/>
                    </a:cubicBezTo>
                  </a:path>
                </a:pathLst>
              </a:cu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B87C6610-BFA7-28DB-607E-FFF06AE06FFE}"/>
                  </a:ext>
                </a:extLst>
              </p:cNvPr>
              <p:cNvSpPr/>
              <p:nvPr/>
            </p:nvSpPr>
            <p:spPr>
              <a:xfrm>
                <a:off x="3835400" y="4114713"/>
                <a:ext cx="1153160" cy="457224"/>
              </a:xfrm>
              <a:custGeom>
                <a:avLst/>
                <a:gdLst>
                  <a:gd name="connsiteX0" fmla="*/ 0 w 2282190"/>
                  <a:gd name="connsiteY0" fmla="*/ 388626 h 457224"/>
                  <a:gd name="connsiteX1" fmla="*/ 87630 w 2282190"/>
                  <a:gd name="connsiteY1" fmla="*/ 6 h 457224"/>
                  <a:gd name="connsiteX2" fmla="*/ 201930 w 2282190"/>
                  <a:gd name="connsiteY2" fmla="*/ 396246 h 457224"/>
                  <a:gd name="connsiteX3" fmla="*/ 266700 w 2282190"/>
                  <a:gd name="connsiteY3" fmla="*/ 15246 h 457224"/>
                  <a:gd name="connsiteX4" fmla="*/ 381000 w 2282190"/>
                  <a:gd name="connsiteY4" fmla="*/ 373386 h 457224"/>
                  <a:gd name="connsiteX5" fmla="*/ 445770 w 2282190"/>
                  <a:gd name="connsiteY5" fmla="*/ 11436 h 457224"/>
                  <a:gd name="connsiteX6" fmla="*/ 541020 w 2282190"/>
                  <a:gd name="connsiteY6" fmla="*/ 403866 h 457224"/>
                  <a:gd name="connsiteX7" fmla="*/ 621030 w 2282190"/>
                  <a:gd name="connsiteY7" fmla="*/ 11436 h 457224"/>
                  <a:gd name="connsiteX8" fmla="*/ 701040 w 2282190"/>
                  <a:gd name="connsiteY8" fmla="*/ 422916 h 457224"/>
                  <a:gd name="connsiteX9" fmla="*/ 803910 w 2282190"/>
                  <a:gd name="connsiteY9" fmla="*/ 7626 h 457224"/>
                  <a:gd name="connsiteX10" fmla="*/ 895350 w 2282190"/>
                  <a:gd name="connsiteY10" fmla="*/ 426726 h 457224"/>
                  <a:gd name="connsiteX11" fmla="*/ 979170 w 2282190"/>
                  <a:gd name="connsiteY11" fmla="*/ 22866 h 457224"/>
                  <a:gd name="connsiteX12" fmla="*/ 1093470 w 2282190"/>
                  <a:gd name="connsiteY12" fmla="*/ 411486 h 457224"/>
                  <a:gd name="connsiteX13" fmla="*/ 1169670 w 2282190"/>
                  <a:gd name="connsiteY13" fmla="*/ 34296 h 457224"/>
                  <a:gd name="connsiteX14" fmla="*/ 1264920 w 2282190"/>
                  <a:gd name="connsiteY14" fmla="*/ 396246 h 457224"/>
                  <a:gd name="connsiteX15" fmla="*/ 1325880 w 2282190"/>
                  <a:gd name="connsiteY15" fmla="*/ 68586 h 457224"/>
                  <a:gd name="connsiteX16" fmla="*/ 1455420 w 2282190"/>
                  <a:gd name="connsiteY16" fmla="*/ 422916 h 457224"/>
                  <a:gd name="connsiteX17" fmla="*/ 1501140 w 2282190"/>
                  <a:gd name="connsiteY17" fmla="*/ 76206 h 457224"/>
                  <a:gd name="connsiteX18" fmla="*/ 1645920 w 2282190"/>
                  <a:gd name="connsiteY18" fmla="*/ 438156 h 457224"/>
                  <a:gd name="connsiteX19" fmla="*/ 1733550 w 2282190"/>
                  <a:gd name="connsiteY19" fmla="*/ 60966 h 457224"/>
                  <a:gd name="connsiteX20" fmla="*/ 1836420 w 2282190"/>
                  <a:gd name="connsiteY20" fmla="*/ 457206 h 457224"/>
                  <a:gd name="connsiteX21" fmla="*/ 1916430 w 2282190"/>
                  <a:gd name="connsiteY21" fmla="*/ 41916 h 457224"/>
                  <a:gd name="connsiteX22" fmla="*/ 2030730 w 2282190"/>
                  <a:gd name="connsiteY22" fmla="*/ 453396 h 457224"/>
                  <a:gd name="connsiteX23" fmla="*/ 2156460 w 2282190"/>
                  <a:gd name="connsiteY23" fmla="*/ 30486 h 457224"/>
                  <a:gd name="connsiteX24" fmla="*/ 2282190 w 2282190"/>
                  <a:gd name="connsiteY24" fmla="*/ 415296 h 457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282190" h="457224">
                    <a:moveTo>
                      <a:pt x="0" y="388626"/>
                    </a:moveTo>
                    <a:cubicBezTo>
                      <a:pt x="26987" y="193681"/>
                      <a:pt x="53975" y="-1264"/>
                      <a:pt x="87630" y="6"/>
                    </a:cubicBezTo>
                    <a:cubicBezTo>
                      <a:pt x="121285" y="1276"/>
                      <a:pt x="172085" y="393706"/>
                      <a:pt x="201930" y="396246"/>
                    </a:cubicBezTo>
                    <a:cubicBezTo>
                      <a:pt x="231775" y="398786"/>
                      <a:pt x="236855" y="19056"/>
                      <a:pt x="266700" y="15246"/>
                    </a:cubicBezTo>
                    <a:cubicBezTo>
                      <a:pt x="296545" y="11436"/>
                      <a:pt x="351155" y="374021"/>
                      <a:pt x="381000" y="373386"/>
                    </a:cubicBezTo>
                    <a:cubicBezTo>
                      <a:pt x="410845" y="372751"/>
                      <a:pt x="419100" y="6356"/>
                      <a:pt x="445770" y="11436"/>
                    </a:cubicBezTo>
                    <a:cubicBezTo>
                      <a:pt x="472440" y="16516"/>
                      <a:pt x="511810" y="403866"/>
                      <a:pt x="541020" y="403866"/>
                    </a:cubicBezTo>
                    <a:cubicBezTo>
                      <a:pt x="570230" y="403866"/>
                      <a:pt x="594360" y="8261"/>
                      <a:pt x="621030" y="11436"/>
                    </a:cubicBezTo>
                    <a:cubicBezTo>
                      <a:pt x="647700" y="14611"/>
                      <a:pt x="670560" y="423551"/>
                      <a:pt x="701040" y="422916"/>
                    </a:cubicBezTo>
                    <a:cubicBezTo>
                      <a:pt x="731520" y="422281"/>
                      <a:pt x="771525" y="6991"/>
                      <a:pt x="803910" y="7626"/>
                    </a:cubicBezTo>
                    <a:cubicBezTo>
                      <a:pt x="836295" y="8261"/>
                      <a:pt x="866140" y="424186"/>
                      <a:pt x="895350" y="426726"/>
                    </a:cubicBezTo>
                    <a:cubicBezTo>
                      <a:pt x="924560" y="429266"/>
                      <a:pt x="946150" y="25406"/>
                      <a:pt x="979170" y="22866"/>
                    </a:cubicBezTo>
                    <a:cubicBezTo>
                      <a:pt x="1012190" y="20326"/>
                      <a:pt x="1061720" y="409581"/>
                      <a:pt x="1093470" y="411486"/>
                    </a:cubicBezTo>
                    <a:cubicBezTo>
                      <a:pt x="1125220" y="413391"/>
                      <a:pt x="1141095" y="36836"/>
                      <a:pt x="1169670" y="34296"/>
                    </a:cubicBezTo>
                    <a:cubicBezTo>
                      <a:pt x="1198245" y="31756"/>
                      <a:pt x="1238885" y="390531"/>
                      <a:pt x="1264920" y="396246"/>
                    </a:cubicBezTo>
                    <a:cubicBezTo>
                      <a:pt x="1290955" y="401961"/>
                      <a:pt x="1294130" y="64141"/>
                      <a:pt x="1325880" y="68586"/>
                    </a:cubicBezTo>
                    <a:cubicBezTo>
                      <a:pt x="1357630" y="73031"/>
                      <a:pt x="1426210" y="421646"/>
                      <a:pt x="1455420" y="422916"/>
                    </a:cubicBezTo>
                    <a:cubicBezTo>
                      <a:pt x="1484630" y="424186"/>
                      <a:pt x="1469390" y="73666"/>
                      <a:pt x="1501140" y="76206"/>
                    </a:cubicBezTo>
                    <a:cubicBezTo>
                      <a:pt x="1532890" y="78746"/>
                      <a:pt x="1607185" y="440696"/>
                      <a:pt x="1645920" y="438156"/>
                    </a:cubicBezTo>
                    <a:cubicBezTo>
                      <a:pt x="1684655" y="435616"/>
                      <a:pt x="1701800" y="57791"/>
                      <a:pt x="1733550" y="60966"/>
                    </a:cubicBezTo>
                    <a:cubicBezTo>
                      <a:pt x="1765300" y="64141"/>
                      <a:pt x="1805940" y="460381"/>
                      <a:pt x="1836420" y="457206"/>
                    </a:cubicBezTo>
                    <a:cubicBezTo>
                      <a:pt x="1866900" y="454031"/>
                      <a:pt x="1884045" y="42551"/>
                      <a:pt x="1916430" y="41916"/>
                    </a:cubicBezTo>
                    <a:cubicBezTo>
                      <a:pt x="1948815" y="41281"/>
                      <a:pt x="1990725" y="455301"/>
                      <a:pt x="2030730" y="453396"/>
                    </a:cubicBezTo>
                    <a:cubicBezTo>
                      <a:pt x="2070735" y="451491"/>
                      <a:pt x="2114550" y="36836"/>
                      <a:pt x="2156460" y="30486"/>
                    </a:cubicBezTo>
                    <a:cubicBezTo>
                      <a:pt x="2198370" y="24136"/>
                      <a:pt x="2240280" y="219716"/>
                      <a:pt x="2282190" y="415296"/>
                    </a:cubicBezTo>
                  </a:path>
                </a:pathLst>
              </a:cu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</p:grp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978185E-8802-249B-9E4E-8CB631E8B14B}"/>
              </a:ext>
            </a:extLst>
          </p:cNvPr>
          <p:cNvCxnSpPr/>
          <p:nvPr/>
        </p:nvCxnSpPr>
        <p:spPr>
          <a:xfrm flipV="1">
            <a:off x="4587294" y="1928544"/>
            <a:ext cx="0" cy="24492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46B73BC-E5CB-B422-C934-40B0AB16A4C8}"/>
              </a:ext>
            </a:extLst>
          </p:cNvPr>
          <p:cNvSpPr txBox="1"/>
          <p:nvPr/>
        </p:nvSpPr>
        <p:spPr>
          <a:xfrm>
            <a:off x="4323345" y="1692321"/>
            <a:ext cx="543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>
                <a:solidFill>
                  <a:schemeClr val="bg2"/>
                </a:solidFill>
                <a:latin typeface="Fira Sans Condensed" panose="020B0503050000020004" pitchFamily="34" charset="0"/>
              </a:rPr>
              <a:t>Bajo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1E3FB33-A4B0-8F56-340B-A726F960E416}"/>
              </a:ext>
            </a:extLst>
          </p:cNvPr>
          <p:cNvSpPr txBox="1"/>
          <p:nvPr/>
        </p:nvSpPr>
        <p:spPr>
          <a:xfrm>
            <a:off x="4377848" y="4364736"/>
            <a:ext cx="434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>
                <a:solidFill>
                  <a:schemeClr val="bg2"/>
                </a:solidFill>
                <a:latin typeface="Fira Sans Condensed" panose="020B0503050000020004" pitchFamily="34" charset="0"/>
              </a:rPr>
              <a:t>Alto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38D17FE-0FCE-1808-8264-33D21C102137}"/>
              </a:ext>
            </a:extLst>
          </p:cNvPr>
          <p:cNvSpPr txBox="1"/>
          <p:nvPr/>
        </p:nvSpPr>
        <p:spPr>
          <a:xfrm>
            <a:off x="2531876" y="1399111"/>
            <a:ext cx="1973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2"/>
                </a:solidFill>
                <a:latin typeface="Fira Sans Condensed" panose="020B0503050000020004" pitchFamily="34" charset="0"/>
              </a:rPr>
              <a:t>Espectro de frecuencias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913757B-4CCB-F32B-B12D-15C0B973D626}"/>
              </a:ext>
            </a:extLst>
          </p:cNvPr>
          <p:cNvGrpSpPr/>
          <p:nvPr/>
        </p:nvGrpSpPr>
        <p:grpSpPr>
          <a:xfrm rot="16648065">
            <a:off x="3969772" y="2636275"/>
            <a:ext cx="2649265" cy="1044028"/>
            <a:chOff x="4865914" y="3154631"/>
            <a:chExt cx="3808786" cy="1044028"/>
          </a:xfrm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FA745DDD-45C4-0054-7EF3-F29AACF93906}"/>
                </a:ext>
              </a:extLst>
            </p:cNvPr>
            <p:cNvSpPr/>
            <p:nvPr/>
          </p:nvSpPr>
          <p:spPr>
            <a:xfrm>
              <a:off x="4865914" y="3526653"/>
              <a:ext cx="846183" cy="672006"/>
            </a:xfrm>
            <a:custGeom>
              <a:avLst/>
              <a:gdLst>
                <a:gd name="connsiteX0" fmla="*/ 0 w 767443"/>
                <a:gd name="connsiteY0" fmla="*/ 490176 h 672006"/>
                <a:gd name="connsiteX1" fmla="*/ 73479 w 767443"/>
                <a:gd name="connsiteY1" fmla="*/ 237083 h 672006"/>
                <a:gd name="connsiteX2" fmla="*/ 122465 w 767443"/>
                <a:gd name="connsiteY2" fmla="*/ 441190 h 672006"/>
                <a:gd name="connsiteX3" fmla="*/ 146957 w 767443"/>
                <a:gd name="connsiteY3" fmla="*/ 277904 h 672006"/>
                <a:gd name="connsiteX4" fmla="*/ 187779 w 767443"/>
                <a:gd name="connsiteY4" fmla="*/ 539161 h 672006"/>
                <a:gd name="connsiteX5" fmla="*/ 228600 w 767443"/>
                <a:gd name="connsiteY5" fmla="*/ 351383 h 672006"/>
                <a:gd name="connsiteX6" fmla="*/ 285750 w 767443"/>
                <a:gd name="connsiteY6" fmla="*/ 669790 h 672006"/>
                <a:gd name="connsiteX7" fmla="*/ 326572 w 767443"/>
                <a:gd name="connsiteY7" fmla="*/ 498340 h 672006"/>
                <a:gd name="connsiteX8" fmla="*/ 391886 w 767443"/>
                <a:gd name="connsiteY8" fmla="*/ 612640 h 672006"/>
                <a:gd name="connsiteX9" fmla="*/ 408215 w 767443"/>
                <a:gd name="connsiteY9" fmla="*/ 245247 h 672006"/>
                <a:gd name="connsiteX10" fmla="*/ 465365 w 767443"/>
                <a:gd name="connsiteY10" fmla="*/ 482011 h 672006"/>
                <a:gd name="connsiteX11" fmla="*/ 489857 w 767443"/>
                <a:gd name="connsiteY11" fmla="*/ 106454 h 672006"/>
                <a:gd name="connsiteX12" fmla="*/ 555172 w 767443"/>
                <a:gd name="connsiteY12" fmla="*/ 408533 h 672006"/>
                <a:gd name="connsiteX13" fmla="*/ 628650 w 767443"/>
                <a:gd name="connsiteY13" fmla="*/ 122783 h 672006"/>
                <a:gd name="connsiteX14" fmla="*/ 685800 w 767443"/>
                <a:gd name="connsiteY14" fmla="*/ 522833 h 672006"/>
                <a:gd name="connsiteX15" fmla="*/ 742950 w 767443"/>
                <a:gd name="connsiteY15" fmla="*/ 318 h 672006"/>
                <a:gd name="connsiteX16" fmla="*/ 767443 w 767443"/>
                <a:gd name="connsiteY16" fmla="*/ 612640 h 672006"/>
                <a:gd name="connsiteX0" fmla="*/ 0 w 846183"/>
                <a:gd name="connsiteY0" fmla="*/ 490176 h 672006"/>
                <a:gd name="connsiteX1" fmla="*/ 73479 w 846183"/>
                <a:gd name="connsiteY1" fmla="*/ 237083 h 672006"/>
                <a:gd name="connsiteX2" fmla="*/ 122465 w 846183"/>
                <a:gd name="connsiteY2" fmla="*/ 441190 h 672006"/>
                <a:gd name="connsiteX3" fmla="*/ 146957 w 846183"/>
                <a:gd name="connsiteY3" fmla="*/ 277904 h 672006"/>
                <a:gd name="connsiteX4" fmla="*/ 187779 w 846183"/>
                <a:gd name="connsiteY4" fmla="*/ 539161 h 672006"/>
                <a:gd name="connsiteX5" fmla="*/ 228600 w 846183"/>
                <a:gd name="connsiteY5" fmla="*/ 351383 h 672006"/>
                <a:gd name="connsiteX6" fmla="*/ 285750 w 846183"/>
                <a:gd name="connsiteY6" fmla="*/ 669790 h 672006"/>
                <a:gd name="connsiteX7" fmla="*/ 326572 w 846183"/>
                <a:gd name="connsiteY7" fmla="*/ 498340 h 672006"/>
                <a:gd name="connsiteX8" fmla="*/ 391886 w 846183"/>
                <a:gd name="connsiteY8" fmla="*/ 612640 h 672006"/>
                <a:gd name="connsiteX9" fmla="*/ 408215 w 846183"/>
                <a:gd name="connsiteY9" fmla="*/ 245247 h 672006"/>
                <a:gd name="connsiteX10" fmla="*/ 465365 w 846183"/>
                <a:gd name="connsiteY10" fmla="*/ 482011 h 672006"/>
                <a:gd name="connsiteX11" fmla="*/ 489857 w 846183"/>
                <a:gd name="connsiteY11" fmla="*/ 106454 h 672006"/>
                <a:gd name="connsiteX12" fmla="*/ 555172 w 846183"/>
                <a:gd name="connsiteY12" fmla="*/ 408533 h 672006"/>
                <a:gd name="connsiteX13" fmla="*/ 628650 w 846183"/>
                <a:gd name="connsiteY13" fmla="*/ 122783 h 672006"/>
                <a:gd name="connsiteX14" fmla="*/ 685800 w 846183"/>
                <a:gd name="connsiteY14" fmla="*/ 522833 h 672006"/>
                <a:gd name="connsiteX15" fmla="*/ 742950 w 846183"/>
                <a:gd name="connsiteY15" fmla="*/ 318 h 672006"/>
                <a:gd name="connsiteX16" fmla="*/ 846183 w 846183"/>
                <a:gd name="connsiteY16" fmla="*/ 577080 h 672006"/>
                <a:gd name="connsiteX0" fmla="*/ 0 w 846183"/>
                <a:gd name="connsiteY0" fmla="*/ 490176 h 672006"/>
                <a:gd name="connsiteX1" fmla="*/ 73479 w 846183"/>
                <a:gd name="connsiteY1" fmla="*/ 237083 h 672006"/>
                <a:gd name="connsiteX2" fmla="*/ 122465 w 846183"/>
                <a:gd name="connsiteY2" fmla="*/ 441190 h 672006"/>
                <a:gd name="connsiteX3" fmla="*/ 146957 w 846183"/>
                <a:gd name="connsiteY3" fmla="*/ 277904 h 672006"/>
                <a:gd name="connsiteX4" fmla="*/ 187779 w 846183"/>
                <a:gd name="connsiteY4" fmla="*/ 539161 h 672006"/>
                <a:gd name="connsiteX5" fmla="*/ 228600 w 846183"/>
                <a:gd name="connsiteY5" fmla="*/ 351383 h 672006"/>
                <a:gd name="connsiteX6" fmla="*/ 285750 w 846183"/>
                <a:gd name="connsiteY6" fmla="*/ 669790 h 672006"/>
                <a:gd name="connsiteX7" fmla="*/ 326572 w 846183"/>
                <a:gd name="connsiteY7" fmla="*/ 498340 h 672006"/>
                <a:gd name="connsiteX8" fmla="*/ 391886 w 846183"/>
                <a:gd name="connsiteY8" fmla="*/ 612640 h 672006"/>
                <a:gd name="connsiteX9" fmla="*/ 408215 w 846183"/>
                <a:gd name="connsiteY9" fmla="*/ 245247 h 672006"/>
                <a:gd name="connsiteX10" fmla="*/ 465365 w 846183"/>
                <a:gd name="connsiteY10" fmla="*/ 482011 h 672006"/>
                <a:gd name="connsiteX11" fmla="*/ 489857 w 846183"/>
                <a:gd name="connsiteY11" fmla="*/ 106454 h 672006"/>
                <a:gd name="connsiteX12" fmla="*/ 555172 w 846183"/>
                <a:gd name="connsiteY12" fmla="*/ 408533 h 672006"/>
                <a:gd name="connsiteX13" fmla="*/ 628650 w 846183"/>
                <a:gd name="connsiteY13" fmla="*/ 122783 h 672006"/>
                <a:gd name="connsiteX14" fmla="*/ 685800 w 846183"/>
                <a:gd name="connsiteY14" fmla="*/ 522833 h 672006"/>
                <a:gd name="connsiteX15" fmla="*/ 742950 w 846183"/>
                <a:gd name="connsiteY15" fmla="*/ 318 h 672006"/>
                <a:gd name="connsiteX16" fmla="*/ 846183 w 846183"/>
                <a:gd name="connsiteY16" fmla="*/ 577080 h 672006"/>
                <a:gd name="connsiteX0" fmla="*/ 0 w 846183"/>
                <a:gd name="connsiteY0" fmla="*/ 490176 h 672006"/>
                <a:gd name="connsiteX1" fmla="*/ 73479 w 846183"/>
                <a:gd name="connsiteY1" fmla="*/ 237083 h 672006"/>
                <a:gd name="connsiteX2" fmla="*/ 122465 w 846183"/>
                <a:gd name="connsiteY2" fmla="*/ 441190 h 672006"/>
                <a:gd name="connsiteX3" fmla="*/ 146957 w 846183"/>
                <a:gd name="connsiteY3" fmla="*/ 277904 h 672006"/>
                <a:gd name="connsiteX4" fmla="*/ 187779 w 846183"/>
                <a:gd name="connsiteY4" fmla="*/ 539161 h 672006"/>
                <a:gd name="connsiteX5" fmla="*/ 228600 w 846183"/>
                <a:gd name="connsiteY5" fmla="*/ 351383 h 672006"/>
                <a:gd name="connsiteX6" fmla="*/ 285750 w 846183"/>
                <a:gd name="connsiteY6" fmla="*/ 669790 h 672006"/>
                <a:gd name="connsiteX7" fmla="*/ 326572 w 846183"/>
                <a:gd name="connsiteY7" fmla="*/ 498340 h 672006"/>
                <a:gd name="connsiteX8" fmla="*/ 391886 w 846183"/>
                <a:gd name="connsiteY8" fmla="*/ 612640 h 672006"/>
                <a:gd name="connsiteX9" fmla="*/ 408215 w 846183"/>
                <a:gd name="connsiteY9" fmla="*/ 245247 h 672006"/>
                <a:gd name="connsiteX10" fmla="*/ 465365 w 846183"/>
                <a:gd name="connsiteY10" fmla="*/ 482011 h 672006"/>
                <a:gd name="connsiteX11" fmla="*/ 489857 w 846183"/>
                <a:gd name="connsiteY11" fmla="*/ 106454 h 672006"/>
                <a:gd name="connsiteX12" fmla="*/ 555172 w 846183"/>
                <a:gd name="connsiteY12" fmla="*/ 408533 h 672006"/>
                <a:gd name="connsiteX13" fmla="*/ 628650 w 846183"/>
                <a:gd name="connsiteY13" fmla="*/ 122783 h 672006"/>
                <a:gd name="connsiteX14" fmla="*/ 685800 w 846183"/>
                <a:gd name="connsiteY14" fmla="*/ 522833 h 672006"/>
                <a:gd name="connsiteX15" fmla="*/ 742950 w 846183"/>
                <a:gd name="connsiteY15" fmla="*/ 318 h 672006"/>
                <a:gd name="connsiteX16" fmla="*/ 846183 w 846183"/>
                <a:gd name="connsiteY16" fmla="*/ 577080 h 67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46183" h="672006">
                  <a:moveTo>
                    <a:pt x="0" y="490176"/>
                  </a:moveTo>
                  <a:cubicBezTo>
                    <a:pt x="26534" y="367711"/>
                    <a:pt x="53068" y="245247"/>
                    <a:pt x="73479" y="237083"/>
                  </a:cubicBezTo>
                  <a:cubicBezTo>
                    <a:pt x="93890" y="228919"/>
                    <a:pt x="110219" y="434387"/>
                    <a:pt x="122465" y="441190"/>
                  </a:cubicBezTo>
                  <a:cubicBezTo>
                    <a:pt x="134711" y="447993"/>
                    <a:pt x="136071" y="261576"/>
                    <a:pt x="146957" y="277904"/>
                  </a:cubicBezTo>
                  <a:cubicBezTo>
                    <a:pt x="157843" y="294232"/>
                    <a:pt x="174172" y="526915"/>
                    <a:pt x="187779" y="539161"/>
                  </a:cubicBezTo>
                  <a:cubicBezTo>
                    <a:pt x="201386" y="551407"/>
                    <a:pt x="212272" y="329612"/>
                    <a:pt x="228600" y="351383"/>
                  </a:cubicBezTo>
                  <a:cubicBezTo>
                    <a:pt x="244928" y="373154"/>
                    <a:pt x="269421" y="645297"/>
                    <a:pt x="285750" y="669790"/>
                  </a:cubicBezTo>
                  <a:cubicBezTo>
                    <a:pt x="302079" y="694283"/>
                    <a:pt x="308883" y="507865"/>
                    <a:pt x="326572" y="498340"/>
                  </a:cubicBezTo>
                  <a:cubicBezTo>
                    <a:pt x="344261" y="488815"/>
                    <a:pt x="378279" y="654822"/>
                    <a:pt x="391886" y="612640"/>
                  </a:cubicBezTo>
                  <a:cubicBezTo>
                    <a:pt x="405493" y="570458"/>
                    <a:pt x="395969" y="267018"/>
                    <a:pt x="408215" y="245247"/>
                  </a:cubicBezTo>
                  <a:cubicBezTo>
                    <a:pt x="420461" y="223476"/>
                    <a:pt x="451758" y="505143"/>
                    <a:pt x="465365" y="482011"/>
                  </a:cubicBezTo>
                  <a:cubicBezTo>
                    <a:pt x="478972" y="458879"/>
                    <a:pt x="474889" y="118700"/>
                    <a:pt x="489857" y="106454"/>
                  </a:cubicBezTo>
                  <a:cubicBezTo>
                    <a:pt x="504825" y="94208"/>
                    <a:pt x="532040" y="405811"/>
                    <a:pt x="555172" y="408533"/>
                  </a:cubicBezTo>
                  <a:cubicBezTo>
                    <a:pt x="578304" y="411254"/>
                    <a:pt x="606879" y="103733"/>
                    <a:pt x="628650" y="122783"/>
                  </a:cubicBezTo>
                  <a:cubicBezTo>
                    <a:pt x="650421" y="141833"/>
                    <a:pt x="666750" y="543244"/>
                    <a:pt x="685800" y="522833"/>
                  </a:cubicBezTo>
                  <a:cubicBezTo>
                    <a:pt x="704850" y="502422"/>
                    <a:pt x="729343" y="-14650"/>
                    <a:pt x="742950" y="318"/>
                  </a:cubicBezTo>
                  <a:cubicBezTo>
                    <a:pt x="756557" y="15286"/>
                    <a:pt x="754380" y="514623"/>
                    <a:pt x="846183" y="577080"/>
                  </a:cubicBez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1C77B51-0795-3923-7E93-532FCDBFC555}"/>
                </a:ext>
              </a:extLst>
            </p:cNvPr>
            <p:cNvSpPr/>
            <p:nvPr/>
          </p:nvSpPr>
          <p:spPr>
            <a:xfrm>
              <a:off x="5705539" y="3476693"/>
              <a:ext cx="1501866" cy="640474"/>
            </a:xfrm>
            <a:custGeom>
              <a:avLst/>
              <a:gdLst>
                <a:gd name="connsiteX0" fmla="*/ 217 w 1420803"/>
                <a:gd name="connsiteY0" fmla="*/ 849124 h 874752"/>
                <a:gd name="connsiteX1" fmla="*/ 24710 w 1420803"/>
                <a:gd name="connsiteY1" fmla="*/ 408252 h 874752"/>
                <a:gd name="connsiteX2" fmla="*/ 155339 w 1420803"/>
                <a:gd name="connsiteY2" fmla="*/ 857288 h 874752"/>
                <a:gd name="connsiteX3" fmla="*/ 212489 w 1420803"/>
                <a:gd name="connsiteY3" fmla="*/ 171488 h 874752"/>
                <a:gd name="connsiteX4" fmla="*/ 310460 w 1420803"/>
                <a:gd name="connsiteY4" fmla="*/ 604195 h 874752"/>
                <a:gd name="connsiteX5" fmla="*/ 359446 w 1420803"/>
                <a:gd name="connsiteY5" fmla="*/ 38 h 874752"/>
                <a:gd name="connsiteX6" fmla="*/ 424760 w 1420803"/>
                <a:gd name="connsiteY6" fmla="*/ 636852 h 874752"/>
                <a:gd name="connsiteX7" fmla="*/ 473746 w 1420803"/>
                <a:gd name="connsiteY7" fmla="*/ 261295 h 874752"/>
                <a:gd name="connsiteX8" fmla="*/ 588046 w 1420803"/>
                <a:gd name="connsiteY8" fmla="*/ 873617 h 874752"/>
                <a:gd name="connsiteX9" fmla="*/ 694182 w 1420803"/>
                <a:gd name="connsiteY9" fmla="*/ 424581 h 874752"/>
                <a:gd name="connsiteX10" fmla="*/ 783989 w 1420803"/>
                <a:gd name="connsiteY10" fmla="*/ 840960 h 874752"/>
                <a:gd name="connsiteX11" fmla="*/ 939110 w 1420803"/>
                <a:gd name="connsiteY11" fmla="*/ 285788 h 874752"/>
                <a:gd name="connsiteX12" fmla="*/ 1037082 w 1420803"/>
                <a:gd name="connsiteY12" fmla="*/ 628688 h 874752"/>
                <a:gd name="connsiteX13" fmla="*/ 1110560 w 1420803"/>
                <a:gd name="connsiteY13" fmla="*/ 38 h 874752"/>
                <a:gd name="connsiteX14" fmla="*/ 1233024 w 1420803"/>
                <a:gd name="connsiteY14" fmla="*/ 636852 h 874752"/>
                <a:gd name="connsiteX15" fmla="*/ 1306503 w 1420803"/>
                <a:gd name="connsiteY15" fmla="*/ 228638 h 874752"/>
                <a:gd name="connsiteX16" fmla="*/ 1420803 w 1420803"/>
                <a:gd name="connsiteY16" fmla="*/ 587867 h 874752"/>
                <a:gd name="connsiteX0" fmla="*/ 0 w 1420586"/>
                <a:gd name="connsiteY0" fmla="*/ 849124 h 874752"/>
                <a:gd name="connsiteX1" fmla="*/ 24493 w 1420586"/>
                <a:gd name="connsiteY1" fmla="*/ 408252 h 874752"/>
                <a:gd name="connsiteX2" fmla="*/ 155122 w 1420586"/>
                <a:gd name="connsiteY2" fmla="*/ 857288 h 874752"/>
                <a:gd name="connsiteX3" fmla="*/ 212272 w 1420586"/>
                <a:gd name="connsiteY3" fmla="*/ 171488 h 874752"/>
                <a:gd name="connsiteX4" fmla="*/ 310243 w 1420586"/>
                <a:gd name="connsiteY4" fmla="*/ 604195 h 874752"/>
                <a:gd name="connsiteX5" fmla="*/ 359229 w 1420586"/>
                <a:gd name="connsiteY5" fmla="*/ 38 h 874752"/>
                <a:gd name="connsiteX6" fmla="*/ 424543 w 1420586"/>
                <a:gd name="connsiteY6" fmla="*/ 636852 h 874752"/>
                <a:gd name="connsiteX7" fmla="*/ 473529 w 1420586"/>
                <a:gd name="connsiteY7" fmla="*/ 261295 h 874752"/>
                <a:gd name="connsiteX8" fmla="*/ 587829 w 1420586"/>
                <a:gd name="connsiteY8" fmla="*/ 873617 h 874752"/>
                <a:gd name="connsiteX9" fmla="*/ 693965 w 1420586"/>
                <a:gd name="connsiteY9" fmla="*/ 424581 h 874752"/>
                <a:gd name="connsiteX10" fmla="*/ 783772 w 1420586"/>
                <a:gd name="connsiteY10" fmla="*/ 840960 h 874752"/>
                <a:gd name="connsiteX11" fmla="*/ 938893 w 1420586"/>
                <a:gd name="connsiteY11" fmla="*/ 285788 h 874752"/>
                <a:gd name="connsiteX12" fmla="*/ 1036865 w 1420586"/>
                <a:gd name="connsiteY12" fmla="*/ 628688 h 874752"/>
                <a:gd name="connsiteX13" fmla="*/ 1110343 w 1420586"/>
                <a:gd name="connsiteY13" fmla="*/ 38 h 874752"/>
                <a:gd name="connsiteX14" fmla="*/ 1232807 w 1420586"/>
                <a:gd name="connsiteY14" fmla="*/ 636852 h 874752"/>
                <a:gd name="connsiteX15" fmla="*/ 1306286 w 1420586"/>
                <a:gd name="connsiteY15" fmla="*/ 228638 h 874752"/>
                <a:gd name="connsiteX16" fmla="*/ 1420586 w 1420586"/>
                <a:gd name="connsiteY16" fmla="*/ 587867 h 874752"/>
                <a:gd name="connsiteX0" fmla="*/ 0 w 1466306"/>
                <a:gd name="connsiteY0" fmla="*/ 866904 h 874752"/>
                <a:gd name="connsiteX1" fmla="*/ 70213 w 1466306"/>
                <a:gd name="connsiteY1" fmla="*/ 408252 h 874752"/>
                <a:gd name="connsiteX2" fmla="*/ 200842 w 1466306"/>
                <a:gd name="connsiteY2" fmla="*/ 857288 h 874752"/>
                <a:gd name="connsiteX3" fmla="*/ 257992 w 1466306"/>
                <a:gd name="connsiteY3" fmla="*/ 171488 h 874752"/>
                <a:gd name="connsiteX4" fmla="*/ 355963 w 1466306"/>
                <a:gd name="connsiteY4" fmla="*/ 604195 h 874752"/>
                <a:gd name="connsiteX5" fmla="*/ 404949 w 1466306"/>
                <a:gd name="connsiteY5" fmla="*/ 38 h 874752"/>
                <a:gd name="connsiteX6" fmla="*/ 470263 w 1466306"/>
                <a:gd name="connsiteY6" fmla="*/ 636852 h 874752"/>
                <a:gd name="connsiteX7" fmla="*/ 519249 w 1466306"/>
                <a:gd name="connsiteY7" fmla="*/ 261295 h 874752"/>
                <a:gd name="connsiteX8" fmla="*/ 633549 w 1466306"/>
                <a:gd name="connsiteY8" fmla="*/ 873617 h 874752"/>
                <a:gd name="connsiteX9" fmla="*/ 739685 w 1466306"/>
                <a:gd name="connsiteY9" fmla="*/ 424581 h 874752"/>
                <a:gd name="connsiteX10" fmla="*/ 829492 w 1466306"/>
                <a:gd name="connsiteY10" fmla="*/ 840960 h 874752"/>
                <a:gd name="connsiteX11" fmla="*/ 984613 w 1466306"/>
                <a:gd name="connsiteY11" fmla="*/ 285788 h 874752"/>
                <a:gd name="connsiteX12" fmla="*/ 1082585 w 1466306"/>
                <a:gd name="connsiteY12" fmla="*/ 628688 h 874752"/>
                <a:gd name="connsiteX13" fmla="*/ 1156063 w 1466306"/>
                <a:gd name="connsiteY13" fmla="*/ 38 h 874752"/>
                <a:gd name="connsiteX14" fmla="*/ 1278527 w 1466306"/>
                <a:gd name="connsiteY14" fmla="*/ 636852 h 874752"/>
                <a:gd name="connsiteX15" fmla="*/ 1352006 w 1466306"/>
                <a:gd name="connsiteY15" fmla="*/ 228638 h 874752"/>
                <a:gd name="connsiteX16" fmla="*/ 1466306 w 1466306"/>
                <a:gd name="connsiteY16" fmla="*/ 587867 h 874752"/>
                <a:gd name="connsiteX0" fmla="*/ 0 w 1428206"/>
                <a:gd name="connsiteY0" fmla="*/ 866904 h 874752"/>
                <a:gd name="connsiteX1" fmla="*/ 70213 w 1428206"/>
                <a:gd name="connsiteY1" fmla="*/ 408252 h 874752"/>
                <a:gd name="connsiteX2" fmla="*/ 200842 w 1428206"/>
                <a:gd name="connsiteY2" fmla="*/ 857288 h 874752"/>
                <a:gd name="connsiteX3" fmla="*/ 257992 w 1428206"/>
                <a:gd name="connsiteY3" fmla="*/ 171488 h 874752"/>
                <a:gd name="connsiteX4" fmla="*/ 355963 w 1428206"/>
                <a:gd name="connsiteY4" fmla="*/ 604195 h 874752"/>
                <a:gd name="connsiteX5" fmla="*/ 404949 w 1428206"/>
                <a:gd name="connsiteY5" fmla="*/ 38 h 874752"/>
                <a:gd name="connsiteX6" fmla="*/ 470263 w 1428206"/>
                <a:gd name="connsiteY6" fmla="*/ 636852 h 874752"/>
                <a:gd name="connsiteX7" fmla="*/ 519249 w 1428206"/>
                <a:gd name="connsiteY7" fmla="*/ 261295 h 874752"/>
                <a:gd name="connsiteX8" fmla="*/ 633549 w 1428206"/>
                <a:gd name="connsiteY8" fmla="*/ 873617 h 874752"/>
                <a:gd name="connsiteX9" fmla="*/ 739685 w 1428206"/>
                <a:gd name="connsiteY9" fmla="*/ 424581 h 874752"/>
                <a:gd name="connsiteX10" fmla="*/ 829492 w 1428206"/>
                <a:gd name="connsiteY10" fmla="*/ 840960 h 874752"/>
                <a:gd name="connsiteX11" fmla="*/ 984613 w 1428206"/>
                <a:gd name="connsiteY11" fmla="*/ 285788 h 874752"/>
                <a:gd name="connsiteX12" fmla="*/ 1082585 w 1428206"/>
                <a:gd name="connsiteY12" fmla="*/ 628688 h 874752"/>
                <a:gd name="connsiteX13" fmla="*/ 1156063 w 1428206"/>
                <a:gd name="connsiteY13" fmla="*/ 38 h 874752"/>
                <a:gd name="connsiteX14" fmla="*/ 1278527 w 1428206"/>
                <a:gd name="connsiteY14" fmla="*/ 636852 h 874752"/>
                <a:gd name="connsiteX15" fmla="*/ 1352006 w 1428206"/>
                <a:gd name="connsiteY15" fmla="*/ 228638 h 874752"/>
                <a:gd name="connsiteX16" fmla="*/ 1428206 w 1428206"/>
                <a:gd name="connsiteY16" fmla="*/ 691940 h 874752"/>
                <a:gd name="connsiteX0" fmla="*/ 0 w 1428206"/>
                <a:gd name="connsiteY0" fmla="*/ 866904 h 874752"/>
                <a:gd name="connsiteX1" fmla="*/ 70213 w 1428206"/>
                <a:gd name="connsiteY1" fmla="*/ 408252 h 874752"/>
                <a:gd name="connsiteX2" fmla="*/ 200842 w 1428206"/>
                <a:gd name="connsiteY2" fmla="*/ 857288 h 874752"/>
                <a:gd name="connsiteX3" fmla="*/ 257992 w 1428206"/>
                <a:gd name="connsiteY3" fmla="*/ 171488 h 874752"/>
                <a:gd name="connsiteX4" fmla="*/ 355963 w 1428206"/>
                <a:gd name="connsiteY4" fmla="*/ 604195 h 874752"/>
                <a:gd name="connsiteX5" fmla="*/ 404949 w 1428206"/>
                <a:gd name="connsiteY5" fmla="*/ 38 h 874752"/>
                <a:gd name="connsiteX6" fmla="*/ 470263 w 1428206"/>
                <a:gd name="connsiteY6" fmla="*/ 636852 h 874752"/>
                <a:gd name="connsiteX7" fmla="*/ 519249 w 1428206"/>
                <a:gd name="connsiteY7" fmla="*/ 261295 h 874752"/>
                <a:gd name="connsiteX8" fmla="*/ 633549 w 1428206"/>
                <a:gd name="connsiteY8" fmla="*/ 873617 h 874752"/>
                <a:gd name="connsiteX9" fmla="*/ 739685 w 1428206"/>
                <a:gd name="connsiteY9" fmla="*/ 424581 h 874752"/>
                <a:gd name="connsiteX10" fmla="*/ 829492 w 1428206"/>
                <a:gd name="connsiteY10" fmla="*/ 840960 h 874752"/>
                <a:gd name="connsiteX11" fmla="*/ 984613 w 1428206"/>
                <a:gd name="connsiteY11" fmla="*/ 285788 h 874752"/>
                <a:gd name="connsiteX12" fmla="*/ 1082585 w 1428206"/>
                <a:gd name="connsiteY12" fmla="*/ 628688 h 874752"/>
                <a:gd name="connsiteX13" fmla="*/ 1156063 w 1428206"/>
                <a:gd name="connsiteY13" fmla="*/ 38 h 874752"/>
                <a:gd name="connsiteX14" fmla="*/ 1278527 w 1428206"/>
                <a:gd name="connsiteY14" fmla="*/ 636852 h 874752"/>
                <a:gd name="connsiteX15" fmla="*/ 1352006 w 1428206"/>
                <a:gd name="connsiteY15" fmla="*/ 228638 h 874752"/>
                <a:gd name="connsiteX16" fmla="*/ 1428206 w 1428206"/>
                <a:gd name="connsiteY16" fmla="*/ 691940 h 874752"/>
                <a:gd name="connsiteX0" fmla="*/ 0 w 1501866"/>
                <a:gd name="connsiteY0" fmla="*/ 866904 h 874752"/>
                <a:gd name="connsiteX1" fmla="*/ 70213 w 1501866"/>
                <a:gd name="connsiteY1" fmla="*/ 408252 h 874752"/>
                <a:gd name="connsiteX2" fmla="*/ 200842 w 1501866"/>
                <a:gd name="connsiteY2" fmla="*/ 857288 h 874752"/>
                <a:gd name="connsiteX3" fmla="*/ 257992 w 1501866"/>
                <a:gd name="connsiteY3" fmla="*/ 171488 h 874752"/>
                <a:gd name="connsiteX4" fmla="*/ 355963 w 1501866"/>
                <a:gd name="connsiteY4" fmla="*/ 604195 h 874752"/>
                <a:gd name="connsiteX5" fmla="*/ 404949 w 1501866"/>
                <a:gd name="connsiteY5" fmla="*/ 38 h 874752"/>
                <a:gd name="connsiteX6" fmla="*/ 470263 w 1501866"/>
                <a:gd name="connsiteY6" fmla="*/ 636852 h 874752"/>
                <a:gd name="connsiteX7" fmla="*/ 519249 w 1501866"/>
                <a:gd name="connsiteY7" fmla="*/ 261295 h 874752"/>
                <a:gd name="connsiteX8" fmla="*/ 633549 w 1501866"/>
                <a:gd name="connsiteY8" fmla="*/ 873617 h 874752"/>
                <a:gd name="connsiteX9" fmla="*/ 739685 w 1501866"/>
                <a:gd name="connsiteY9" fmla="*/ 424581 h 874752"/>
                <a:gd name="connsiteX10" fmla="*/ 829492 w 1501866"/>
                <a:gd name="connsiteY10" fmla="*/ 840960 h 874752"/>
                <a:gd name="connsiteX11" fmla="*/ 984613 w 1501866"/>
                <a:gd name="connsiteY11" fmla="*/ 285788 h 874752"/>
                <a:gd name="connsiteX12" fmla="*/ 1082585 w 1501866"/>
                <a:gd name="connsiteY12" fmla="*/ 628688 h 874752"/>
                <a:gd name="connsiteX13" fmla="*/ 1156063 w 1501866"/>
                <a:gd name="connsiteY13" fmla="*/ 38 h 874752"/>
                <a:gd name="connsiteX14" fmla="*/ 1278527 w 1501866"/>
                <a:gd name="connsiteY14" fmla="*/ 636852 h 874752"/>
                <a:gd name="connsiteX15" fmla="*/ 1352006 w 1501866"/>
                <a:gd name="connsiteY15" fmla="*/ 228638 h 874752"/>
                <a:gd name="connsiteX16" fmla="*/ 1501866 w 1501866"/>
                <a:gd name="connsiteY16" fmla="*/ 691940 h 87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01866" h="874752">
                  <a:moveTo>
                    <a:pt x="0" y="866904"/>
                  </a:moveTo>
                  <a:cubicBezTo>
                    <a:pt x="67900" y="671187"/>
                    <a:pt x="36739" y="409855"/>
                    <a:pt x="70213" y="408252"/>
                  </a:cubicBezTo>
                  <a:cubicBezTo>
                    <a:pt x="103687" y="406649"/>
                    <a:pt x="169546" y="896749"/>
                    <a:pt x="200842" y="857288"/>
                  </a:cubicBezTo>
                  <a:cubicBezTo>
                    <a:pt x="232139" y="817827"/>
                    <a:pt x="232139" y="213670"/>
                    <a:pt x="257992" y="171488"/>
                  </a:cubicBezTo>
                  <a:cubicBezTo>
                    <a:pt x="283845" y="129306"/>
                    <a:pt x="331470" y="632770"/>
                    <a:pt x="355963" y="604195"/>
                  </a:cubicBezTo>
                  <a:cubicBezTo>
                    <a:pt x="380456" y="575620"/>
                    <a:pt x="385899" y="-5405"/>
                    <a:pt x="404949" y="38"/>
                  </a:cubicBezTo>
                  <a:cubicBezTo>
                    <a:pt x="423999" y="5481"/>
                    <a:pt x="451213" y="593309"/>
                    <a:pt x="470263" y="636852"/>
                  </a:cubicBezTo>
                  <a:cubicBezTo>
                    <a:pt x="489313" y="680395"/>
                    <a:pt x="492035" y="221834"/>
                    <a:pt x="519249" y="261295"/>
                  </a:cubicBezTo>
                  <a:cubicBezTo>
                    <a:pt x="546463" y="300756"/>
                    <a:pt x="596810" y="846403"/>
                    <a:pt x="633549" y="873617"/>
                  </a:cubicBezTo>
                  <a:cubicBezTo>
                    <a:pt x="670288" y="900831"/>
                    <a:pt x="707028" y="430024"/>
                    <a:pt x="739685" y="424581"/>
                  </a:cubicBezTo>
                  <a:cubicBezTo>
                    <a:pt x="772342" y="419138"/>
                    <a:pt x="788671" y="864092"/>
                    <a:pt x="829492" y="840960"/>
                  </a:cubicBezTo>
                  <a:cubicBezTo>
                    <a:pt x="870313" y="817828"/>
                    <a:pt x="942431" y="321167"/>
                    <a:pt x="984613" y="285788"/>
                  </a:cubicBezTo>
                  <a:cubicBezTo>
                    <a:pt x="1026795" y="250409"/>
                    <a:pt x="1054010" y="676313"/>
                    <a:pt x="1082585" y="628688"/>
                  </a:cubicBezTo>
                  <a:cubicBezTo>
                    <a:pt x="1111160" y="581063"/>
                    <a:pt x="1123406" y="-1323"/>
                    <a:pt x="1156063" y="38"/>
                  </a:cubicBezTo>
                  <a:cubicBezTo>
                    <a:pt x="1188720" y="1399"/>
                    <a:pt x="1245870" y="598752"/>
                    <a:pt x="1278527" y="636852"/>
                  </a:cubicBezTo>
                  <a:cubicBezTo>
                    <a:pt x="1311184" y="674952"/>
                    <a:pt x="1320710" y="236802"/>
                    <a:pt x="1352006" y="228638"/>
                  </a:cubicBezTo>
                  <a:cubicBezTo>
                    <a:pt x="1383302" y="220474"/>
                    <a:pt x="1361304" y="657414"/>
                    <a:pt x="1501866" y="691940"/>
                  </a:cubicBezTo>
                </a:path>
              </a:pathLst>
            </a:cu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33333DC-B1B1-E8DD-F74C-E85D93BB16D4}"/>
                </a:ext>
              </a:extLst>
            </p:cNvPr>
            <p:cNvSpPr/>
            <p:nvPr/>
          </p:nvSpPr>
          <p:spPr>
            <a:xfrm>
              <a:off x="7195813" y="3154631"/>
              <a:ext cx="1478887" cy="821865"/>
            </a:xfrm>
            <a:custGeom>
              <a:avLst/>
              <a:gdLst>
                <a:gd name="connsiteX0" fmla="*/ 0 w 1836964"/>
                <a:gd name="connsiteY0" fmla="*/ 850949 h 850949"/>
                <a:gd name="connsiteX1" fmla="*/ 261257 w 1836964"/>
                <a:gd name="connsiteY1" fmla="*/ 401913 h 850949"/>
                <a:gd name="connsiteX2" fmla="*/ 612321 w 1836964"/>
                <a:gd name="connsiteY2" fmla="*/ 834620 h 850949"/>
                <a:gd name="connsiteX3" fmla="*/ 775607 w 1836964"/>
                <a:gd name="connsiteY3" fmla="*/ 303941 h 850949"/>
                <a:gd name="connsiteX4" fmla="*/ 930728 w 1836964"/>
                <a:gd name="connsiteY4" fmla="*/ 597856 h 850949"/>
                <a:gd name="connsiteX5" fmla="*/ 1102178 w 1836964"/>
                <a:gd name="connsiteY5" fmla="*/ 107999 h 850949"/>
                <a:gd name="connsiteX6" fmla="*/ 1159328 w 1836964"/>
                <a:gd name="connsiteY6" fmla="*/ 238627 h 850949"/>
                <a:gd name="connsiteX7" fmla="*/ 1224643 w 1836964"/>
                <a:gd name="connsiteY7" fmla="*/ 18191 h 850949"/>
                <a:gd name="connsiteX8" fmla="*/ 1379764 w 1836964"/>
                <a:gd name="connsiteY8" fmla="*/ 801963 h 850949"/>
                <a:gd name="connsiteX9" fmla="*/ 1551214 w 1836964"/>
                <a:gd name="connsiteY9" fmla="*/ 385584 h 850949"/>
                <a:gd name="connsiteX10" fmla="*/ 1616528 w 1836964"/>
                <a:gd name="connsiteY10" fmla="*/ 10027 h 850949"/>
                <a:gd name="connsiteX11" fmla="*/ 1836964 w 1836964"/>
                <a:gd name="connsiteY11" fmla="*/ 761141 h 850949"/>
                <a:gd name="connsiteX0" fmla="*/ 0 w 1933255"/>
                <a:gd name="connsiteY0" fmla="*/ 1040714 h 1040714"/>
                <a:gd name="connsiteX1" fmla="*/ 357548 w 1933255"/>
                <a:gd name="connsiteY1" fmla="*/ 401913 h 1040714"/>
                <a:gd name="connsiteX2" fmla="*/ 708612 w 1933255"/>
                <a:gd name="connsiteY2" fmla="*/ 834620 h 1040714"/>
                <a:gd name="connsiteX3" fmla="*/ 871898 w 1933255"/>
                <a:gd name="connsiteY3" fmla="*/ 303941 h 1040714"/>
                <a:gd name="connsiteX4" fmla="*/ 1027019 w 1933255"/>
                <a:gd name="connsiteY4" fmla="*/ 597856 h 1040714"/>
                <a:gd name="connsiteX5" fmla="*/ 1198469 w 1933255"/>
                <a:gd name="connsiteY5" fmla="*/ 107999 h 1040714"/>
                <a:gd name="connsiteX6" fmla="*/ 1255619 w 1933255"/>
                <a:gd name="connsiteY6" fmla="*/ 238627 h 1040714"/>
                <a:gd name="connsiteX7" fmla="*/ 1320934 w 1933255"/>
                <a:gd name="connsiteY7" fmla="*/ 18191 h 1040714"/>
                <a:gd name="connsiteX8" fmla="*/ 1476055 w 1933255"/>
                <a:gd name="connsiteY8" fmla="*/ 801963 h 1040714"/>
                <a:gd name="connsiteX9" fmla="*/ 1647505 w 1933255"/>
                <a:gd name="connsiteY9" fmla="*/ 385584 h 1040714"/>
                <a:gd name="connsiteX10" fmla="*/ 1712819 w 1933255"/>
                <a:gd name="connsiteY10" fmla="*/ 10027 h 1040714"/>
                <a:gd name="connsiteX11" fmla="*/ 1933255 w 1933255"/>
                <a:gd name="connsiteY11" fmla="*/ 761141 h 1040714"/>
                <a:gd name="connsiteX0" fmla="*/ 0 w 1933255"/>
                <a:gd name="connsiteY0" fmla="*/ 1040714 h 1040714"/>
                <a:gd name="connsiteX1" fmla="*/ 357548 w 1933255"/>
                <a:gd name="connsiteY1" fmla="*/ 401913 h 1040714"/>
                <a:gd name="connsiteX2" fmla="*/ 708612 w 1933255"/>
                <a:gd name="connsiteY2" fmla="*/ 834620 h 1040714"/>
                <a:gd name="connsiteX3" fmla="*/ 871898 w 1933255"/>
                <a:gd name="connsiteY3" fmla="*/ 303941 h 1040714"/>
                <a:gd name="connsiteX4" fmla="*/ 1027019 w 1933255"/>
                <a:gd name="connsiteY4" fmla="*/ 597856 h 1040714"/>
                <a:gd name="connsiteX5" fmla="*/ 1198469 w 1933255"/>
                <a:gd name="connsiteY5" fmla="*/ 107999 h 1040714"/>
                <a:gd name="connsiteX6" fmla="*/ 1255619 w 1933255"/>
                <a:gd name="connsiteY6" fmla="*/ 238627 h 1040714"/>
                <a:gd name="connsiteX7" fmla="*/ 1320934 w 1933255"/>
                <a:gd name="connsiteY7" fmla="*/ 18191 h 1040714"/>
                <a:gd name="connsiteX8" fmla="*/ 1476055 w 1933255"/>
                <a:gd name="connsiteY8" fmla="*/ 801963 h 1040714"/>
                <a:gd name="connsiteX9" fmla="*/ 1647505 w 1933255"/>
                <a:gd name="connsiteY9" fmla="*/ 385584 h 1040714"/>
                <a:gd name="connsiteX10" fmla="*/ 1712819 w 1933255"/>
                <a:gd name="connsiteY10" fmla="*/ 10027 h 1040714"/>
                <a:gd name="connsiteX11" fmla="*/ 1933255 w 1933255"/>
                <a:gd name="connsiteY11" fmla="*/ 761141 h 1040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33255" h="1040714">
                  <a:moveTo>
                    <a:pt x="0" y="1040714"/>
                  </a:moveTo>
                  <a:cubicBezTo>
                    <a:pt x="361834" y="1036268"/>
                    <a:pt x="239446" y="436262"/>
                    <a:pt x="357548" y="401913"/>
                  </a:cubicBezTo>
                  <a:cubicBezTo>
                    <a:pt x="475650" y="367564"/>
                    <a:pt x="622887" y="850949"/>
                    <a:pt x="708612" y="834620"/>
                  </a:cubicBezTo>
                  <a:cubicBezTo>
                    <a:pt x="794337" y="818291"/>
                    <a:pt x="818830" y="343402"/>
                    <a:pt x="871898" y="303941"/>
                  </a:cubicBezTo>
                  <a:cubicBezTo>
                    <a:pt x="924966" y="264480"/>
                    <a:pt x="972590" y="630513"/>
                    <a:pt x="1027019" y="597856"/>
                  </a:cubicBezTo>
                  <a:cubicBezTo>
                    <a:pt x="1081448" y="565199"/>
                    <a:pt x="1160369" y="167870"/>
                    <a:pt x="1198469" y="107999"/>
                  </a:cubicBezTo>
                  <a:cubicBezTo>
                    <a:pt x="1236569" y="48127"/>
                    <a:pt x="1235208" y="253595"/>
                    <a:pt x="1255619" y="238627"/>
                  </a:cubicBezTo>
                  <a:cubicBezTo>
                    <a:pt x="1276030" y="223659"/>
                    <a:pt x="1284195" y="-75698"/>
                    <a:pt x="1320934" y="18191"/>
                  </a:cubicBezTo>
                  <a:cubicBezTo>
                    <a:pt x="1357673" y="112080"/>
                    <a:pt x="1421627" y="740731"/>
                    <a:pt x="1476055" y="801963"/>
                  </a:cubicBezTo>
                  <a:cubicBezTo>
                    <a:pt x="1530483" y="863195"/>
                    <a:pt x="1608044" y="517573"/>
                    <a:pt x="1647505" y="385584"/>
                  </a:cubicBezTo>
                  <a:cubicBezTo>
                    <a:pt x="1686966" y="253595"/>
                    <a:pt x="1665194" y="-52566"/>
                    <a:pt x="1712819" y="10027"/>
                  </a:cubicBezTo>
                  <a:cubicBezTo>
                    <a:pt x="1760444" y="72620"/>
                    <a:pt x="1846849" y="416880"/>
                    <a:pt x="1933255" y="761141"/>
                  </a:cubicBezTo>
                </a:path>
              </a:pathLst>
            </a:cu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10558FE-6057-0AEC-95CF-DE98C0A94E40}"/>
              </a:ext>
            </a:extLst>
          </p:cNvPr>
          <p:cNvCxnSpPr/>
          <p:nvPr/>
        </p:nvCxnSpPr>
        <p:spPr>
          <a:xfrm flipV="1">
            <a:off x="5913174" y="1939565"/>
            <a:ext cx="0" cy="24492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D8463F17-DFB6-F1F8-ABEE-FD2A4A62187F}"/>
              </a:ext>
            </a:extLst>
          </p:cNvPr>
          <p:cNvSpPr txBox="1"/>
          <p:nvPr/>
        </p:nvSpPr>
        <p:spPr>
          <a:xfrm>
            <a:off x="4723458" y="1402610"/>
            <a:ext cx="1132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2"/>
                </a:solidFill>
                <a:latin typeface="Fira Sans Condensed" panose="020B0503050000020004" pitchFamily="34" charset="0"/>
              </a:rPr>
              <a:t>Tiempo</a:t>
            </a:r>
          </a:p>
        </p:txBody>
      </p:sp>
      <p:sp>
        <p:nvSpPr>
          <p:cNvPr id="68" name="Google Shape;469;p39">
            <a:extLst>
              <a:ext uri="{FF2B5EF4-FFF2-40B4-BE49-F238E27FC236}">
                <a16:creationId xmlns:a16="http://schemas.microsoft.com/office/drawing/2014/main" id="{4F98A612-558A-12EB-27DB-C85D6B7D61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_tradnl" dirty="0"/>
              <a:t>Ritmos oscilatorios</a:t>
            </a:r>
            <a:r>
              <a:rPr lang="es-ES_tradnl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569AB63-25ED-2FC3-4A46-6B4B2FF164BA}"/>
              </a:ext>
            </a:extLst>
          </p:cNvPr>
          <p:cNvSpPr txBox="1"/>
          <p:nvPr/>
        </p:nvSpPr>
        <p:spPr>
          <a:xfrm>
            <a:off x="6052446" y="1399111"/>
            <a:ext cx="1132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2"/>
                </a:solidFill>
                <a:latin typeface="Fira Sans Condensed" panose="020B0503050000020004" pitchFamily="34" charset="0"/>
              </a:rPr>
              <a:t>Acción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C2F3B1-B419-64F2-1027-91749CDD75BF}"/>
              </a:ext>
            </a:extLst>
          </p:cNvPr>
          <p:cNvSpPr txBox="1"/>
          <p:nvPr/>
        </p:nvSpPr>
        <p:spPr>
          <a:xfrm>
            <a:off x="6255812" y="4041248"/>
            <a:ext cx="1322989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2"/>
                </a:solidFill>
                <a:latin typeface="Fira Sans Condensed" panose="020B0503050000020004" pitchFamily="34" charset="0"/>
              </a:rPr>
              <a:t>Transducción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1E97019-43D2-B97C-2E1B-380568AB7645}"/>
              </a:ext>
            </a:extLst>
          </p:cNvPr>
          <p:cNvSpPr txBox="1"/>
          <p:nvPr/>
        </p:nvSpPr>
        <p:spPr>
          <a:xfrm>
            <a:off x="6242373" y="3539110"/>
            <a:ext cx="1322989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2"/>
                </a:solidFill>
                <a:latin typeface="Fira Sans Condensed" panose="020B0503050000020004" pitchFamily="34" charset="0"/>
              </a:rPr>
              <a:t>Procesamiento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97E7A71-6DD5-A0BF-87F1-BB5052062F88}"/>
              </a:ext>
            </a:extLst>
          </p:cNvPr>
          <p:cNvSpPr txBox="1"/>
          <p:nvPr/>
        </p:nvSpPr>
        <p:spPr>
          <a:xfrm>
            <a:off x="6242374" y="3037039"/>
            <a:ext cx="1322986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2"/>
                </a:solidFill>
                <a:latin typeface="Fira Sans Condensed" panose="020B0503050000020004" pitchFamily="34" charset="0"/>
              </a:rPr>
              <a:t>Selección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C96EE1A-9573-D710-3EAD-911C2E907AA8}"/>
              </a:ext>
            </a:extLst>
          </p:cNvPr>
          <p:cNvSpPr txBox="1"/>
          <p:nvPr/>
        </p:nvSpPr>
        <p:spPr>
          <a:xfrm>
            <a:off x="6242374" y="2534968"/>
            <a:ext cx="1322989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2"/>
                </a:solidFill>
                <a:latin typeface="Fira Sans Condensed" panose="020B0503050000020004" pitchFamily="34" charset="0"/>
              </a:rPr>
              <a:t>Cognición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29CDACE-8C00-4CFF-CE97-4DA3EFCF4C84}"/>
              </a:ext>
            </a:extLst>
          </p:cNvPr>
          <p:cNvSpPr txBox="1"/>
          <p:nvPr/>
        </p:nvSpPr>
        <p:spPr>
          <a:xfrm>
            <a:off x="6242374" y="2040910"/>
            <a:ext cx="1322985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2"/>
                </a:solidFill>
                <a:latin typeface="Fira Sans Condensed" panose="020B0503050000020004" pitchFamily="34" charset="0"/>
              </a:rPr>
              <a:t>Respuesta</a:t>
            </a:r>
          </a:p>
        </p:txBody>
      </p:sp>
      <p:sp>
        <p:nvSpPr>
          <p:cNvPr id="75" name="Slide Number Placeholder 74">
            <a:extLst>
              <a:ext uri="{FF2B5EF4-FFF2-40B4-BE49-F238E27FC236}">
                <a16:creationId xmlns:a16="http://schemas.microsoft.com/office/drawing/2014/main" id="{7E4CB779-B8C1-2DEC-3567-6E383868DB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1E2EA6-E79D-4B97-96C4-ACA630D87DFC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39261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469;p39">
            <a:extLst>
              <a:ext uri="{FF2B5EF4-FFF2-40B4-BE49-F238E27FC236}">
                <a16:creationId xmlns:a16="http://schemas.microsoft.com/office/drawing/2014/main" id="{4F98A612-558A-12EB-27DB-C85D6B7D61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_tradnl" dirty="0"/>
              <a:t>Ritmos oscilatorios</a:t>
            </a:r>
            <a:r>
              <a:rPr lang="es-ES_tradnl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FC8AD3-716B-65E7-023B-3394A8933599}"/>
              </a:ext>
            </a:extLst>
          </p:cNvPr>
          <p:cNvCxnSpPr/>
          <p:nvPr/>
        </p:nvCxnSpPr>
        <p:spPr>
          <a:xfrm>
            <a:off x="1330506" y="1649186"/>
            <a:ext cx="0" cy="270237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12974F-AF2E-D65B-DD94-BFFAA22FD9DB}"/>
              </a:ext>
            </a:extLst>
          </p:cNvPr>
          <p:cNvCxnSpPr>
            <a:cxnSpLocks/>
          </p:cNvCxnSpPr>
          <p:nvPr/>
        </p:nvCxnSpPr>
        <p:spPr>
          <a:xfrm flipH="1">
            <a:off x="1330506" y="4351564"/>
            <a:ext cx="648298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20DA1D8-2679-CBD4-2CDC-489FEC4AC633}"/>
              </a:ext>
            </a:extLst>
          </p:cNvPr>
          <p:cNvSpPr txBox="1"/>
          <p:nvPr/>
        </p:nvSpPr>
        <p:spPr>
          <a:xfrm>
            <a:off x="3082997" y="4399273"/>
            <a:ext cx="1973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2"/>
                </a:solidFill>
                <a:latin typeface="Fira Sans Condensed" panose="020B0503050000020004" pitchFamily="34" charset="0"/>
              </a:rPr>
              <a:t>Frecuencia Hz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79A7DD0-842F-7F36-5506-011DB4B04484}"/>
                  </a:ext>
                </a:extLst>
              </p:cNvPr>
              <p:cNvSpPr txBox="1"/>
              <p:nvPr/>
            </p:nvSpPr>
            <p:spPr>
              <a:xfrm rot="16200000">
                <a:off x="100579" y="2846486"/>
                <a:ext cx="19732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dirty="0">
                    <a:solidFill>
                      <a:schemeClr val="bg2"/>
                    </a:solidFill>
                    <a:latin typeface="Fira Sans Condensed" panose="020B0503050000020004" pitchFamily="34" charset="0"/>
                  </a:rPr>
                  <a:t>Potencia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CO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O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s-CO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s-CO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CO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s-CO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𝐻𝑧</m:t>
                    </m:r>
                  </m:oMath>
                </a14:m>
                <a:endParaRPr lang="es-CO" dirty="0">
                  <a:solidFill>
                    <a:schemeClr val="bg2"/>
                  </a:solidFill>
                  <a:latin typeface="Fira Sans Condensed" panose="020B05030500000200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79A7DD0-842F-7F36-5506-011DB4B04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00579" y="2846486"/>
                <a:ext cx="1973253" cy="307777"/>
              </a:xfrm>
              <a:prstGeom prst="rect">
                <a:avLst/>
              </a:prstGeom>
              <a:blipFill>
                <a:blip r:embed="rId2"/>
                <a:stretch>
                  <a:fillRect l="-1961" r="-2156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6EDA9B92-70FF-C93E-D994-CEBC795599C6}"/>
              </a:ext>
            </a:extLst>
          </p:cNvPr>
          <p:cNvGrpSpPr/>
          <p:nvPr/>
        </p:nvGrpSpPr>
        <p:grpSpPr>
          <a:xfrm>
            <a:off x="1338671" y="1836274"/>
            <a:ext cx="6474823" cy="2425483"/>
            <a:chOff x="1632857" y="1836274"/>
            <a:chExt cx="5690507" cy="242548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CFBAE54-FB8A-0F43-532E-7360FDED5FBF}"/>
                </a:ext>
              </a:extLst>
            </p:cNvPr>
            <p:cNvSpPr/>
            <p:nvPr/>
          </p:nvSpPr>
          <p:spPr>
            <a:xfrm>
              <a:off x="1632857" y="1883982"/>
              <a:ext cx="5690507" cy="2377775"/>
            </a:xfrm>
            <a:custGeom>
              <a:avLst/>
              <a:gdLst>
                <a:gd name="connsiteX0" fmla="*/ 0 w 5690507"/>
                <a:gd name="connsiteY0" fmla="*/ 2263475 h 2377775"/>
                <a:gd name="connsiteX1" fmla="*/ 155122 w 5690507"/>
                <a:gd name="connsiteY1" fmla="*/ 1308254 h 2377775"/>
                <a:gd name="connsiteX2" fmla="*/ 359229 w 5690507"/>
                <a:gd name="connsiteY2" fmla="*/ 1968 h 2377775"/>
                <a:gd name="connsiteX3" fmla="*/ 604157 w 5690507"/>
                <a:gd name="connsiteY3" fmla="*/ 1618497 h 2377775"/>
                <a:gd name="connsiteX4" fmla="*/ 759279 w 5690507"/>
                <a:gd name="connsiteY4" fmla="*/ 1291925 h 2377775"/>
                <a:gd name="connsiteX5" fmla="*/ 1028700 w 5690507"/>
                <a:gd name="connsiteY5" fmla="*/ 1961397 h 2377775"/>
                <a:gd name="connsiteX6" fmla="*/ 1396093 w 5690507"/>
                <a:gd name="connsiteY6" fmla="*/ 2034875 h 2377775"/>
                <a:gd name="connsiteX7" fmla="*/ 1559379 w 5690507"/>
                <a:gd name="connsiteY7" fmla="*/ 1691975 h 2377775"/>
                <a:gd name="connsiteX8" fmla="*/ 1877786 w 5690507"/>
                <a:gd name="connsiteY8" fmla="*/ 2132847 h 2377775"/>
                <a:gd name="connsiteX9" fmla="*/ 2163536 w 5690507"/>
                <a:gd name="connsiteY9" fmla="*/ 2026711 h 2377775"/>
                <a:gd name="connsiteX10" fmla="*/ 2392136 w 5690507"/>
                <a:gd name="connsiteY10" fmla="*/ 2092025 h 2377775"/>
                <a:gd name="connsiteX11" fmla="*/ 2481943 w 5690507"/>
                <a:gd name="connsiteY11" fmla="*/ 2010382 h 2377775"/>
                <a:gd name="connsiteX12" fmla="*/ 2751364 w 5690507"/>
                <a:gd name="connsiteY12" fmla="*/ 2124682 h 2377775"/>
                <a:gd name="connsiteX13" fmla="*/ 2890157 w 5690507"/>
                <a:gd name="connsiteY13" fmla="*/ 1708304 h 2377775"/>
                <a:gd name="connsiteX14" fmla="*/ 3192236 w 5690507"/>
                <a:gd name="connsiteY14" fmla="*/ 2108354 h 2377775"/>
                <a:gd name="connsiteX15" fmla="*/ 3477986 w 5690507"/>
                <a:gd name="connsiteY15" fmla="*/ 2002218 h 2377775"/>
                <a:gd name="connsiteX16" fmla="*/ 3853543 w 5690507"/>
                <a:gd name="connsiteY16" fmla="*/ 2100189 h 2377775"/>
                <a:gd name="connsiteX17" fmla="*/ 4016829 w 5690507"/>
                <a:gd name="connsiteY17" fmla="*/ 2026711 h 2377775"/>
                <a:gd name="connsiteX18" fmla="*/ 4245429 w 5690507"/>
                <a:gd name="connsiteY18" fmla="*/ 2108354 h 2377775"/>
                <a:gd name="connsiteX19" fmla="*/ 4482193 w 5690507"/>
                <a:gd name="connsiteY19" fmla="*/ 1577675 h 2377775"/>
                <a:gd name="connsiteX20" fmla="*/ 4914900 w 5690507"/>
                <a:gd name="connsiteY20" fmla="*/ 2206325 h 2377775"/>
                <a:gd name="connsiteX21" fmla="*/ 5355772 w 5690507"/>
                <a:gd name="connsiteY21" fmla="*/ 2336954 h 2377775"/>
                <a:gd name="connsiteX22" fmla="*/ 5690507 w 5690507"/>
                <a:gd name="connsiteY22" fmla="*/ 2377775 h 237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690507" h="2377775">
                  <a:moveTo>
                    <a:pt x="0" y="2263475"/>
                  </a:moveTo>
                  <a:cubicBezTo>
                    <a:pt x="47625" y="1974323"/>
                    <a:pt x="95251" y="1685172"/>
                    <a:pt x="155122" y="1308254"/>
                  </a:cubicBezTo>
                  <a:cubicBezTo>
                    <a:pt x="214993" y="931336"/>
                    <a:pt x="284390" y="-49739"/>
                    <a:pt x="359229" y="1968"/>
                  </a:cubicBezTo>
                  <a:cubicBezTo>
                    <a:pt x="434068" y="53675"/>
                    <a:pt x="537482" y="1403504"/>
                    <a:pt x="604157" y="1618497"/>
                  </a:cubicBezTo>
                  <a:cubicBezTo>
                    <a:pt x="670832" y="1833490"/>
                    <a:pt x="688522" y="1234775"/>
                    <a:pt x="759279" y="1291925"/>
                  </a:cubicBezTo>
                  <a:cubicBezTo>
                    <a:pt x="830036" y="1349075"/>
                    <a:pt x="922564" y="1837572"/>
                    <a:pt x="1028700" y="1961397"/>
                  </a:cubicBezTo>
                  <a:cubicBezTo>
                    <a:pt x="1134836" y="2085222"/>
                    <a:pt x="1307646" y="2079779"/>
                    <a:pt x="1396093" y="2034875"/>
                  </a:cubicBezTo>
                  <a:cubicBezTo>
                    <a:pt x="1484540" y="1989971"/>
                    <a:pt x="1479097" y="1675646"/>
                    <a:pt x="1559379" y="1691975"/>
                  </a:cubicBezTo>
                  <a:cubicBezTo>
                    <a:pt x="1639661" y="1708304"/>
                    <a:pt x="1777093" y="2077058"/>
                    <a:pt x="1877786" y="2132847"/>
                  </a:cubicBezTo>
                  <a:cubicBezTo>
                    <a:pt x="1978479" y="2188636"/>
                    <a:pt x="2077811" y="2033515"/>
                    <a:pt x="2163536" y="2026711"/>
                  </a:cubicBezTo>
                  <a:cubicBezTo>
                    <a:pt x="2249261" y="2019907"/>
                    <a:pt x="2339068" y="2094746"/>
                    <a:pt x="2392136" y="2092025"/>
                  </a:cubicBezTo>
                  <a:cubicBezTo>
                    <a:pt x="2445204" y="2089303"/>
                    <a:pt x="2422072" y="2004939"/>
                    <a:pt x="2481943" y="2010382"/>
                  </a:cubicBezTo>
                  <a:cubicBezTo>
                    <a:pt x="2541814" y="2015825"/>
                    <a:pt x="2683328" y="2175028"/>
                    <a:pt x="2751364" y="2124682"/>
                  </a:cubicBezTo>
                  <a:cubicBezTo>
                    <a:pt x="2819400" y="2074336"/>
                    <a:pt x="2816678" y="1711025"/>
                    <a:pt x="2890157" y="1708304"/>
                  </a:cubicBezTo>
                  <a:cubicBezTo>
                    <a:pt x="2963636" y="1705583"/>
                    <a:pt x="3094265" y="2059368"/>
                    <a:pt x="3192236" y="2108354"/>
                  </a:cubicBezTo>
                  <a:cubicBezTo>
                    <a:pt x="3290208" y="2157340"/>
                    <a:pt x="3367768" y="2003579"/>
                    <a:pt x="3477986" y="2002218"/>
                  </a:cubicBezTo>
                  <a:cubicBezTo>
                    <a:pt x="3588204" y="2000857"/>
                    <a:pt x="3763736" y="2096107"/>
                    <a:pt x="3853543" y="2100189"/>
                  </a:cubicBezTo>
                  <a:cubicBezTo>
                    <a:pt x="3943350" y="2104271"/>
                    <a:pt x="3951515" y="2025350"/>
                    <a:pt x="4016829" y="2026711"/>
                  </a:cubicBezTo>
                  <a:cubicBezTo>
                    <a:pt x="4082143" y="2028072"/>
                    <a:pt x="4167868" y="2183193"/>
                    <a:pt x="4245429" y="2108354"/>
                  </a:cubicBezTo>
                  <a:cubicBezTo>
                    <a:pt x="4322990" y="2033515"/>
                    <a:pt x="4370615" y="1561346"/>
                    <a:pt x="4482193" y="1577675"/>
                  </a:cubicBezTo>
                  <a:cubicBezTo>
                    <a:pt x="4593772" y="1594003"/>
                    <a:pt x="4769304" y="2079779"/>
                    <a:pt x="4914900" y="2206325"/>
                  </a:cubicBezTo>
                  <a:cubicBezTo>
                    <a:pt x="5060496" y="2332871"/>
                    <a:pt x="5226504" y="2308379"/>
                    <a:pt x="5355772" y="2336954"/>
                  </a:cubicBezTo>
                  <a:cubicBezTo>
                    <a:pt x="5485040" y="2365529"/>
                    <a:pt x="5587773" y="2371652"/>
                    <a:pt x="5690507" y="2377775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67AEE7F-F2C4-63FA-B534-35D6BA5944A5}"/>
                </a:ext>
              </a:extLst>
            </p:cNvPr>
            <p:cNvSpPr/>
            <p:nvPr/>
          </p:nvSpPr>
          <p:spPr>
            <a:xfrm>
              <a:off x="1958974" y="1836274"/>
              <a:ext cx="66297" cy="66297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BF79953-52DF-1C11-8CB3-E2582763F906}"/>
                </a:ext>
              </a:extLst>
            </p:cNvPr>
            <p:cNvSpPr/>
            <p:nvPr/>
          </p:nvSpPr>
          <p:spPr>
            <a:xfrm>
              <a:off x="2361310" y="3128626"/>
              <a:ext cx="66297" cy="66297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013F24A-2D72-CB07-58A8-148E966D4201}"/>
                </a:ext>
              </a:extLst>
            </p:cNvPr>
            <p:cNvSpPr/>
            <p:nvPr/>
          </p:nvSpPr>
          <p:spPr>
            <a:xfrm>
              <a:off x="3159886" y="3530962"/>
              <a:ext cx="66297" cy="66297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769C73B-0ACC-ED15-A0B6-03882CF46F37}"/>
                </a:ext>
              </a:extLst>
            </p:cNvPr>
            <p:cNvSpPr/>
            <p:nvPr/>
          </p:nvSpPr>
          <p:spPr>
            <a:xfrm>
              <a:off x="4496397" y="3564110"/>
              <a:ext cx="66297" cy="66297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66DBA5D-438B-703D-F79E-95CFD09F0699}"/>
                </a:ext>
              </a:extLst>
            </p:cNvPr>
            <p:cNvSpPr/>
            <p:nvPr/>
          </p:nvSpPr>
          <p:spPr>
            <a:xfrm>
              <a:off x="6075261" y="3399518"/>
              <a:ext cx="66297" cy="66297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44560D8-DBD0-947F-7CE8-604113CC3105}"/>
              </a:ext>
            </a:extLst>
          </p:cNvPr>
          <p:cNvCxnSpPr>
            <a:cxnSpLocks/>
          </p:cNvCxnSpPr>
          <p:nvPr/>
        </p:nvCxnSpPr>
        <p:spPr>
          <a:xfrm>
            <a:off x="1485364" y="1516931"/>
            <a:ext cx="0" cy="283463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C7E61A1-B757-92F0-F19D-26056FB749B3}"/>
              </a:ext>
            </a:extLst>
          </p:cNvPr>
          <p:cNvCxnSpPr>
            <a:cxnSpLocks/>
          </p:cNvCxnSpPr>
          <p:nvPr/>
        </p:nvCxnSpPr>
        <p:spPr>
          <a:xfrm>
            <a:off x="1973044" y="1516931"/>
            <a:ext cx="0" cy="283463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DFC1221-E329-2E7D-7563-5157EF052292}"/>
              </a:ext>
            </a:extLst>
          </p:cNvPr>
          <p:cNvCxnSpPr>
            <a:cxnSpLocks/>
          </p:cNvCxnSpPr>
          <p:nvPr/>
        </p:nvCxnSpPr>
        <p:spPr>
          <a:xfrm>
            <a:off x="2633444" y="1516931"/>
            <a:ext cx="0" cy="283463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92DC1F8-59BA-6E9B-23B6-A9635D9DDA2A}"/>
              </a:ext>
            </a:extLst>
          </p:cNvPr>
          <p:cNvCxnSpPr>
            <a:cxnSpLocks/>
          </p:cNvCxnSpPr>
          <p:nvPr/>
        </p:nvCxnSpPr>
        <p:spPr>
          <a:xfrm>
            <a:off x="3608804" y="1516930"/>
            <a:ext cx="0" cy="283463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6DA5D1D-0A0B-17FF-6127-6B36DB8C35D1}"/>
              </a:ext>
            </a:extLst>
          </p:cNvPr>
          <p:cNvCxnSpPr>
            <a:cxnSpLocks/>
          </p:cNvCxnSpPr>
          <p:nvPr/>
        </p:nvCxnSpPr>
        <p:spPr>
          <a:xfrm>
            <a:off x="5346164" y="1516930"/>
            <a:ext cx="0" cy="283463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80161D3F-4F28-9372-5EA1-D65A823E21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1E2EA6-E79D-4B97-96C4-ACA630D87DFC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18128500"/>
      </p:ext>
    </p:extLst>
  </p:cSld>
  <p:clrMapOvr>
    <a:masterClrMapping/>
  </p:clrMapOvr>
</p:sld>
</file>

<file path=ppt/theme/theme1.xml><?xml version="1.0" encoding="utf-8"?>
<a:theme xmlns:a="http://schemas.openxmlformats.org/drawingml/2006/main" name="Clinical Case in Neurology Premium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B9D9A"/>
      </a:accent1>
      <a:accent2>
        <a:srgbClr val="E17C78"/>
      </a:accent2>
      <a:accent3>
        <a:srgbClr val="CF6965"/>
      </a:accent3>
      <a:accent4>
        <a:srgbClr val="E7E7E7"/>
      </a:accent4>
      <a:accent5>
        <a:srgbClr val="B7B7B7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1547</TotalTime>
  <Words>1376</Words>
  <Application>Microsoft Office PowerPoint</Application>
  <PresentationFormat>Presentación en pantalla (16:9)</PresentationFormat>
  <Paragraphs>262</Paragraphs>
  <Slides>34</Slides>
  <Notes>28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35" baseType="lpstr">
      <vt:lpstr>Clinical Case in Neurology Premium XL by Slidesgo</vt:lpstr>
      <vt:lpstr>Neuroingenieria</vt:lpstr>
      <vt:lpstr>Tabla de contenidos.</vt:lpstr>
      <vt:lpstr>Redes Neuronales</vt:lpstr>
      <vt:lpstr>Introducción.</vt:lpstr>
      <vt:lpstr>Introducción.</vt:lpstr>
      <vt:lpstr>Brain hubs</vt:lpstr>
      <vt:lpstr>Presentación de PowerPoint</vt:lpstr>
      <vt:lpstr>Ritmos oscilatorios.</vt:lpstr>
      <vt:lpstr>Ritmos oscilatorios.</vt:lpstr>
      <vt:lpstr>Ritmos oscilatorios.</vt:lpstr>
      <vt:lpstr>Métricas de conectividad.</vt:lpstr>
      <vt:lpstr>Métricas de conectividad.</vt:lpstr>
      <vt:lpstr>Técnicas de Medición.</vt:lpstr>
      <vt:lpstr>Resonancia magnética funcional (FMRI).</vt:lpstr>
      <vt:lpstr>Resonancia magnética funcional (FMRI).</vt:lpstr>
      <vt:lpstr>Tomografia coputacional PET.</vt:lpstr>
      <vt:lpstr>Tomografia coputacional PET.</vt:lpstr>
      <vt:lpstr>Electroencefalografía EEG, iEEG y ECoG.</vt:lpstr>
      <vt:lpstr>Comparación entre métodos.</vt:lpstr>
      <vt:lpstr>Neurofeedback</vt:lpstr>
      <vt:lpstr>Clinical Case in Neurology Infographics</vt:lpstr>
      <vt:lpstr>Introducción</vt:lpstr>
      <vt:lpstr>Aplicaciones.</vt:lpstr>
      <vt:lpstr>Epilepsia</vt:lpstr>
      <vt:lpstr>Introducción.</vt:lpstr>
      <vt:lpstr>EEG durante crisis</vt:lpstr>
      <vt:lpstr>Features en el EEG.</vt:lpstr>
      <vt:lpstr>Control de crisis.</vt:lpstr>
      <vt:lpstr>Sueño</vt:lpstr>
      <vt:lpstr>Sueño.</vt:lpstr>
      <vt:lpstr>Presentación de PowerPoint</vt:lpstr>
      <vt:lpstr>Sueño.</vt:lpstr>
      <vt:lpstr>Consolidación de memoria</vt:lpstr>
      <vt:lpstr>Gracias.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Clinical Case in Neurology</dc:title>
  <cp:lastModifiedBy>Jose Gabriel Cordoba Silva</cp:lastModifiedBy>
  <cp:revision>15</cp:revision>
  <dcterms:modified xsi:type="dcterms:W3CDTF">2023-04-11T21:30:28Z</dcterms:modified>
</cp:coreProperties>
</file>